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9.xml" ContentType="application/vnd.openxmlformats-officedocument.presentationml.tags+xml"/>
  <Override PartName="/ppt/tags/tag30.xml" ContentType="application/vnd.openxmlformats-officedocument.presentationml.tags+xml"/>
  <Override PartName="/ppt/notesSlides/notesSlide1.xml" ContentType="application/vnd.openxmlformats-officedocument.presentationml.notesSlide+xml"/>
  <Override PartName="/ppt/tags/tag31.xml" ContentType="application/vnd.openxmlformats-officedocument.presentationml.tags+xml"/>
  <Override PartName="/ppt/notesSlides/notesSlide2.xml" ContentType="application/vnd.openxmlformats-officedocument.presentationml.notesSlide+xml"/>
  <Override PartName="/ppt/tags/tag32.xml" ContentType="application/vnd.openxmlformats-officedocument.presentationml.tags+xml"/>
  <Override PartName="/ppt/notesSlides/notesSlide3.xml" ContentType="application/vnd.openxmlformats-officedocument.presentationml.notesSlide+xml"/>
  <Override PartName="/ppt/tags/tag33.xml" ContentType="application/vnd.openxmlformats-officedocument.presentationml.tags+xml"/>
  <Override PartName="/ppt/notesSlides/notesSlide4.xml" ContentType="application/vnd.openxmlformats-officedocument.presentationml.notesSlide+xml"/>
  <Override PartName="/ppt/tags/tag34.xml" ContentType="application/vnd.openxmlformats-officedocument.presentationml.tags+xml"/>
  <Override PartName="/ppt/notesSlides/notesSlide5.xml" ContentType="application/vnd.openxmlformats-officedocument.presentationml.notesSlide+xml"/>
  <Override PartName="/ppt/tags/tag35.xml" ContentType="application/vnd.openxmlformats-officedocument.presentationml.tags+xml"/>
  <Override PartName="/ppt/notesSlides/notesSlide6.xml" ContentType="application/vnd.openxmlformats-officedocument.presentationml.notesSlide+xml"/>
  <Override PartName="/ppt/tags/tag36.xml" ContentType="application/vnd.openxmlformats-officedocument.presentationml.tags+xml"/>
  <Override PartName="/ppt/notesSlides/notesSlide7.xml" ContentType="application/vnd.openxmlformats-officedocument.presentationml.notesSlide+xml"/>
  <Override PartName="/ppt/tags/tag37.xml" ContentType="application/vnd.openxmlformats-officedocument.presentationml.tags+xml"/>
  <Override PartName="/ppt/notesSlides/notesSlide8.xml" ContentType="application/vnd.openxmlformats-officedocument.presentationml.notesSlide+xml"/>
  <Override PartName="/ppt/tags/tag38.xml" ContentType="application/vnd.openxmlformats-officedocument.presentationml.tags+xml"/>
  <Override PartName="/ppt/notesSlides/notesSlide9.xml" ContentType="application/vnd.openxmlformats-officedocument.presentationml.notesSlide+xml"/>
  <Override PartName="/ppt/tags/tag39.xml" ContentType="application/vnd.openxmlformats-officedocument.presentationml.tags+xml"/>
  <Override PartName="/ppt/notesSlides/notesSlide10.xml" ContentType="application/vnd.openxmlformats-officedocument.presentationml.notesSlide+xml"/>
  <Override PartName="/ppt/tags/tag40.xml" ContentType="application/vnd.openxmlformats-officedocument.presentationml.tags+xml"/>
  <Override PartName="/ppt/notesSlides/notesSlide11.xml" ContentType="application/vnd.openxmlformats-officedocument.presentationml.notesSlide+xml"/>
  <Override PartName="/ppt/tags/tag41.xml" ContentType="application/vnd.openxmlformats-officedocument.presentationml.tags+xml"/>
  <Override PartName="/ppt/notesSlides/notesSlide12.xml" ContentType="application/vnd.openxmlformats-officedocument.presentationml.notesSlide+xml"/>
  <Override PartName="/ppt/tags/tag42.xml" ContentType="application/vnd.openxmlformats-officedocument.presentationml.tags+xml"/>
  <Override PartName="/ppt/notesSlides/notesSlide13.xml" ContentType="application/vnd.openxmlformats-officedocument.presentationml.notesSlide+xml"/>
  <Override PartName="/ppt/tags/tag43.xml" ContentType="application/vnd.openxmlformats-officedocument.presentationml.tags+xml"/>
  <Override PartName="/ppt/notesSlides/notesSlide14.xml" ContentType="application/vnd.openxmlformats-officedocument.presentationml.notesSlide+xml"/>
  <Override PartName="/ppt/tags/tag44.xml" ContentType="application/vnd.openxmlformats-officedocument.presentationml.tags+xml"/>
  <Override PartName="/ppt/notesSlides/notesSlide15.xml" ContentType="application/vnd.openxmlformats-officedocument.presentationml.notesSlide+xml"/>
  <Override PartName="/ppt/tags/tag45.xml" ContentType="application/vnd.openxmlformats-officedocument.presentationml.tags+xml"/>
  <Override PartName="/ppt/notesSlides/notesSlide16.xml" ContentType="application/vnd.openxmlformats-officedocument.presentationml.notesSlide+xml"/>
  <Override PartName="/ppt/tags/tag46.xml" ContentType="application/vnd.openxmlformats-officedocument.presentationml.tags+xml"/>
  <Override PartName="/ppt/notesSlides/notesSlide17.xml" ContentType="application/vnd.openxmlformats-officedocument.presentationml.notesSlide+xml"/>
  <Override PartName="/ppt/tags/tag47.xml" ContentType="application/vnd.openxmlformats-officedocument.presentationml.tags+xml"/>
  <Override PartName="/ppt/notesSlides/notesSlide18.xml" ContentType="application/vnd.openxmlformats-officedocument.presentationml.notesSlide+xml"/>
  <Override PartName="/ppt/tags/tag48.xml" ContentType="application/vnd.openxmlformats-officedocument.presentationml.tags+xml"/>
  <Override PartName="/ppt/notesSlides/notesSlide19.xml" ContentType="application/vnd.openxmlformats-officedocument.presentationml.notesSlide+xml"/>
  <Override PartName="/ppt/tags/tag49.xml" ContentType="application/vnd.openxmlformats-officedocument.presentationml.tags+xml"/>
  <Override PartName="/ppt/notesSlides/notesSlide20.xml" ContentType="application/vnd.openxmlformats-officedocument.presentationml.notesSlide+xml"/>
  <Override PartName="/ppt/tags/tag50.xml" ContentType="application/vnd.openxmlformats-officedocument.presentationml.tags+xml"/>
  <Override PartName="/ppt/notesSlides/notesSlide21.xml" ContentType="application/vnd.openxmlformats-officedocument.presentationml.notesSlide+xml"/>
  <Override PartName="/ppt/tags/tag51.xml" ContentType="application/vnd.openxmlformats-officedocument.presentationml.tags+xml"/>
  <Override PartName="/ppt/notesSlides/notesSlide22.xml" ContentType="application/vnd.openxmlformats-officedocument.presentationml.notesSlide+xml"/>
  <Override PartName="/ppt/tags/tag52.xml" ContentType="application/vnd.openxmlformats-officedocument.presentationml.tags+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97" r:id="rId4"/>
  </p:sldMasterIdLst>
  <p:notesMasterIdLst>
    <p:notesMasterId r:id="rId28"/>
  </p:notesMasterIdLst>
  <p:handoutMasterIdLst>
    <p:handoutMasterId r:id="rId29"/>
  </p:handoutMasterIdLst>
  <p:sldIdLst>
    <p:sldId id="542" r:id="rId5"/>
    <p:sldId id="667" r:id="rId6"/>
    <p:sldId id="585" r:id="rId7"/>
    <p:sldId id="265" r:id="rId8"/>
    <p:sldId id="495" r:id="rId9"/>
    <p:sldId id="538" r:id="rId10"/>
    <p:sldId id="749" r:id="rId11"/>
    <p:sldId id="763" r:id="rId12"/>
    <p:sldId id="565" r:id="rId13"/>
    <p:sldId id="764" r:id="rId14"/>
    <p:sldId id="759" r:id="rId15"/>
    <p:sldId id="771" r:id="rId16"/>
    <p:sldId id="485" r:id="rId17"/>
    <p:sldId id="768" r:id="rId18"/>
    <p:sldId id="769" r:id="rId19"/>
    <p:sldId id="770" r:id="rId20"/>
    <p:sldId id="766" r:id="rId21"/>
    <p:sldId id="487" r:id="rId22"/>
    <p:sldId id="760" r:id="rId23"/>
    <p:sldId id="482" r:id="rId24"/>
    <p:sldId id="483" r:id="rId25"/>
    <p:sldId id="757" r:id="rId26"/>
    <p:sldId id="755" r:id="rId27"/>
  </p:sldIdLst>
  <p:sldSz cx="9144000" cy="5143500" type="screen16x9"/>
  <p:notesSz cx="6858000" cy="9144000"/>
  <p:embeddedFontLst>
    <p:embeddedFont>
      <p:font typeface="Inter" panose="020B0604020202020204" charset="0"/>
      <p:regular r:id="rId30"/>
      <p:bold r:id="rId31"/>
      <p:italic r:id="rId32"/>
      <p:boldItalic r:id="rId33"/>
    </p:embeddedFont>
    <p:embeddedFont>
      <p:font typeface="Montserrat" panose="00000500000000000000" pitchFamily="2" charset="0"/>
      <p:regular r:id="rId34"/>
      <p:bold r:id="rId35"/>
      <p:italic r:id="rId36"/>
      <p:boldItalic r:id="rId37"/>
    </p:embeddedFont>
  </p:embeddedFontLst>
  <p:custDataLst>
    <p:tags r:id="rId38"/>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2" pos="2880">
          <p15:clr>
            <a:srgbClr val="747775"/>
          </p15:clr>
        </p15:guide>
        <p15:guide id="3" orient="horz" pos="1665"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F4F8D05-D098-7CD2-5F62-940E4FE92F06}" name="Geetha Ranjan" initials="GR" userId="S::T00742@aptaracorp.com::aeec4dcb-3b4e-4ac5-82ea-b8dbfb1ae726" providerId="AD"/>
  <p188:author id="{8E01C31E-1AA4-8E7D-7124-054D46182A71}" name="Shivani Walia" initials="SW" userId="S::P02801@aptaracorp.com::038b4e14-d85b-44d3-94cb-4fec71856af2" providerId="AD"/>
  <p188:author id="{BFC3C947-A740-AADB-A987-5BFD56BA6E32}" name="Courtney Owen" initials="CO" userId="S::courtney.owen_one.app#ext#@aptaracoin.onmicrosoft.com::96cb1956-9426-4fb6-a3ec-7b365f2858d4" providerId="AD"/>
  <p188:author id="{EF7FFA58-87F4-3208-0517-D7282FBC96FB}" name="alice.santos" initials="al" userId="S::alice.santos_one.app#ext#@aptaracoin.onmicrosoft.com::5145ce9b-fb90-459e-9f84-597b258fef7e" providerId="AD"/>
  <p188:author id="{547EBF77-EA5C-F5F2-3625-953E6A0AB8FA}" name="Deepa Raviganesh" initials="A" userId="Deepa Raviganesh" providerId="None"/>
  <p188:author id="{F3F52BA0-E954-FEBD-16EC-DDB3604147A0}" name="Batul Poonawala" initials="BP" userId="S::P03177@aptaracorp.com::bc6560b3-2cf5-4027-96ed-9717ac635bcb" providerId="AD"/>
  <p188:author id="{D948ACA4-ECBF-4429-A175-894F8DE53DFD}" name="Anjum Azaz" initials="AA" userId="S::p03155@aptaracorp.com::eecb0a52-177a-479a-99a9-1d3e5547c660" providerId="AD"/>
  <p188:author id="{C8AE7FCF-7F22-2D35-13C9-31E543AC65FC}" name="Bindu Shivaramaiah" initials="BS" userId="S::P02023@aptaracorp.com::b0d70e86-5110-4641-a75f-c415243ff637" providerId="AD"/>
  <p188:author id="{8EBF54D6-A1DF-F6AA-656F-D1A7C9A0F633}" name="sam.plummer" initials="sa" userId="S::sam.plummer_one.app#ext#@aptaracoin.onmicrosoft.com::b18c9bc1-730b-4303-8fce-d1f099950348" providerId="AD"/>
  <p188:author id="{C4B25EF1-27A4-2C44-E1E6-2B949332887B}" name="ahsheka.ramachandran" initials="ah" userId="S::ahsheka.ramachandran_one.app#ext#@aptaracoin.onmicrosoft.com::04a89992-e154-42b0-b24e-64e6588e152b" providerId="AD"/>
  <p188:author id="{47E8EBF1-5A00-32F2-161B-1DD6EF540524}" name="Sarika Nanda" initials="SN" userId="S::P02420@aptaracorp.com::3c368337-10cf-4e57-80c9-f567c077d047" providerId="AD"/>
  <p188:author id="{3A4C0DF3-BD23-E2CD-9C0C-D9E44B75AC32}" name="Anjum Azaz" initials="AA" userId="S::P03155@aptaracorp.com::eecb0a52-177a-479a-99a9-1d3e5547c66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ECFF"/>
    <a:srgbClr val="D0EDFF"/>
    <a:srgbClr val="5AC1FF"/>
    <a:srgbClr val="121212"/>
    <a:srgbClr val="D9F0FF"/>
    <a:srgbClr val="E2E6E8"/>
    <a:srgbClr val="E1F3F7"/>
    <a:srgbClr val="F9F9F9"/>
    <a:srgbClr val="E1F2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8C707C-AFD1-597F-60E4-2702779D01F5}" v="2" dt="2025-03-03T06:59:54.5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71" autoAdjust="0"/>
    <p:restoredTop sz="85409" autoAdjust="0"/>
  </p:normalViewPr>
  <p:slideViewPr>
    <p:cSldViewPr snapToGrid="0">
      <p:cViewPr>
        <p:scale>
          <a:sx n="75" d="100"/>
          <a:sy n="75" d="100"/>
        </p:scale>
        <p:origin x="1218" y="54"/>
      </p:cViewPr>
      <p:guideLst>
        <p:guide pos="2880"/>
        <p:guide orient="horz" pos="1665"/>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hsheka.ramachandran" userId="S::ahsheka.ramachandran_one.app#ext#@aptaracoin.onmicrosoft.com::04a89992-e154-42b0-b24e-64e6588e152b" providerId="AD" clId="Web-{587F6B57-EAAC-A4FC-20E0-00AC63D4255A}"/>
    <pc:docChg chg="modSld">
      <pc:chgData name="ahsheka.ramachandran" userId="S::ahsheka.ramachandran_one.app#ext#@aptaracoin.onmicrosoft.com::04a89992-e154-42b0-b24e-64e6588e152b" providerId="AD" clId="Web-{587F6B57-EAAC-A4FC-20E0-00AC63D4255A}" dt="2025-02-07T07:34:27.635" v="12" actId="1076"/>
      <pc:docMkLst>
        <pc:docMk/>
      </pc:docMkLst>
      <pc:sldChg chg="addSp modSp">
        <pc:chgData name="ahsheka.ramachandran" userId="S::ahsheka.ramachandran_one.app#ext#@aptaracoin.onmicrosoft.com::04a89992-e154-42b0-b24e-64e6588e152b" providerId="AD" clId="Web-{587F6B57-EAAC-A4FC-20E0-00AC63D4255A}" dt="2025-02-07T07:34:27.635" v="12" actId="1076"/>
        <pc:sldMkLst>
          <pc:docMk/>
          <pc:sldMk cId="1708082065" sldId="485"/>
        </pc:sldMkLst>
      </pc:sldChg>
    </pc:docChg>
  </pc:docChgLst>
  <pc:docChgLst>
    <pc:chgData name="Sarika Nanda" userId="3c368337-10cf-4e57-80c9-f567c077d047" providerId="ADAL" clId="{60A6828F-EF2D-466D-8E55-90C477A0DD94}"/>
    <pc:docChg chg="custSel modSld">
      <pc:chgData name="Sarika Nanda" userId="3c368337-10cf-4e57-80c9-f567c077d047" providerId="ADAL" clId="{60A6828F-EF2D-466D-8E55-90C477A0DD94}" dt="2025-01-28T13:00:05.903" v="0" actId="478"/>
      <pc:docMkLst>
        <pc:docMk/>
      </pc:docMkLst>
      <pc:sldChg chg="delSp mod">
        <pc:chgData name="Sarika Nanda" userId="3c368337-10cf-4e57-80c9-f567c077d047" providerId="ADAL" clId="{60A6828F-EF2D-466D-8E55-90C477A0DD94}" dt="2025-01-28T13:00:05.903" v="0" actId="478"/>
        <pc:sldMkLst>
          <pc:docMk/>
          <pc:sldMk cId="4258070919" sldId="761"/>
        </pc:sldMkLst>
      </pc:sldChg>
    </pc:docChg>
  </pc:docChgLst>
  <pc:docChgLst>
    <pc:chgData name="Deepalakshmi Raviganesh" userId="b775d216-474b-4cc0-b835-c203d00177e4" providerId="ADAL" clId="{543B8F28-F76C-45B6-A763-769AEAEACA0D}"/>
    <pc:docChg chg="undo custSel modSld">
      <pc:chgData name="Deepalakshmi Raviganesh" userId="b775d216-474b-4cc0-b835-c203d00177e4" providerId="ADAL" clId="{543B8F28-F76C-45B6-A763-769AEAEACA0D}" dt="2025-01-15T10:56:31.317" v="268" actId="20577"/>
      <pc:docMkLst>
        <pc:docMk/>
      </pc:docMkLst>
      <pc:sldChg chg="modNotesTx">
        <pc:chgData name="Deepalakshmi Raviganesh" userId="b775d216-474b-4cc0-b835-c203d00177e4" providerId="ADAL" clId="{543B8F28-F76C-45B6-A763-769AEAEACA0D}" dt="2025-01-15T10:56:31.317" v="268" actId="20577"/>
        <pc:sldMkLst>
          <pc:docMk/>
          <pc:sldMk cId="695230372" sldId="495"/>
        </pc:sldMkLst>
      </pc:sldChg>
    </pc:docChg>
  </pc:docChgLst>
  <pc:docChgLst>
    <pc:chgData name="Batul Poonawala" userId="bc6560b3-2cf5-4027-96ed-9717ac635bcb" providerId="ADAL" clId="{425792D4-07B4-4586-A9CE-B226925EEC86}"/>
    <pc:docChg chg="undo custSel modSld">
      <pc:chgData name="Batul Poonawala" userId="bc6560b3-2cf5-4027-96ed-9717ac635bcb" providerId="ADAL" clId="{425792D4-07B4-4586-A9CE-B226925EEC86}" dt="2025-02-25T12:51:53.091" v="283" actId="20577"/>
      <pc:docMkLst>
        <pc:docMk/>
      </pc:docMkLst>
      <pc:sldChg chg="addSp delSp modSp mod">
        <pc:chgData name="Batul Poonawala" userId="bc6560b3-2cf5-4027-96ed-9717ac635bcb" providerId="ADAL" clId="{425792D4-07B4-4586-A9CE-B226925EEC86}" dt="2025-02-25T12:33:02.750" v="222" actId="6549"/>
        <pc:sldMkLst>
          <pc:docMk/>
          <pc:sldMk cId="0" sldId="265"/>
        </pc:sldMkLst>
        <pc:spChg chg="add del mod">
          <ac:chgData name="Batul Poonawala" userId="bc6560b3-2cf5-4027-96ed-9717ac635bcb" providerId="ADAL" clId="{425792D4-07B4-4586-A9CE-B226925EEC86}" dt="2025-02-25T12:33:02.750" v="222" actId="6549"/>
          <ac:spMkLst>
            <pc:docMk/>
            <pc:sldMk cId="0" sldId="265"/>
            <ac:spMk id="3" creationId="{A7CEF2B3-9D26-B8F0-62FA-B6344EA3DA3E}"/>
          </ac:spMkLst>
        </pc:spChg>
        <pc:spChg chg="del">
          <ac:chgData name="Batul Poonawala" userId="bc6560b3-2cf5-4027-96ed-9717ac635bcb" providerId="ADAL" clId="{425792D4-07B4-4586-A9CE-B226925EEC86}" dt="2025-02-25T12:18:21.311" v="4" actId="478"/>
          <ac:spMkLst>
            <pc:docMk/>
            <pc:sldMk cId="0" sldId="265"/>
            <ac:spMk id="3" creationId="{FDD324E7-C325-C6D6-CA48-3CC3E265AF6F}"/>
          </ac:spMkLst>
        </pc:spChg>
        <pc:spChg chg="add">
          <ac:chgData name="Batul Poonawala" userId="bc6560b3-2cf5-4027-96ed-9717ac635bcb" providerId="ADAL" clId="{425792D4-07B4-4586-A9CE-B226925EEC86}" dt="2025-02-25T12:32:45.277" v="209"/>
          <ac:spMkLst>
            <pc:docMk/>
            <pc:sldMk cId="0" sldId="265"/>
            <ac:spMk id="13" creationId="{0513E0EF-871B-F872-52FC-D191B5DB5F4C}"/>
          </ac:spMkLst>
        </pc:spChg>
      </pc:sldChg>
      <pc:sldChg chg="modNotesTx">
        <pc:chgData name="Batul Poonawala" userId="bc6560b3-2cf5-4027-96ed-9717ac635bcb" providerId="ADAL" clId="{425792D4-07B4-4586-A9CE-B226925EEC86}" dt="2025-02-25T12:51:53.091" v="283" actId="20577"/>
        <pc:sldMkLst>
          <pc:docMk/>
          <pc:sldMk cId="3856538791" sldId="483"/>
        </pc:sldMkLst>
      </pc:sldChg>
      <pc:sldChg chg="modSp mod modCm">
        <pc:chgData name="Batul Poonawala" userId="bc6560b3-2cf5-4027-96ed-9717ac635bcb" providerId="ADAL" clId="{425792D4-07B4-4586-A9CE-B226925EEC86}" dt="2025-02-25T12:45:41.749" v="279" actId="20577"/>
        <pc:sldMkLst>
          <pc:docMk/>
          <pc:sldMk cId="1708082065" sldId="485"/>
        </pc:sldMkLst>
        <pc:spChg chg="mod">
          <ac:chgData name="Batul Poonawala" userId="bc6560b3-2cf5-4027-96ed-9717ac635bcb" providerId="ADAL" clId="{425792D4-07B4-4586-A9CE-B226925EEC86}" dt="2025-02-25T12:45:41.749" v="279" actId="20577"/>
          <ac:spMkLst>
            <pc:docMk/>
            <pc:sldMk cId="1708082065" sldId="485"/>
            <ac:spMk id="4" creationId="{C84F2FD9-0DE3-46A6-96C5-D9FDF10D6304}"/>
          </ac:spMkLst>
        </pc:spChg>
        <pc:extLst>
          <p:ext xmlns:p="http://schemas.openxmlformats.org/presentationml/2006/main" uri="{D6D511B9-2390-475A-947B-AFAB55BFBCF1}">
            <pc226:cmChg xmlns:pc226="http://schemas.microsoft.com/office/powerpoint/2022/06/main/command" chg="mod">
              <pc226:chgData name="Batul Poonawala" userId="bc6560b3-2cf5-4027-96ed-9717ac635bcb" providerId="ADAL" clId="{425792D4-07B4-4586-A9CE-B226925EEC86}" dt="2025-02-25T12:45:41.749" v="279" actId="20577"/>
              <pc2:cmMkLst xmlns:pc2="http://schemas.microsoft.com/office/powerpoint/2019/9/main/command">
                <pc:docMk/>
                <pc:sldMk cId="1708082065" sldId="485"/>
                <pc2:cmMk id="{AB3499F6-6684-4131-9ED2-11CB75172E88}"/>
              </pc2:cmMkLst>
            </pc226:cmChg>
          </p:ext>
        </pc:extLst>
      </pc:sldChg>
      <pc:sldChg chg="modSp mod">
        <pc:chgData name="Batul Poonawala" userId="bc6560b3-2cf5-4027-96ed-9717ac635bcb" providerId="ADAL" clId="{425792D4-07B4-4586-A9CE-B226925EEC86}" dt="2025-02-25T12:21:12.499" v="8" actId="20577"/>
        <pc:sldMkLst>
          <pc:docMk/>
          <pc:sldMk cId="1088570354" sldId="542"/>
        </pc:sldMkLst>
        <pc:spChg chg="mod">
          <ac:chgData name="Batul Poonawala" userId="bc6560b3-2cf5-4027-96ed-9717ac635bcb" providerId="ADAL" clId="{425792D4-07B4-4586-A9CE-B226925EEC86}" dt="2025-02-25T12:21:09.436" v="7" actId="6549"/>
          <ac:spMkLst>
            <pc:docMk/>
            <pc:sldMk cId="1088570354" sldId="542"/>
            <ac:spMk id="468" creationId="{206120B3-66E8-BBAF-BE5D-6F72314D9C3C}"/>
          </ac:spMkLst>
        </pc:spChg>
        <pc:spChg chg="mod">
          <ac:chgData name="Batul Poonawala" userId="bc6560b3-2cf5-4027-96ed-9717ac635bcb" providerId="ADAL" clId="{425792D4-07B4-4586-A9CE-B226925EEC86}" dt="2025-02-25T12:21:12.499" v="8" actId="20577"/>
          <ac:spMkLst>
            <pc:docMk/>
            <pc:sldMk cId="1088570354" sldId="542"/>
            <ac:spMk id="471" creationId="{849A672E-9C7F-A351-7DC8-767B3621C724}"/>
          </ac:spMkLst>
        </pc:spChg>
      </pc:sldChg>
      <pc:sldChg chg="modNotesTx">
        <pc:chgData name="Batul Poonawala" userId="bc6560b3-2cf5-4027-96ed-9717ac635bcb" providerId="ADAL" clId="{425792D4-07B4-4586-A9CE-B226925EEC86}" dt="2025-02-25T12:39:41.739" v="234" actId="12"/>
        <pc:sldMkLst>
          <pc:docMk/>
          <pc:sldMk cId="1033949703" sldId="565"/>
        </pc:sldMkLst>
      </pc:sldChg>
      <pc:sldChg chg="delSp mod">
        <pc:chgData name="Batul Poonawala" userId="bc6560b3-2cf5-4027-96ed-9717ac635bcb" providerId="ADAL" clId="{425792D4-07B4-4586-A9CE-B226925EEC86}" dt="2025-02-25T12:16:44.327" v="0" actId="478"/>
        <pc:sldMkLst>
          <pc:docMk/>
          <pc:sldMk cId="3872800750" sldId="749"/>
        </pc:sldMkLst>
        <pc:spChg chg="del">
          <ac:chgData name="Batul Poonawala" userId="bc6560b3-2cf5-4027-96ed-9717ac635bcb" providerId="ADAL" clId="{425792D4-07B4-4586-A9CE-B226925EEC86}" dt="2025-02-25T12:16:44.327" v="0" actId="478"/>
          <ac:spMkLst>
            <pc:docMk/>
            <pc:sldMk cId="3872800750" sldId="749"/>
            <ac:spMk id="6" creationId="{BBA3D234-F154-4260-565C-78ED420999CE}"/>
          </ac:spMkLst>
        </pc:spChg>
      </pc:sldChg>
      <pc:sldChg chg="delSp modSp mod">
        <pc:chgData name="Batul Poonawala" userId="bc6560b3-2cf5-4027-96ed-9717ac635bcb" providerId="ADAL" clId="{425792D4-07B4-4586-A9CE-B226925EEC86}" dt="2025-02-25T12:16:53.227" v="2" actId="14826"/>
        <pc:sldMkLst>
          <pc:docMk/>
          <pc:sldMk cId="1415677533" sldId="763"/>
        </pc:sldMkLst>
        <pc:picChg chg="mod">
          <ac:chgData name="Batul Poonawala" userId="bc6560b3-2cf5-4027-96ed-9717ac635bcb" providerId="ADAL" clId="{425792D4-07B4-4586-A9CE-B226925EEC86}" dt="2025-02-25T12:16:53.227" v="2" actId="14826"/>
          <ac:picMkLst>
            <pc:docMk/>
            <pc:sldMk cId="1415677533" sldId="763"/>
            <ac:picMk id="5" creationId="{44164120-DA61-4BC0-644E-86743CF689CB}"/>
          </ac:picMkLst>
        </pc:picChg>
        <pc:picChg chg="del">
          <ac:chgData name="Batul Poonawala" userId="bc6560b3-2cf5-4027-96ed-9717ac635bcb" providerId="ADAL" clId="{425792D4-07B4-4586-A9CE-B226925EEC86}" dt="2025-02-25T12:16:49.419" v="1" actId="21"/>
          <ac:picMkLst>
            <pc:docMk/>
            <pc:sldMk cId="1415677533" sldId="763"/>
            <ac:picMk id="6" creationId="{5F397ADE-9BA3-EF3B-35A9-906DF18A060E}"/>
          </ac:picMkLst>
        </pc:picChg>
      </pc:sldChg>
      <pc:sldChg chg="addSp delSp modSp mod modNotesTx">
        <pc:chgData name="Batul Poonawala" userId="bc6560b3-2cf5-4027-96ed-9717ac635bcb" providerId="ADAL" clId="{425792D4-07B4-4586-A9CE-B226925EEC86}" dt="2025-02-25T12:41:12.257" v="242" actId="113"/>
        <pc:sldMkLst>
          <pc:docMk/>
          <pc:sldMk cId="867500349" sldId="764"/>
        </pc:sldMkLst>
        <pc:spChg chg="del">
          <ac:chgData name="Batul Poonawala" userId="bc6560b3-2cf5-4027-96ed-9717ac635bcb" providerId="ADAL" clId="{425792D4-07B4-4586-A9CE-B226925EEC86}" dt="2025-02-25T12:40:29.242" v="235" actId="478"/>
          <ac:spMkLst>
            <pc:docMk/>
            <pc:sldMk cId="867500349" sldId="764"/>
            <ac:spMk id="5" creationId="{31BE7A3F-6336-510C-111A-8D79D3F3A665}"/>
          </ac:spMkLst>
        </pc:spChg>
        <pc:spChg chg="del">
          <ac:chgData name="Batul Poonawala" userId="bc6560b3-2cf5-4027-96ed-9717ac635bcb" providerId="ADAL" clId="{425792D4-07B4-4586-A9CE-B226925EEC86}" dt="2025-02-25T12:40:30.086" v="236" actId="478"/>
          <ac:spMkLst>
            <pc:docMk/>
            <pc:sldMk cId="867500349" sldId="764"/>
            <ac:spMk id="6" creationId="{CF0110BC-6111-4466-CD51-30549D3D915D}"/>
          </ac:spMkLst>
        </pc:spChg>
        <pc:picChg chg="add mod modCrop">
          <ac:chgData name="Batul Poonawala" userId="bc6560b3-2cf5-4027-96ed-9717ac635bcb" providerId="ADAL" clId="{425792D4-07B4-4586-A9CE-B226925EEC86}" dt="2025-02-25T12:38:13.765" v="233" actId="1076"/>
          <ac:picMkLst>
            <pc:docMk/>
            <pc:sldMk cId="867500349" sldId="764"/>
            <ac:picMk id="49" creationId="{619D33B6-3D5C-361E-38F8-70D71E2CB79D}"/>
          </ac:picMkLst>
        </pc:picChg>
      </pc:sldChg>
      <pc:sldChg chg="modSp mod">
        <pc:chgData name="Batul Poonawala" userId="bc6560b3-2cf5-4027-96ed-9717ac635bcb" providerId="ADAL" clId="{425792D4-07B4-4586-A9CE-B226925EEC86}" dt="2025-02-25T12:45:52.760" v="280"/>
        <pc:sldMkLst>
          <pc:docMk/>
          <pc:sldMk cId="1272961200" sldId="768"/>
        </pc:sldMkLst>
        <pc:spChg chg="mod">
          <ac:chgData name="Batul Poonawala" userId="bc6560b3-2cf5-4027-96ed-9717ac635bcb" providerId="ADAL" clId="{425792D4-07B4-4586-A9CE-B226925EEC86}" dt="2025-02-25T12:45:52.760" v="280"/>
          <ac:spMkLst>
            <pc:docMk/>
            <pc:sldMk cId="1272961200" sldId="768"/>
            <ac:spMk id="4" creationId="{82F721E4-EF35-A11A-65E2-707AFBFC83CC}"/>
          </ac:spMkLst>
        </pc:spChg>
      </pc:sldChg>
      <pc:sldChg chg="modSp mod">
        <pc:chgData name="Batul Poonawala" userId="bc6560b3-2cf5-4027-96ed-9717ac635bcb" providerId="ADAL" clId="{425792D4-07B4-4586-A9CE-B226925EEC86}" dt="2025-02-25T12:45:56.620" v="281"/>
        <pc:sldMkLst>
          <pc:docMk/>
          <pc:sldMk cId="3476087982" sldId="769"/>
        </pc:sldMkLst>
        <pc:spChg chg="mod">
          <ac:chgData name="Batul Poonawala" userId="bc6560b3-2cf5-4027-96ed-9717ac635bcb" providerId="ADAL" clId="{425792D4-07B4-4586-A9CE-B226925EEC86}" dt="2025-02-25T12:45:56.620" v="281"/>
          <ac:spMkLst>
            <pc:docMk/>
            <pc:sldMk cId="3476087982" sldId="769"/>
            <ac:spMk id="4" creationId="{2126D95B-3190-2683-DB5A-D072F4806107}"/>
          </ac:spMkLst>
        </pc:spChg>
      </pc:sldChg>
      <pc:sldChg chg="modSp mod">
        <pc:chgData name="Batul Poonawala" userId="bc6560b3-2cf5-4027-96ed-9717ac635bcb" providerId="ADAL" clId="{425792D4-07B4-4586-A9CE-B226925EEC86}" dt="2025-02-25T12:46:00.124" v="282"/>
        <pc:sldMkLst>
          <pc:docMk/>
          <pc:sldMk cId="3911370321" sldId="770"/>
        </pc:sldMkLst>
        <pc:spChg chg="mod">
          <ac:chgData name="Batul Poonawala" userId="bc6560b3-2cf5-4027-96ed-9717ac635bcb" providerId="ADAL" clId="{425792D4-07B4-4586-A9CE-B226925EEC86}" dt="2025-02-25T12:46:00.124" v="282"/>
          <ac:spMkLst>
            <pc:docMk/>
            <pc:sldMk cId="3911370321" sldId="770"/>
            <ac:spMk id="4" creationId="{7649B07A-334E-6FAF-65BD-F3C7FEF9F52E}"/>
          </ac:spMkLst>
        </pc:spChg>
      </pc:sldChg>
      <pc:sldChg chg="delSp mod">
        <pc:chgData name="Batul Poonawala" userId="bc6560b3-2cf5-4027-96ed-9717ac635bcb" providerId="ADAL" clId="{425792D4-07B4-4586-A9CE-B226925EEC86}" dt="2025-02-25T12:17:05.370" v="3" actId="478"/>
        <pc:sldMkLst>
          <pc:docMk/>
          <pc:sldMk cId="1243521372" sldId="771"/>
        </pc:sldMkLst>
        <pc:spChg chg="del">
          <ac:chgData name="Batul Poonawala" userId="bc6560b3-2cf5-4027-96ed-9717ac635bcb" providerId="ADAL" clId="{425792D4-07B4-4586-A9CE-B226925EEC86}" dt="2025-02-25T12:17:05.370" v="3" actId="478"/>
          <ac:spMkLst>
            <pc:docMk/>
            <pc:sldMk cId="1243521372" sldId="771"/>
            <ac:spMk id="62" creationId="{B90F6738-DEF9-D30B-474C-6CA6BD49B5DC}"/>
          </ac:spMkLst>
        </pc:spChg>
      </pc:sldChg>
    </pc:docChg>
  </pc:docChgLst>
  <pc:docChgLst>
    <pc:chgData name="Geetha Ranjan" userId="S::t00742@aptaracorp.com::aeec4dcb-3b4e-4ac5-82ea-b8dbfb1ae726" providerId="AD" clId="Web-{0581DBBC-8BA6-4701-543E-0F0988BF5A3A}"/>
    <pc:docChg chg="modSld">
      <pc:chgData name="Geetha Ranjan" userId="S::t00742@aptaracorp.com::aeec4dcb-3b4e-4ac5-82ea-b8dbfb1ae726" providerId="AD" clId="Web-{0581DBBC-8BA6-4701-543E-0F0988BF5A3A}" dt="2025-01-24T11:23:22.269" v="0" actId="1076"/>
      <pc:docMkLst>
        <pc:docMk/>
      </pc:docMkLst>
      <pc:sldChg chg="modSp">
        <pc:chgData name="Geetha Ranjan" userId="S::t00742@aptaracorp.com::aeec4dcb-3b4e-4ac5-82ea-b8dbfb1ae726" providerId="AD" clId="Web-{0581DBBC-8BA6-4701-543E-0F0988BF5A3A}" dt="2025-01-24T11:23:22.269" v="0" actId="1076"/>
        <pc:sldMkLst>
          <pc:docMk/>
          <pc:sldMk cId="4258070919" sldId="761"/>
        </pc:sldMkLst>
      </pc:sldChg>
    </pc:docChg>
  </pc:docChgLst>
  <pc:docChgLst>
    <pc:chgData name="Batul Poonawala" userId="bc6560b3-2cf5-4027-96ed-9717ac635bcb" providerId="ADAL" clId="{7A9C36BE-11E8-4EED-B5E0-F40CD6FABF35}"/>
    <pc:docChg chg="undo custSel modSld">
      <pc:chgData name="Batul Poonawala" userId="bc6560b3-2cf5-4027-96ed-9717ac635bcb" providerId="ADAL" clId="{7A9C36BE-11E8-4EED-B5E0-F40CD6FABF35}" dt="2025-01-23T12:42:41.168" v="33" actId="15"/>
      <pc:docMkLst>
        <pc:docMk/>
      </pc:docMkLst>
      <pc:sldChg chg="modNotesTx">
        <pc:chgData name="Batul Poonawala" userId="bc6560b3-2cf5-4027-96ed-9717ac635bcb" providerId="ADAL" clId="{7A9C36BE-11E8-4EED-B5E0-F40CD6FABF35}" dt="2025-01-23T12:42:41.168" v="33" actId="15"/>
        <pc:sldMkLst>
          <pc:docMk/>
          <pc:sldMk cId="1033949703" sldId="565"/>
        </pc:sldMkLst>
      </pc:sldChg>
      <pc:sldChg chg="modSp mod">
        <pc:chgData name="Batul Poonawala" userId="bc6560b3-2cf5-4027-96ed-9717ac635bcb" providerId="ADAL" clId="{7A9C36BE-11E8-4EED-B5E0-F40CD6FABF35}" dt="2025-01-23T12:17:35.860" v="29" actId="1076"/>
        <pc:sldMkLst>
          <pc:docMk/>
          <pc:sldMk cId="4258070919" sldId="761"/>
        </pc:sldMkLst>
      </pc:sldChg>
      <pc:sldChg chg="modSp mod">
        <pc:chgData name="Batul Poonawala" userId="bc6560b3-2cf5-4027-96ed-9717ac635bcb" providerId="ADAL" clId="{7A9C36BE-11E8-4EED-B5E0-F40CD6FABF35}" dt="2025-01-23T12:14:27.583" v="7" actId="20577"/>
        <pc:sldMkLst>
          <pc:docMk/>
          <pc:sldMk cId="867500349" sldId="764"/>
        </pc:sldMkLst>
        <pc:spChg chg="mod">
          <ac:chgData name="Batul Poonawala" userId="bc6560b3-2cf5-4027-96ed-9717ac635bcb" providerId="ADAL" clId="{7A9C36BE-11E8-4EED-B5E0-F40CD6FABF35}" dt="2025-01-23T12:14:27.583" v="7" actId="20577"/>
          <ac:spMkLst>
            <pc:docMk/>
            <pc:sldMk cId="867500349" sldId="764"/>
            <ac:spMk id="2" creationId="{AA753274-E0A6-40E6-A8AE-83FF4AB3489C}"/>
          </ac:spMkLst>
        </pc:spChg>
      </pc:sldChg>
      <pc:sldChg chg="modSp mod">
        <pc:chgData name="Batul Poonawala" userId="bc6560b3-2cf5-4027-96ed-9717ac635bcb" providerId="ADAL" clId="{7A9C36BE-11E8-4EED-B5E0-F40CD6FABF35}" dt="2025-01-23T12:14:11.673" v="0" actId="1076"/>
        <pc:sldMkLst>
          <pc:docMk/>
          <pc:sldMk cId="1847073728" sldId="766"/>
        </pc:sldMkLst>
      </pc:sldChg>
    </pc:docChg>
  </pc:docChgLst>
  <pc:docChgLst>
    <pc:chgData name="Batul Poonawala" userId="bc6560b3-2cf5-4027-96ed-9717ac635bcb" providerId="ADAL" clId="{04E23898-8C45-4E07-8602-1015D8B68503}"/>
    <pc:docChg chg="undo redo custSel delSld modSld">
      <pc:chgData name="Batul Poonawala" userId="bc6560b3-2cf5-4027-96ed-9717ac635bcb" providerId="ADAL" clId="{04E23898-8C45-4E07-8602-1015D8B68503}" dt="2025-02-24T16:42:57.722" v="1911" actId="1076"/>
      <pc:docMkLst>
        <pc:docMk/>
      </pc:docMkLst>
      <pc:sldChg chg="addSp delSp modSp mod modNotesTx">
        <pc:chgData name="Batul Poonawala" userId="bc6560b3-2cf5-4027-96ed-9717ac635bcb" providerId="ADAL" clId="{04E23898-8C45-4E07-8602-1015D8B68503}" dt="2025-02-24T12:23:47.254" v="755" actId="20577"/>
        <pc:sldMkLst>
          <pc:docMk/>
          <pc:sldMk cId="0" sldId="265"/>
        </pc:sldMkLst>
        <pc:spChg chg="mod">
          <ac:chgData name="Batul Poonawala" userId="bc6560b3-2cf5-4027-96ed-9717ac635bcb" providerId="ADAL" clId="{04E23898-8C45-4E07-8602-1015D8B68503}" dt="2025-02-24T11:21:57.661" v="79" actId="1076"/>
          <ac:spMkLst>
            <pc:docMk/>
            <pc:sldMk cId="0" sldId="265"/>
            <ac:spMk id="2" creationId="{8A235994-690D-4BFE-A10B-884872011B5A}"/>
          </ac:spMkLst>
        </pc:spChg>
        <pc:spChg chg="add mod">
          <ac:chgData name="Batul Poonawala" userId="bc6560b3-2cf5-4027-96ed-9717ac635bcb" providerId="ADAL" clId="{04E23898-8C45-4E07-8602-1015D8B68503}" dt="2025-02-24T12:23:47.254" v="755" actId="20577"/>
          <ac:spMkLst>
            <pc:docMk/>
            <pc:sldMk cId="0" sldId="265"/>
            <ac:spMk id="3" creationId="{FDD324E7-C325-C6D6-CA48-3CC3E265AF6F}"/>
          </ac:spMkLst>
        </pc:spChg>
        <pc:spChg chg="add del mod">
          <ac:chgData name="Batul Poonawala" userId="bc6560b3-2cf5-4027-96ed-9717ac635bcb" providerId="ADAL" clId="{04E23898-8C45-4E07-8602-1015D8B68503}" dt="2025-02-24T11:22:30.749" v="83" actId="478"/>
          <ac:spMkLst>
            <pc:docMk/>
            <pc:sldMk cId="0" sldId="265"/>
            <ac:spMk id="5" creationId="{D28AA934-9B4A-CB93-6FCF-65ADEF0BB9C3}"/>
          </ac:spMkLst>
        </pc:spChg>
        <pc:spChg chg="mod">
          <ac:chgData name="Batul Poonawala" userId="bc6560b3-2cf5-4027-96ed-9717ac635bcb" providerId="ADAL" clId="{04E23898-8C45-4E07-8602-1015D8B68503}" dt="2025-02-24T11:26:00.878" v="156" actId="20577"/>
          <ac:spMkLst>
            <pc:docMk/>
            <pc:sldMk cId="0" sldId="265"/>
            <ac:spMk id="6" creationId="{5999FB56-FFDC-F3B9-7A6E-BDF1AA0B4DF2}"/>
          </ac:spMkLst>
        </pc:spChg>
        <pc:spChg chg="add mod">
          <ac:chgData name="Batul Poonawala" userId="bc6560b3-2cf5-4027-96ed-9717ac635bcb" providerId="ADAL" clId="{04E23898-8C45-4E07-8602-1015D8B68503}" dt="2025-02-24T11:26:08.457" v="178" actId="20577"/>
          <ac:spMkLst>
            <pc:docMk/>
            <pc:sldMk cId="0" sldId="265"/>
            <ac:spMk id="7" creationId="{B903AE51-40BD-090B-8D76-E1C103637E59}"/>
          </ac:spMkLst>
        </pc:spChg>
        <pc:spChg chg="mod">
          <ac:chgData name="Batul Poonawala" userId="bc6560b3-2cf5-4027-96ed-9717ac635bcb" providerId="ADAL" clId="{04E23898-8C45-4E07-8602-1015D8B68503}" dt="2025-02-24T11:27:25.368" v="389" actId="12"/>
          <ac:spMkLst>
            <pc:docMk/>
            <pc:sldMk cId="0" sldId="265"/>
            <ac:spMk id="8" creationId="{2265919A-57DD-7307-814C-75680574108E}"/>
          </ac:spMkLst>
        </pc:spChg>
        <pc:spChg chg="mod">
          <ac:chgData name="Batul Poonawala" userId="bc6560b3-2cf5-4027-96ed-9717ac635bcb" providerId="ADAL" clId="{04E23898-8C45-4E07-8602-1015D8B68503}" dt="2025-02-24T11:26:48.619" v="289" actId="12"/>
          <ac:spMkLst>
            <pc:docMk/>
            <pc:sldMk cId="0" sldId="265"/>
            <ac:spMk id="9" creationId="{BADCB003-D6A3-4DA2-DDEB-8B4C5CFEA1DD}"/>
          </ac:spMkLst>
        </pc:spChg>
        <pc:spChg chg="mod">
          <ac:chgData name="Batul Poonawala" userId="bc6560b3-2cf5-4027-96ed-9717ac635bcb" providerId="ADAL" clId="{04E23898-8C45-4E07-8602-1015D8B68503}" dt="2025-02-24T11:25:37.666" v="123"/>
          <ac:spMkLst>
            <pc:docMk/>
            <pc:sldMk cId="0" sldId="265"/>
            <ac:spMk id="14" creationId="{16AE7793-C48B-CFD4-9BD5-6E1183DA44F7}"/>
          </ac:spMkLst>
        </pc:spChg>
        <pc:spChg chg="mod">
          <ac:chgData name="Batul Poonawala" userId="bc6560b3-2cf5-4027-96ed-9717ac635bcb" providerId="ADAL" clId="{04E23898-8C45-4E07-8602-1015D8B68503}" dt="2025-02-24T11:25:37.666" v="123"/>
          <ac:spMkLst>
            <pc:docMk/>
            <pc:sldMk cId="0" sldId="265"/>
            <ac:spMk id="25" creationId="{0DDCBBAF-051E-5930-B62B-090A52A5F32C}"/>
          </ac:spMkLst>
        </pc:spChg>
        <pc:spChg chg="mod">
          <ac:chgData name="Batul Poonawala" userId="bc6560b3-2cf5-4027-96ed-9717ac635bcb" providerId="ADAL" clId="{04E23898-8C45-4E07-8602-1015D8B68503}" dt="2025-02-24T11:25:37.666" v="123"/>
          <ac:spMkLst>
            <pc:docMk/>
            <pc:sldMk cId="0" sldId="265"/>
            <ac:spMk id="26" creationId="{BBD71B10-BDF0-FC7A-7922-DA4270C849EE}"/>
          </ac:spMkLst>
        </pc:spChg>
        <pc:spChg chg="mod">
          <ac:chgData name="Batul Poonawala" userId="bc6560b3-2cf5-4027-96ed-9717ac635bcb" providerId="ADAL" clId="{04E23898-8C45-4E07-8602-1015D8B68503}" dt="2025-02-24T11:25:37.666" v="123"/>
          <ac:spMkLst>
            <pc:docMk/>
            <pc:sldMk cId="0" sldId="265"/>
            <ac:spMk id="27" creationId="{DBA42640-D786-8C08-5FDD-C137FDE3BFAE}"/>
          </ac:spMkLst>
        </pc:spChg>
        <pc:spChg chg="mod">
          <ac:chgData name="Batul Poonawala" userId="bc6560b3-2cf5-4027-96ed-9717ac635bcb" providerId="ADAL" clId="{04E23898-8C45-4E07-8602-1015D8B68503}" dt="2025-02-24T11:25:37.666" v="123"/>
          <ac:spMkLst>
            <pc:docMk/>
            <pc:sldMk cId="0" sldId="265"/>
            <ac:spMk id="31" creationId="{6EE3C3F2-A110-2EF4-36C8-4A3AD7E1E5D5}"/>
          </ac:spMkLst>
        </pc:spChg>
        <pc:spChg chg="mod">
          <ac:chgData name="Batul Poonawala" userId="bc6560b3-2cf5-4027-96ed-9717ac635bcb" providerId="ADAL" clId="{04E23898-8C45-4E07-8602-1015D8B68503}" dt="2025-02-24T11:25:37.666" v="123"/>
          <ac:spMkLst>
            <pc:docMk/>
            <pc:sldMk cId="0" sldId="265"/>
            <ac:spMk id="32" creationId="{E9884ED3-DD3B-1F74-F37C-7EF6538A715A}"/>
          </ac:spMkLst>
        </pc:spChg>
        <pc:spChg chg="mod">
          <ac:chgData name="Batul Poonawala" userId="bc6560b3-2cf5-4027-96ed-9717ac635bcb" providerId="ADAL" clId="{04E23898-8C45-4E07-8602-1015D8B68503}" dt="2025-02-24T11:25:37.666" v="123"/>
          <ac:spMkLst>
            <pc:docMk/>
            <pc:sldMk cId="0" sldId="265"/>
            <ac:spMk id="33" creationId="{510A9B87-2C56-2EAB-DCCE-B51D623CD2C0}"/>
          </ac:spMkLst>
        </pc:spChg>
        <pc:spChg chg="mod">
          <ac:chgData name="Batul Poonawala" userId="bc6560b3-2cf5-4027-96ed-9717ac635bcb" providerId="ADAL" clId="{04E23898-8C45-4E07-8602-1015D8B68503}" dt="2025-02-24T11:25:37.666" v="123"/>
          <ac:spMkLst>
            <pc:docMk/>
            <pc:sldMk cId="0" sldId="265"/>
            <ac:spMk id="34" creationId="{588843E2-CAC0-C6C9-0FAB-86D78FF9CBB4}"/>
          </ac:spMkLst>
        </pc:spChg>
        <pc:spChg chg="mod">
          <ac:chgData name="Batul Poonawala" userId="bc6560b3-2cf5-4027-96ed-9717ac635bcb" providerId="ADAL" clId="{04E23898-8C45-4E07-8602-1015D8B68503}" dt="2025-02-24T11:25:37.666" v="123"/>
          <ac:spMkLst>
            <pc:docMk/>
            <pc:sldMk cId="0" sldId="265"/>
            <ac:spMk id="37" creationId="{5DC1ABC7-3FAE-7E49-4873-F68BD0605DFC}"/>
          </ac:spMkLst>
        </pc:spChg>
        <pc:spChg chg="del mod">
          <ac:chgData name="Batul Poonawala" userId="bc6560b3-2cf5-4027-96ed-9717ac635bcb" providerId="ADAL" clId="{04E23898-8C45-4E07-8602-1015D8B68503}" dt="2025-02-24T11:22:03.661" v="81" actId="478"/>
          <ac:spMkLst>
            <pc:docMk/>
            <pc:sldMk cId="0" sldId="265"/>
            <ac:spMk id="670" creationId="{00000000-0000-0000-0000-000000000000}"/>
          </ac:spMkLst>
        </pc:spChg>
        <pc:spChg chg="del mod">
          <ac:chgData name="Batul Poonawala" userId="bc6560b3-2cf5-4027-96ed-9717ac635bcb" providerId="ADAL" clId="{04E23898-8C45-4E07-8602-1015D8B68503}" dt="2025-02-24T11:22:03.661" v="81" actId="478"/>
          <ac:spMkLst>
            <pc:docMk/>
            <pc:sldMk cId="0" sldId="265"/>
            <ac:spMk id="671" creationId="{00000000-0000-0000-0000-000000000000}"/>
          </ac:spMkLst>
        </pc:spChg>
        <pc:spChg chg="del mod">
          <ac:chgData name="Batul Poonawala" userId="bc6560b3-2cf5-4027-96ed-9717ac635bcb" providerId="ADAL" clId="{04E23898-8C45-4E07-8602-1015D8B68503}" dt="2025-02-24T11:22:01.494" v="80" actId="478"/>
          <ac:spMkLst>
            <pc:docMk/>
            <pc:sldMk cId="0" sldId="265"/>
            <ac:spMk id="672" creationId="{00000000-0000-0000-0000-000000000000}"/>
          </ac:spMkLst>
        </pc:spChg>
        <pc:spChg chg="del mod">
          <ac:chgData name="Batul Poonawala" userId="bc6560b3-2cf5-4027-96ed-9717ac635bcb" providerId="ADAL" clId="{04E23898-8C45-4E07-8602-1015D8B68503}" dt="2025-02-24T11:22:01.494" v="80" actId="478"/>
          <ac:spMkLst>
            <pc:docMk/>
            <pc:sldMk cId="0" sldId="265"/>
            <ac:spMk id="673" creationId="{00000000-0000-0000-0000-000000000000}"/>
          </ac:spMkLst>
        </pc:spChg>
        <pc:spChg chg="del mod">
          <ac:chgData name="Batul Poonawala" userId="bc6560b3-2cf5-4027-96ed-9717ac635bcb" providerId="ADAL" clId="{04E23898-8C45-4E07-8602-1015D8B68503}" dt="2025-02-24T11:22:01.494" v="80" actId="478"/>
          <ac:spMkLst>
            <pc:docMk/>
            <pc:sldMk cId="0" sldId="265"/>
            <ac:spMk id="674" creationId="{00000000-0000-0000-0000-000000000000}"/>
          </ac:spMkLst>
        </pc:spChg>
        <pc:spChg chg="del mod">
          <ac:chgData name="Batul Poonawala" userId="bc6560b3-2cf5-4027-96ed-9717ac635bcb" providerId="ADAL" clId="{04E23898-8C45-4E07-8602-1015D8B68503}" dt="2025-02-24T11:22:01.494" v="80" actId="478"/>
          <ac:spMkLst>
            <pc:docMk/>
            <pc:sldMk cId="0" sldId="265"/>
            <ac:spMk id="675" creationId="{00000000-0000-0000-0000-000000000000}"/>
          </ac:spMkLst>
        </pc:spChg>
        <pc:picChg chg="del mod">
          <ac:chgData name="Batul Poonawala" userId="bc6560b3-2cf5-4027-96ed-9717ac635bcb" providerId="ADAL" clId="{04E23898-8C45-4E07-8602-1015D8B68503}" dt="2025-02-24T11:22:04.569" v="82" actId="478"/>
          <ac:picMkLst>
            <pc:docMk/>
            <pc:sldMk cId="0" sldId="265"/>
            <ac:picMk id="10" creationId="{DA6C6512-F794-4B3C-8FAE-B97140F58923}"/>
          </ac:picMkLst>
        </pc:picChg>
      </pc:sldChg>
      <pc:sldChg chg="modNotesTx">
        <pc:chgData name="Batul Poonawala" userId="bc6560b3-2cf5-4027-96ed-9717ac635bcb" providerId="ADAL" clId="{04E23898-8C45-4E07-8602-1015D8B68503}" dt="2025-02-24T14:16:00.535" v="1530" actId="20577"/>
        <pc:sldMkLst>
          <pc:docMk/>
          <pc:sldMk cId="1161919795" sldId="482"/>
        </pc:sldMkLst>
      </pc:sldChg>
      <pc:sldChg chg="addSp modSp mod">
        <pc:chgData name="Batul Poonawala" userId="bc6560b3-2cf5-4027-96ed-9717ac635bcb" providerId="ADAL" clId="{04E23898-8C45-4E07-8602-1015D8B68503}" dt="2025-02-24T16:42:57.722" v="1911" actId="1076"/>
        <pc:sldMkLst>
          <pc:docMk/>
          <pc:sldMk cId="3856538791" sldId="483"/>
        </pc:sldMkLst>
        <pc:spChg chg="add mod">
          <ac:chgData name="Batul Poonawala" userId="bc6560b3-2cf5-4027-96ed-9717ac635bcb" providerId="ADAL" clId="{04E23898-8C45-4E07-8602-1015D8B68503}" dt="2025-02-24T16:42:57.722" v="1911" actId="1076"/>
          <ac:spMkLst>
            <pc:docMk/>
            <pc:sldMk cId="3856538791" sldId="483"/>
            <ac:spMk id="3" creationId="{BD384B01-2D4F-8CA6-A328-A436934596B7}"/>
          </ac:spMkLst>
        </pc:spChg>
      </pc:sldChg>
      <pc:sldChg chg="addSp delSp modSp mod modNotesTx">
        <pc:chgData name="Batul Poonawala" userId="bc6560b3-2cf5-4027-96ed-9717ac635bcb" providerId="ADAL" clId="{04E23898-8C45-4E07-8602-1015D8B68503}" dt="2025-02-24T12:57:17.663" v="1052" actId="1076"/>
        <pc:sldMkLst>
          <pc:docMk/>
          <pc:sldMk cId="1708082065" sldId="485"/>
        </pc:sldMkLst>
        <pc:spChg chg="del">
          <ac:chgData name="Batul Poonawala" userId="bc6560b3-2cf5-4027-96ed-9717ac635bcb" providerId="ADAL" clId="{04E23898-8C45-4E07-8602-1015D8B68503}" dt="2025-02-24T12:56:13.607" v="1043" actId="478"/>
          <ac:spMkLst>
            <pc:docMk/>
            <pc:sldMk cId="1708082065" sldId="485"/>
            <ac:spMk id="2" creationId="{C8D84537-D697-449A-9432-10256F2270F4}"/>
          </ac:spMkLst>
        </pc:spChg>
        <pc:spChg chg="add">
          <ac:chgData name="Batul Poonawala" userId="bc6560b3-2cf5-4027-96ed-9717ac635bcb" providerId="ADAL" clId="{04E23898-8C45-4E07-8602-1015D8B68503}" dt="2025-02-24T12:55:42.530" v="997"/>
          <ac:spMkLst>
            <pc:docMk/>
            <pc:sldMk cId="1708082065" sldId="485"/>
            <ac:spMk id="3" creationId="{944F80DE-5BBE-89F9-19F7-C5D2A3BAA32B}"/>
          </ac:spMkLst>
        </pc:spChg>
        <pc:spChg chg="mod">
          <ac:chgData name="Batul Poonawala" userId="bc6560b3-2cf5-4027-96ed-9717ac635bcb" providerId="ADAL" clId="{04E23898-8C45-4E07-8602-1015D8B68503}" dt="2025-02-24T12:57:17.663" v="1052" actId="1076"/>
          <ac:spMkLst>
            <pc:docMk/>
            <pc:sldMk cId="1708082065" sldId="485"/>
            <ac:spMk id="6" creationId="{AA6856FB-72E3-409E-961A-87212187D7A2}"/>
          </ac:spMkLst>
        </pc:spChg>
        <pc:spChg chg="add mod">
          <ac:chgData name="Batul Poonawala" userId="bc6560b3-2cf5-4027-96ed-9717ac635bcb" providerId="ADAL" clId="{04E23898-8C45-4E07-8602-1015D8B68503}" dt="2025-02-24T12:57:03.555" v="1047" actId="1076"/>
          <ac:spMkLst>
            <pc:docMk/>
            <pc:sldMk cId="1708082065" sldId="485"/>
            <ac:spMk id="7" creationId="{8B188A1E-1ACC-6546-A031-D91A5F057553}"/>
          </ac:spMkLst>
        </pc:spChg>
        <pc:spChg chg="add del mod">
          <ac:chgData name="Batul Poonawala" userId="bc6560b3-2cf5-4027-96ed-9717ac635bcb" providerId="ADAL" clId="{04E23898-8C45-4E07-8602-1015D8B68503}" dt="2025-02-24T12:56:15.124" v="1044" actId="478"/>
          <ac:spMkLst>
            <pc:docMk/>
            <pc:sldMk cId="1708082065" sldId="485"/>
            <ac:spMk id="9" creationId="{C0A3E07B-7811-E6AC-DDD2-504FC2A1F19A}"/>
          </ac:spMkLst>
        </pc:spChg>
        <pc:spChg chg="del mod">
          <ac:chgData name="Batul Poonawala" userId="bc6560b3-2cf5-4027-96ed-9717ac635bcb" providerId="ADAL" clId="{04E23898-8C45-4E07-8602-1015D8B68503}" dt="2025-02-24T12:35:19.547" v="758" actId="478"/>
          <ac:spMkLst>
            <pc:docMk/>
            <pc:sldMk cId="1708082065" sldId="485"/>
            <ac:spMk id="17" creationId="{48F5F941-3131-BDCB-9F89-D71FEE6B1CF9}"/>
          </ac:spMkLst>
        </pc:spChg>
        <pc:picChg chg="del">
          <ac:chgData name="Batul Poonawala" userId="bc6560b3-2cf5-4027-96ed-9717ac635bcb" providerId="ADAL" clId="{04E23898-8C45-4E07-8602-1015D8B68503}" dt="2025-02-24T12:54:10.612" v="978" actId="478"/>
          <ac:picMkLst>
            <pc:docMk/>
            <pc:sldMk cId="1708082065" sldId="485"/>
            <ac:picMk id="5" creationId="{35756FD5-2101-4533-FC00-C2E25A498B10}"/>
          </ac:picMkLst>
        </pc:picChg>
        <pc:picChg chg="del mod">
          <ac:chgData name="Batul Poonawala" userId="bc6560b3-2cf5-4027-96ed-9717ac635bcb" providerId="ADAL" clId="{04E23898-8C45-4E07-8602-1015D8B68503}" dt="2025-02-24T12:50:58.589" v="918" actId="478"/>
          <ac:picMkLst>
            <pc:docMk/>
            <pc:sldMk cId="1708082065" sldId="485"/>
            <ac:picMk id="10" creationId="{2F7D4312-8B22-1C23-8829-0E1F5343C097}"/>
          </ac:picMkLst>
        </pc:picChg>
        <pc:picChg chg="del">
          <ac:chgData name="Batul Poonawala" userId="bc6560b3-2cf5-4027-96ed-9717ac635bcb" providerId="ADAL" clId="{04E23898-8C45-4E07-8602-1015D8B68503}" dt="2025-02-24T12:54:10.064" v="977" actId="478"/>
          <ac:picMkLst>
            <pc:docMk/>
            <pc:sldMk cId="1708082065" sldId="485"/>
            <ac:picMk id="11" creationId="{8CF15F03-CD9E-3655-19E8-C6CD557F4F39}"/>
          </ac:picMkLst>
        </pc:picChg>
        <pc:picChg chg="del">
          <ac:chgData name="Batul Poonawala" userId="bc6560b3-2cf5-4027-96ed-9717ac635bcb" providerId="ADAL" clId="{04E23898-8C45-4E07-8602-1015D8B68503}" dt="2025-02-24T12:54:12.060" v="979" actId="478"/>
          <ac:picMkLst>
            <pc:docMk/>
            <pc:sldMk cId="1708082065" sldId="485"/>
            <ac:picMk id="16" creationId="{E74A6811-2CE7-9F16-D2F6-E082D684F94E}"/>
          </ac:picMkLst>
        </pc:picChg>
      </pc:sldChg>
      <pc:sldChg chg="modNotesTx">
        <pc:chgData name="Batul Poonawala" userId="bc6560b3-2cf5-4027-96ed-9717ac635bcb" providerId="ADAL" clId="{04E23898-8C45-4E07-8602-1015D8B68503}" dt="2025-02-24T16:40:27.043" v="1846"/>
        <pc:sldMkLst>
          <pc:docMk/>
          <pc:sldMk cId="2161799773" sldId="487"/>
        </pc:sldMkLst>
      </pc:sldChg>
      <pc:sldChg chg="modSp mod modCm modNotesTx">
        <pc:chgData name="Batul Poonawala" userId="bc6560b3-2cf5-4027-96ed-9717ac635bcb" providerId="ADAL" clId="{04E23898-8C45-4E07-8602-1015D8B68503}" dt="2025-02-24T11:33:26.074" v="413" actId="113"/>
        <pc:sldMkLst>
          <pc:docMk/>
          <pc:sldMk cId="695230372" sldId="495"/>
        </pc:sldMkLst>
        <pc:spChg chg="mod">
          <ac:chgData name="Batul Poonawala" userId="bc6560b3-2cf5-4027-96ed-9717ac635bcb" providerId="ADAL" clId="{04E23898-8C45-4E07-8602-1015D8B68503}" dt="2025-02-24T11:32:34.050" v="394" actId="6549"/>
          <ac:spMkLst>
            <pc:docMk/>
            <pc:sldMk cId="695230372" sldId="495"/>
            <ac:spMk id="1056" creationId="{7D61A5F8-B082-D9C1-28A6-B8BAAF6B74E5}"/>
          </ac:spMkLst>
        </pc:spChg>
        <pc:extLst>
          <p:ext xmlns:p="http://schemas.openxmlformats.org/presentationml/2006/main" uri="{D6D511B9-2390-475A-947B-AFAB55BFBCF1}">
            <pc226:cmChg xmlns:pc226="http://schemas.microsoft.com/office/powerpoint/2022/06/main/command" chg="mod">
              <pc226:chgData name="Batul Poonawala" userId="bc6560b3-2cf5-4027-96ed-9717ac635bcb" providerId="ADAL" clId="{04E23898-8C45-4E07-8602-1015D8B68503}" dt="2025-02-24T11:32:34.050" v="394" actId="6549"/>
              <pc2:cmMkLst xmlns:pc2="http://schemas.microsoft.com/office/powerpoint/2019/9/main/command">
                <pc:docMk/>
                <pc:sldMk cId="695230372" sldId="495"/>
                <pc2:cmMk id="{1226B44C-E37A-495E-B660-041B01E19C62}"/>
              </pc2:cmMkLst>
            </pc226:cmChg>
          </p:ext>
        </pc:extLst>
      </pc:sldChg>
      <pc:sldChg chg="addSp delSp modSp mod modCm modNotesTx">
        <pc:chgData name="Batul Poonawala" userId="bc6560b3-2cf5-4027-96ed-9717ac635bcb" providerId="ADAL" clId="{04E23898-8C45-4E07-8602-1015D8B68503}" dt="2025-02-24T16:26:54.293" v="1683" actId="20577"/>
        <pc:sldMkLst>
          <pc:docMk/>
          <pc:sldMk cId="3712593561" sldId="538"/>
        </pc:sldMkLst>
        <pc:spChg chg="del">
          <ac:chgData name="Batul Poonawala" userId="bc6560b3-2cf5-4027-96ed-9717ac635bcb" providerId="ADAL" clId="{04E23898-8C45-4E07-8602-1015D8B68503}" dt="2025-02-24T11:36:41.255" v="622" actId="478"/>
          <ac:spMkLst>
            <pc:docMk/>
            <pc:sldMk cId="3712593561" sldId="538"/>
            <ac:spMk id="3" creationId="{F062C7E4-0FEE-2E11-CFE3-F05569EAB7CF}"/>
          </ac:spMkLst>
        </pc:spChg>
        <pc:spChg chg="add mod">
          <ac:chgData name="Batul Poonawala" userId="bc6560b3-2cf5-4027-96ed-9717ac635bcb" providerId="ADAL" clId="{04E23898-8C45-4E07-8602-1015D8B68503}" dt="2025-02-24T11:35:27.173" v="620" actId="403"/>
          <ac:spMkLst>
            <pc:docMk/>
            <pc:sldMk cId="3712593561" sldId="538"/>
            <ac:spMk id="5" creationId="{D2FDFA91-C392-119C-3A78-732E99685D80}"/>
          </ac:spMkLst>
        </pc:spChg>
        <pc:picChg chg="del">
          <ac:chgData name="Batul Poonawala" userId="bc6560b3-2cf5-4027-96ed-9717ac635bcb" providerId="ADAL" clId="{04E23898-8C45-4E07-8602-1015D8B68503}" dt="2025-02-24T11:36:40.276" v="621" actId="478"/>
          <ac:picMkLst>
            <pc:docMk/>
            <pc:sldMk cId="3712593561" sldId="538"/>
            <ac:picMk id="6" creationId="{A5C24E96-51D1-E9AA-FADB-40B4D198C3A7}"/>
          </ac:picMkLst>
        </pc:picChg>
        <pc:extLst>
          <p:ext xmlns:p="http://schemas.openxmlformats.org/presentationml/2006/main" uri="{D6D511B9-2390-475A-947B-AFAB55BFBCF1}">
            <pc226:cmChg xmlns:pc226="http://schemas.microsoft.com/office/powerpoint/2022/06/main/command" chg="mod">
              <pc226:chgData name="Batul Poonawala" userId="bc6560b3-2cf5-4027-96ed-9717ac635bcb" providerId="ADAL" clId="{04E23898-8C45-4E07-8602-1015D8B68503}" dt="2025-02-24T11:34:19.677" v="419" actId="20577"/>
              <pc2:cmMkLst xmlns:pc2="http://schemas.microsoft.com/office/powerpoint/2019/9/main/command">
                <pc:docMk/>
                <pc:sldMk cId="3712593561" sldId="538"/>
                <pc2:cmMk id="{F1250C85-782B-4A8B-98B1-E842A21DF81A}"/>
              </pc2:cmMkLst>
            </pc226:cmChg>
          </p:ext>
        </pc:extLst>
      </pc:sldChg>
      <pc:sldChg chg="modSp mod modNotesTx">
        <pc:chgData name="Batul Poonawala" userId="bc6560b3-2cf5-4027-96ed-9717ac635bcb" providerId="ADAL" clId="{04E23898-8C45-4E07-8602-1015D8B68503}" dt="2025-02-24T16:22:55.656" v="1665" actId="20577"/>
        <pc:sldMkLst>
          <pc:docMk/>
          <pc:sldMk cId="1088570354" sldId="542"/>
        </pc:sldMkLst>
        <pc:spChg chg="mod">
          <ac:chgData name="Batul Poonawala" userId="bc6560b3-2cf5-4027-96ed-9717ac635bcb" providerId="ADAL" clId="{04E23898-8C45-4E07-8602-1015D8B68503}" dt="2025-02-24T16:22:55.656" v="1665" actId="20577"/>
          <ac:spMkLst>
            <pc:docMk/>
            <pc:sldMk cId="1088570354" sldId="542"/>
            <ac:spMk id="694" creationId="{F09BB906-D744-F8D8-82BD-3C595AE27C0A}"/>
          </ac:spMkLst>
        </pc:spChg>
      </pc:sldChg>
      <pc:sldChg chg="modSp mod modAnim modNotesTx">
        <pc:chgData name="Batul Poonawala" userId="bc6560b3-2cf5-4027-96ed-9717ac635bcb" providerId="ADAL" clId="{04E23898-8C45-4E07-8602-1015D8B68503}" dt="2025-02-24T16:23:49.221" v="1671" actId="20577"/>
        <pc:sldMkLst>
          <pc:docMk/>
          <pc:sldMk cId="1033949703" sldId="565"/>
        </pc:sldMkLst>
        <pc:spChg chg="mod">
          <ac:chgData name="Batul Poonawala" userId="bc6560b3-2cf5-4027-96ed-9717ac635bcb" providerId="ADAL" clId="{04E23898-8C45-4E07-8602-1015D8B68503}" dt="2025-02-24T14:18:16.624" v="1541" actId="34136"/>
          <ac:spMkLst>
            <pc:docMk/>
            <pc:sldMk cId="1033949703" sldId="565"/>
            <ac:spMk id="4" creationId="{0835E55A-374A-49E9-8B00-FD49968EA9C1}"/>
          </ac:spMkLst>
        </pc:spChg>
        <pc:spChg chg="mod">
          <ac:chgData name="Batul Poonawala" userId="bc6560b3-2cf5-4027-96ed-9717ac635bcb" providerId="ADAL" clId="{04E23898-8C45-4E07-8602-1015D8B68503}" dt="2025-02-24T16:23:49.221" v="1671" actId="20577"/>
          <ac:spMkLst>
            <pc:docMk/>
            <pc:sldMk cId="1033949703" sldId="565"/>
            <ac:spMk id="5" creationId="{799655DF-03FE-5556-6FDB-A01D4C3E2D99}"/>
          </ac:spMkLst>
        </pc:spChg>
        <pc:spChg chg="mod">
          <ac:chgData name="Batul Poonawala" userId="bc6560b3-2cf5-4027-96ed-9717ac635bcb" providerId="ADAL" clId="{04E23898-8C45-4E07-8602-1015D8B68503}" dt="2025-02-24T14:18:16.624" v="1541" actId="34136"/>
          <ac:spMkLst>
            <pc:docMk/>
            <pc:sldMk cId="1033949703" sldId="565"/>
            <ac:spMk id="6" creationId="{2642083A-3347-F74E-4031-F056F1A3FD40}"/>
          </ac:spMkLst>
        </pc:spChg>
        <pc:spChg chg="mod">
          <ac:chgData name="Batul Poonawala" userId="bc6560b3-2cf5-4027-96ed-9717ac635bcb" providerId="ADAL" clId="{04E23898-8C45-4E07-8602-1015D8B68503}" dt="2025-02-24T14:18:16.624" v="1541" actId="34136"/>
          <ac:spMkLst>
            <pc:docMk/>
            <pc:sldMk cId="1033949703" sldId="565"/>
            <ac:spMk id="46" creationId="{067705AD-A58B-49F0-BDEC-6719751DAD12}"/>
          </ac:spMkLst>
        </pc:spChg>
        <pc:spChg chg="mod">
          <ac:chgData name="Batul Poonawala" userId="bc6560b3-2cf5-4027-96ed-9717ac635bcb" providerId="ADAL" clId="{04E23898-8C45-4E07-8602-1015D8B68503}" dt="2025-02-24T14:18:16.624" v="1541" actId="34136"/>
          <ac:spMkLst>
            <pc:docMk/>
            <pc:sldMk cId="1033949703" sldId="565"/>
            <ac:spMk id="49" creationId="{686473A0-F940-4D45-8D19-89394F79DFB6}"/>
          </ac:spMkLst>
        </pc:spChg>
        <pc:spChg chg="mod">
          <ac:chgData name="Batul Poonawala" userId="bc6560b3-2cf5-4027-96ed-9717ac635bcb" providerId="ADAL" clId="{04E23898-8C45-4E07-8602-1015D8B68503}" dt="2025-02-24T14:18:16.624" v="1541" actId="34136"/>
          <ac:spMkLst>
            <pc:docMk/>
            <pc:sldMk cId="1033949703" sldId="565"/>
            <ac:spMk id="51" creationId="{2BC19AB8-2AF5-44A9-AF0A-64E4710886BB}"/>
          </ac:spMkLst>
        </pc:spChg>
        <pc:spChg chg="mod">
          <ac:chgData name="Batul Poonawala" userId="bc6560b3-2cf5-4027-96ed-9717ac635bcb" providerId="ADAL" clId="{04E23898-8C45-4E07-8602-1015D8B68503}" dt="2025-02-24T14:18:16.624" v="1541" actId="34136"/>
          <ac:spMkLst>
            <pc:docMk/>
            <pc:sldMk cId="1033949703" sldId="565"/>
            <ac:spMk id="53" creationId="{BA352829-FBA9-4774-BC19-27027D06273C}"/>
          </ac:spMkLst>
        </pc:spChg>
        <pc:spChg chg="mod">
          <ac:chgData name="Batul Poonawala" userId="bc6560b3-2cf5-4027-96ed-9717ac635bcb" providerId="ADAL" clId="{04E23898-8C45-4E07-8602-1015D8B68503}" dt="2025-02-24T14:18:16.624" v="1541" actId="34136"/>
          <ac:spMkLst>
            <pc:docMk/>
            <pc:sldMk cId="1033949703" sldId="565"/>
            <ac:spMk id="63" creationId="{B59D216E-063A-4C38-8E38-B223C3019E8D}"/>
          </ac:spMkLst>
        </pc:spChg>
        <pc:spChg chg="mod">
          <ac:chgData name="Batul Poonawala" userId="bc6560b3-2cf5-4027-96ed-9717ac635bcb" providerId="ADAL" clId="{04E23898-8C45-4E07-8602-1015D8B68503}" dt="2025-02-24T14:18:16.624" v="1541" actId="34136"/>
          <ac:spMkLst>
            <pc:docMk/>
            <pc:sldMk cId="1033949703" sldId="565"/>
            <ac:spMk id="66" creationId="{A7AA4C8C-2C8A-42A4-8A8C-1EACCA4BED01}"/>
          </ac:spMkLst>
        </pc:spChg>
        <pc:spChg chg="mod">
          <ac:chgData name="Batul Poonawala" userId="bc6560b3-2cf5-4027-96ed-9717ac635bcb" providerId="ADAL" clId="{04E23898-8C45-4E07-8602-1015D8B68503}" dt="2025-02-24T14:18:16.624" v="1541" actId="34136"/>
          <ac:spMkLst>
            <pc:docMk/>
            <pc:sldMk cId="1033949703" sldId="565"/>
            <ac:spMk id="68" creationId="{94851D32-2D6F-4ED9-9B48-B5E797E0A6C8}"/>
          </ac:spMkLst>
        </pc:spChg>
        <pc:spChg chg="mod">
          <ac:chgData name="Batul Poonawala" userId="bc6560b3-2cf5-4027-96ed-9717ac635bcb" providerId="ADAL" clId="{04E23898-8C45-4E07-8602-1015D8B68503}" dt="2025-02-24T14:18:16.624" v="1541" actId="34136"/>
          <ac:spMkLst>
            <pc:docMk/>
            <pc:sldMk cId="1033949703" sldId="565"/>
            <ac:spMk id="71" creationId="{AC0814F1-A6B0-41B4-B05C-AAA667A5114B}"/>
          </ac:spMkLst>
        </pc:spChg>
      </pc:sldChg>
      <pc:sldChg chg="addSp modSp mod modCm modNotesTx">
        <pc:chgData name="Batul Poonawala" userId="bc6560b3-2cf5-4027-96ed-9717ac635bcb" providerId="ADAL" clId="{04E23898-8C45-4E07-8602-1015D8B68503}" dt="2025-02-24T11:56:02.599" v="677" actId="20577"/>
        <pc:sldMkLst>
          <pc:docMk/>
          <pc:sldMk cId="3872800750" sldId="749"/>
        </pc:sldMkLst>
        <pc:spChg chg="mod">
          <ac:chgData name="Batul Poonawala" userId="bc6560b3-2cf5-4027-96ed-9717ac635bcb" providerId="ADAL" clId="{04E23898-8C45-4E07-8602-1015D8B68503}" dt="2025-02-24T11:36:52.177" v="623" actId="34136"/>
          <ac:spMkLst>
            <pc:docMk/>
            <pc:sldMk cId="3872800750" sldId="749"/>
            <ac:spMk id="2" creationId="{EAB281F9-819D-4BA2-A359-87D26F157F84}"/>
          </ac:spMkLst>
        </pc:spChg>
        <pc:spChg chg="mod">
          <ac:chgData name="Batul Poonawala" userId="bc6560b3-2cf5-4027-96ed-9717ac635bcb" providerId="ADAL" clId="{04E23898-8C45-4E07-8602-1015D8B68503}" dt="2025-02-24T11:36:52.177" v="623" actId="34136"/>
          <ac:spMkLst>
            <pc:docMk/>
            <pc:sldMk cId="3872800750" sldId="749"/>
            <ac:spMk id="3" creationId="{BA4FC8FC-619C-4B87-A2BB-485DD560D450}"/>
          </ac:spMkLst>
        </pc:spChg>
        <pc:spChg chg="mod">
          <ac:chgData name="Batul Poonawala" userId="bc6560b3-2cf5-4027-96ed-9717ac635bcb" providerId="ADAL" clId="{04E23898-8C45-4E07-8602-1015D8B68503}" dt="2025-02-24T11:56:02.599" v="677" actId="20577"/>
          <ac:spMkLst>
            <pc:docMk/>
            <pc:sldMk cId="3872800750" sldId="749"/>
            <ac:spMk id="4" creationId="{147CB371-D606-586C-5826-2B818A0CE84B}"/>
          </ac:spMkLst>
        </pc:spChg>
        <pc:spChg chg="add mod">
          <ac:chgData name="Batul Poonawala" userId="bc6560b3-2cf5-4027-96ed-9717ac635bcb" providerId="ADAL" clId="{04E23898-8C45-4E07-8602-1015D8B68503}" dt="2025-02-24T11:37:29.695" v="628" actId="1076"/>
          <ac:spMkLst>
            <pc:docMk/>
            <pc:sldMk cId="3872800750" sldId="749"/>
            <ac:spMk id="6" creationId="{BBA3D234-F154-4260-565C-78ED420999CE}"/>
          </ac:spMkLst>
        </pc:spChg>
        <pc:spChg chg="mod">
          <ac:chgData name="Batul Poonawala" userId="bc6560b3-2cf5-4027-96ed-9717ac635bcb" providerId="ADAL" clId="{04E23898-8C45-4E07-8602-1015D8B68503}" dt="2025-02-24T11:36:52.177" v="623" actId="34136"/>
          <ac:spMkLst>
            <pc:docMk/>
            <pc:sldMk cId="3872800750" sldId="749"/>
            <ac:spMk id="8" creationId="{0793E513-BC7D-9F12-2E69-AF521EB4B975}"/>
          </ac:spMkLst>
        </pc:spChg>
        <pc:spChg chg="mod">
          <ac:chgData name="Batul Poonawala" userId="bc6560b3-2cf5-4027-96ed-9717ac635bcb" providerId="ADAL" clId="{04E23898-8C45-4E07-8602-1015D8B68503}" dt="2025-02-24T11:36:52.177" v="623" actId="34136"/>
          <ac:spMkLst>
            <pc:docMk/>
            <pc:sldMk cId="3872800750" sldId="749"/>
            <ac:spMk id="10" creationId="{CC021D50-3227-D88D-DC7D-C202FB04EF63}"/>
          </ac:spMkLst>
        </pc:spChg>
        <pc:spChg chg="mod">
          <ac:chgData name="Batul Poonawala" userId="bc6560b3-2cf5-4027-96ed-9717ac635bcb" providerId="ADAL" clId="{04E23898-8C45-4E07-8602-1015D8B68503}" dt="2025-02-24T11:36:52.177" v="623" actId="34136"/>
          <ac:spMkLst>
            <pc:docMk/>
            <pc:sldMk cId="3872800750" sldId="749"/>
            <ac:spMk id="19" creationId="{345F8BB2-E67B-0E2B-F792-C4494F85D135}"/>
          </ac:spMkLst>
        </pc:spChg>
        <pc:spChg chg="mod">
          <ac:chgData name="Batul Poonawala" userId="bc6560b3-2cf5-4027-96ed-9717ac635bcb" providerId="ADAL" clId="{04E23898-8C45-4E07-8602-1015D8B68503}" dt="2025-02-24T11:36:52.177" v="623" actId="34136"/>
          <ac:spMkLst>
            <pc:docMk/>
            <pc:sldMk cId="3872800750" sldId="749"/>
            <ac:spMk id="20" creationId="{887A60B1-85FE-0E58-6AF6-43D9427714E1}"/>
          </ac:spMkLst>
        </pc:spChg>
        <pc:spChg chg="mod">
          <ac:chgData name="Batul Poonawala" userId="bc6560b3-2cf5-4027-96ed-9717ac635bcb" providerId="ADAL" clId="{04E23898-8C45-4E07-8602-1015D8B68503}" dt="2025-02-24T11:36:52.177" v="623" actId="34136"/>
          <ac:spMkLst>
            <pc:docMk/>
            <pc:sldMk cId="3872800750" sldId="749"/>
            <ac:spMk id="21" creationId="{04A6D693-66AD-485E-E039-8309BB834EEA}"/>
          </ac:spMkLst>
        </pc:spChg>
        <pc:spChg chg="mod">
          <ac:chgData name="Batul Poonawala" userId="bc6560b3-2cf5-4027-96ed-9717ac635bcb" providerId="ADAL" clId="{04E23898-8C45-4E07-8602-1015D8B68503}" dt="2025-02-24T11:36:52.177" v="623" actId="34136"/>
          <ac:spMkLst>
            <pc:docMk/>
            <pc:sldMk cId="3872800750" sldId="749"/>
            <ac:spMk id="25" creationId="{24BB0859-EFB5-0FB2-3F04-5768C7549152}"/>
          </ac:spMkLst>
        </pc:spChg>
        <pc:spChg chg="mod">
          <ac:chgData name="Batul Poonawala" userId="bc6560b3-2cf5-4027-96ed-9717ac635bcb" providerId="ADAL" clId="{04E23898-8C45-4E07-8602-1015D8B68503}" dt="2025-02-24T11:36:52.177" v="623" actId="34136"/>
          <ac:spMkLst>
            <pc:docMk/>
            <pc:sldMk cId="3872800750" sldId="749"/>
            <ac:spMk id="26" creationId="{0BD40231-96F3-DC7B-4994-6C6359BBB6F5}"/>
          </ac:spMkLst>
        </pc:spChg>
        <pc:spChg chg="mod">
          <ac:chgData name="Batul Poonawala" userId="bc6560b3-2cf5-4027-96ed-9717ac635bcb" providerId="ADAL" clId="{04E23898-8C45-4E07-8602-1015D8B68503}" dt="2025-02-24T11:37:01.280" v="625" actId="1076"/>
          <ac:spMkLst>
            <pc:docMk/>
            <pc:sldMk cId="3872800750" sldId="749"/>
            <ac:spMk id="28" creationId="{FFB74D90-E4B7-5313-C790-7346BDA9C56B}"/>
          </ac:spMkLst>
        </pc:spChg>
        <pc:extLst>
          <p:ext xmlns:p="http://schemas.openxmlformats.org/presentationml/2006/main" uri="{D6D511B9-2390-475A-947B-AFAB55BFBCF1}">
            <pc226:cmChg xmlns:pc226="http://schemas.microsoft.com/office/powerpoint/2022/06/main/command" chg="mod">
              <pc226:chgData name="Batul Poonawala" userId="bc6560b3-2cf5-4027-96ed-9717ac635bcb" providerId="ADAL" clId="{04E23898-8C45-4E07-8602-1015D8B68503}" dt="2025-02-24T11:56:02.599" v="677" actId="20577"/>
              <pc2:cmMkLst xmlns:pc2="http://schemas.microsoft.com/office/powerpoint/2019/9/main/command">
                <pc:docMk/>
                <pc:sldMk cId="3872800750" sldId="749"/>
                <pc2:cmMk id="{8499984B-685D-41DD-9518-52553AA60A1D}"/>
              </pc2:cmMkLst>
            </pc226:cmChg>
          </p:ext>
        </pc:extLst>
      </pc:sldChg>
      <pc:sldChg chg="modSp del mod">
        <pc:chgData name="Batul Poonawala" userId="bc6560b3-2cf5-4027-96ed-9717ac635bcb" providerId="ADAL" clId="{04E23898-8C45-4E07-8602-1015D8B68503}" dt="2025-02-24T11:08:27.325" v="5" actId="47"/>
        <pc:sldMkLst>
          <pc:docMk/>
          <pc:sldMk cId="2083370018" sldId="750"/>
        </pc:sldMkLst>
        <pc:spChg chg="mod">
          <ac:chgData name="Batul Poonawala" userId="bc6560b3-2cf5-4027-96ed-9717ac635bcb" providerId="ADAL" clId="{04E23898-8C45-4E07-8602-1015D8B68503}" dt="2025-02-24T11:08:25.799" v="4" actId="1076"/>
          <ac:spMkLst>
            <pc:docMk/>
            <pc:sldMk cId="2083370018" sldId="750"/>
            <ac:spMk id="4" creationId="{BC5A9003-C48F-3710-95EB-1C74BB5BEDC2}"/>
          </ac:spMkLst>
        </pc:spChg>
      </pc:sldChg>
      <pc:sldChg chg="modNotesTx">
        <pc:chgData name="Batul Poonawala" userId="bc6560b3-2cf5-4027-96ed-9717ac635bcb" providerId="ADAL" clId="{04E23898-8C45-4E07-8602-1015D8B68503}" dt="2025-02-24T14:16:26.654" v="1534" actId="20577"/>
        <pc:sldMkLst>
          <pc:docMk/>
          <pc:sldMk cId="3364828899" sldId="755"/>
        </pc:sldMkLst>
      </pc:sldChg>
      <pc:sldChg chg="modSp del mod">
        <pc:chgData name="Batul Poonawala" userId="bc6560b3-2cf5-4027-96ed-9717ac635bcb" providerId="ADAL" clId="{04E23898-8C45-4E07-8602-1015D8B68503}" dt="2025-02-24T11:08:37.726" v="7" actId="47"/>
        <pc:sldMkLst>
          <pc:docMk/>
          <pc:sldMk cId="2477502615" sldId="756"/>
        </pc:sldMkLst>
        <pc:spChg chg="mod">
          <ac:chgData name="Batul Poonawala" userId="bc6560b3-2cf5-4027-96ed-9717ac635bcb" providerId="ADAL" clId="{04E23898-8C45-4E07-8602-1015D8B68503}" dt="2025-02-24T11:08:33.804" v="6" actId="1076"/>
          <ac:spMkLst>
            <pc:docMk/>
            <pc:sldMk cId="2477502615" sldId="756"/>
            <ac:spMk id="5" creationId="{DA3A75B7-5570-8679-FA6F-947F29B92703}"/>
          </ac:spMkLst>
        </pc:spChg>
      </pc:sldChg>
      <pc:sldChg chg="modNotesTx">
        <pc:chgData name="Batul Poonawala" userId="bc6560b3-2cf5-4027-96ed-9717ac635bcb" providerId="ADAL" clId="{04E23898-8C45-4E07-8602-1015D8B68503}" dt="2025-02-24T14:16:12.427" v="1531" actId="20577"/>
        <pc:sldMkLst>
          <pc:docMk/>
          <pc:sldMk cId="3589027024" sldId="757"/>
        </pc:sldMkLst>
      </pc:sldChg>
      <pc:sldChg chg="modSp del mod">
        <pc:chgData name="Batul Poonawala" userId="bc6560b3-2cf5-4027-96ed-9717ac635bcb" providerId="ADAL" clId="{04E23898-8C45-4E07-8602-1015D8B68503}" dt="2025-02-24T11:08:23.632" v="3" actId="47"/>
        <pc:sldMkLst>
          <pc:docMk/>
          <pc:sldMk cId="4258070919" sldId="761"/>
        </pc:sldMkLst>
        <pc:spChg chg="mod">
          <ac:chgData name="Batul Poonawala" userId="bc6560b3-2cf5-4027-96ed-9717ac635bcb" providerId="ADAL" clId="{04E23898-8C45-4E07-8602-1015D8B68503}" dt="2025-02-24T11:08:21.113" v="2" actId="1076"/>
          <ac:spMkLst>
            <pc:docMk/>
            <pc:sldMk cId="4258070919" sldId="761"/>
            <ac:spMk id="8" creationId="{7CB8068E-17D0-2883-A0E1-DAC0F7C2E026}"/>
          </ac:spMkLst>
        </pc:spChg>
      </pc:sldChg>
      <pc:sldChg chg="addSp delSp modSp mod modNotesTx">
        <pc:chgData name="Batul Poonawala" userId="bc6560b3-2cf5-4027-96ed-9717ac635bcb" providerId="ADAL" clId="{04E23898-8C45-4E07-8602-1015D8B68503}" dt="2025-02-24T13:09:27.842" v="1114" actId="6549"/>
        <pc:sldMkLst>
          <pc:docMk/>
          <pc:sldMk cId="1415677533" sldId="763"/>
        </pc:sldMkLst>
        <pc:spChg chg="del">
          <ac:chgData name="Batul Poonawala" userId="bc6560b3-2cf5-4027-96ed-9717ac635bcb" providerId="ADAL" clId="{04E23898-8C45-4E07-8602-1015D8B68503}" dt="2025-02-24T11:56:44.737" v="681" actId="478"/>
          <ac:spMkLst>
            <pc:docMk/>
            <pc:sldMk cId="1415677533" sldId="763"/>
            <ac:spMk id="11" creationId="{04F1A5A7-10B1-F91E-9621-543EE544D7C4}"/>
          </ac:spMkLst>
        </pc:spChg>
        <pc:picChg chg="mod">
          <ac:chgData name="Batul Poonawala" userId="bc6560b3-2cf5-4027-96ed-9717ac635bcb" providerId="ADAL" clId="{04E23898-8C45-4E07-8602-1015D8B68503}" dt="2025-02-24T11:56:42.267" v="680" actId="14826"/>
          <ac:picMkLst>
            <pc:docMk/>
            <pc:sldMk cId="1415677533" sldId="763"/>
            <ac:picMk id="5" creationId="{44164120-DA61-4BC0-644E-86743CF689CB}"/>
          </ac:picMkLst>
        </pc:picChg>
        <pc:picChg chg="add mod">
          <ac:chgData name="Batul Poonawala" userId="bc6560b3-2cf5-4027-96ed-9717ac635bcb" providerId="ADAL" clId="{04E23898-8C45-4E07-8602-1015D8B68503}" dt="2025-02-24T11:56:24.499" v="679" actId="1076"/>
          <ac:picMkLst>
            <pc:docMk/>
            <pc:sldMk cId="1415677533" sldId="763"/>
            <ac:picMk id="6" creationId="{5F397ADE-9BA3-EF3B-35A9-906DF18A060E}"/>
          </ac:picMkLst>
        </pc:picChg>
      </pc:sldChg>
      <pc:sldChg chg="addSp modSp mod modAnim modNotesTx">
        <pc:chgData name="Batul Poonawala" userId="bc6560b3-2cf5-4027-96ed-9717ac635bcb" providerId="ADAL" clId="{04E23898-8C45-4E07-8602-1015D8B68503}" dt="2025-02-24T16:31:20.531" v="1771" actId="20577"/>
        <pc:sldMkLst>
          <pc:docMk/>
          <pc:sldMk cId="867500349" sldId="764"/>
        </pc:sldMkLst>
        <pc:spChg chg="mod">
          <ac:chgData name="Batul Poonawala" userId="bc6560b3-2cf5-4027-96ed-9717ac635bcb" providerId="ADAL" clId="{04E23898-8C45-4E07-8602-1015D8B68503}" dt="2025-02-24T16:17:38.892" v="1552" actId="164"/>
          <ac:spMkLst>
            <pc:docMk/>
            <pc:sldMk cId="867500349" sldId="764"/>
            <ac:spMk id="3" creationId="{89524965-DC51-197C-B77F-FA9A77598F62}"/>
          </ac:spMkLst>
        </pc:spChg>
        <pc:spChg chg="mod">
          <ac:chgData name="Batul Poonawala" userId="bc6560b3-2cf5-4027-96ed-9717ac635bcb" providerId="ADAL" clId="{04E23898-8C45-4E07-8602-1015D8B68503}" dt="2025-02-24T16:17:22.016" v="1549" actId="34136"/>
          <ac:spMkLst>
            <pc:docMk/>
            <pc:sldMk cId="867500349" sldId="764"/>
            <ac:spMk id="5" creationId="{31BE7A3F-6336-510C-111A-8D79D3F3A665}"/>
          </ac:spMkLst>
        </pc:spChg>
        <pc:spChg chg="mod">
          <ac:chgData name="Batul Poonawala" userId="bc6560b3-2cf5-4027-96ed-9717ac635bcb" providerId="ADAL" clId="{04E23898-8C45-4E07-8602-1015D8B68503}" dt="2025-02-24T16:17:42.201" v="1553" actId="164"/>
          <ac:spMkLst>
            <pc:docMk/>
            <pc:sldMk cId="867500349" sldId="764"/>
            <ac:spMk id="7" creationId="{359A4F87-0651-0F96-413B-3025A2E6D8B1}"/>
          </ac:spMkLst>
        </pc:spChg>
        <pc:spChg chg="mod">
          <ac:chgData name="Batul Poonawala" userId="bc6560b3-2cf5-4027-96ed-9717ac635bcb" providerId="ADAL" clId="{04E23898-8C45-4E07-8602-1015D8B68503}" dt="2025-02-24T16:17:48.307" v="1554" actId="164"/>
          <ac:spMkLst>
            <pc:docMk/>
            <pc:sldMk cId="867500349" sldId="764"/>
            <ac:spMk id="8" creationId="{56865C81-3C9B-B1DE-92C6-B55290EA727E}"/>
          </ac:spMkLst>
        </pc:spChg>
        <pc:spChg chg="mod">
          <ac:chgData name="Batul Poonawala" userId="bc6560b3-2cf5-4027-96ed-9717ac635bcb" providerId="ADAL" clId="{04E23898-8C45-4E07-8602-1015D8B68503}" dt="2025-02-24T16:17:52.419" v="1555" actId="164"/>
          <ac:spMkLst>
            <pc:docMk/>
            <pc:sldMk cId="867500349" sldId="764"/>
            <ac:spMk id="9" creationId="{7019239A-B1F5-905C-0707-40F3544BE31C}"/>
          </ac:spMkLst>
        </pc:spChg>
        <pc:spChg chg="mod">
          <ac:chgData name="Batul Poonawala" userId="bc6560b3-2cf5-4027-96ed-9717ac635bcb" providerId="ADAL" clId="{04E23898-8C45-4E07-8602-1015D8B68503}" dt="2025-02-24T16:17:56.052" v="1556" actId="164"/>
          <ac:spMkLst>
            <pc:docMk/>
            <pc:sldMk cId="867500349" sldId="764"/>
            <ac:spMk id="10" creationId="{5809BAAE-BE2B-BD7D-29BB-54EA96BF3F6B}"/>
          </ac:spMkLst>
        </pc:spChg>
        <pc:spChg chg="mod">
          <ac:chgData name="Batul Poonawala" userId="bc6560b3-2cf5-4027-96ed-9717ac635bcb" providerId="ADAL" clId="{04E23898-8C45-4E07-8602-1015D8B68503}" dt="2025-02-24T16:17:59.996" v="1557" actId="164"/>
          <ac:spMkLst>
            <pc:docMk/>
            <pc:sldMk cId="867500349" sldId="764"/>
            <ac:spMk id="11" creationId="{498E1AAB-9E79-EC21-4D02-60CA05ECCAF3}"/>
          </ac:spMkLst>
        </pc:spChg>
        <pc:spChg chg="mod">
          <ac:chgData name="Batul Poonawala" userId="bc6560b3-2cf5-4027-96ed-9717ac635bcb" providerId="ADAL" clId="{04E23898-8C45-4E07-8602-1015D8B68503}" dt="2025-02-24T16:17:22.016" v="1549" actId="34136"/>
          <ac:spMkLst>
            <pc:docMk/>
            <pc:sldMk cId="867500349" sldId="764"/>
            <ac:spMk id="14" creationId="{5035CD42-8537-76E3-D614-04412D36DF95}"/>
          </ac:spMkLst>
        </pc:spChg>
        <pc:spChg chg="mod">
          <ac:chgData name="Batul Poonawala" userId="bc6560b3-2cf5-4027-96ed-9717ac635bcb" providerId="ADAL" clId="{04E23898-8C45-4E07-8602-1015D8B68503}" dt="2025-02-24T16:17:22.016" v="1549" actId="34136"/>
          <ac:spMkLst>
            <pc:docMk/>
            <pc:sldMk cId="867500349" sldId="764"/>
            <ac:spMk id="18" creationId="{5F379670-9DFE-0389-07D7-69272C5846A6}"/>
          </ac:spMkLst>
        </pc:spChg>
        <pc:spChg chg="mod">
          <ac:chgData name="Batul Poonawala" userId="bc6560b3-2cf5-4027-96ed-9717ac635bcb" providerId="ADAL" clId="{04E23898-8C45-4E07-8602-1015D8B68503}" dt="2025-02-24T16:17:22.016" v="1549" actId="34136"/>
          <ac:spMkLst>
            <pc:docMk/>
            <pc:sldMk cId="867500349" sldId="764"/>
            <ac:spMk id="26" creationId="{90D40D33-3F15-1D9B-E827-61E6A559418A}"/>
          </ac:spMkLst>
        </pc:spChg>
        <pc:spChg chg="mod">
          <ac:chgData name="Batul Poonawala" userId="bc6560b3-2cf5-4027-96ed-9717ac635bcb" providerId="ADAL" clId="{04E23898-8C45-4E07-8602-1015D8B68503}" dt="2025-02-24T16:17:22.016" v="1549" actId="34136"/>
          <ac:spMkLst>
            <pc:docMk/>
            <pc:sldMk cId="867500349" sldId="764"/>
            <ac:spMk id="28" creationId="{38AEDB36-5658-1EE2-BB3B-D25DC468FB80}"/>
          </ac:spMkLst>
        </pc:spChg>
        <pc:spChg chg="mod">
          <ac:chgData name="Batul Poonawala" userId="bc6560b3-2cf5-4027-96ed-9717ac635bcb" providerId="ADAL" clId="{04E23898-8C45-4E07-8602-1015D8B68503}" dt="2025-02-24T16:17:22.016" v="1549" actId="34136"/>
          <ac:spMkLst>
            <pc:docMk/>
            <pc:sldMk cId="867500349" sldId="764"/>
            <ac:spMk id="36" creationId="{6E2207F1-64CE-A226-8665-B74FDD9C69F6}"/>
          </ac:spMkLst>
        </pc:spChg>
        <pc:spChg chg="mod">
          <ac:chgData name="Batul Poonawala" userId="bc6560b3-2cf5-4027-96ed-9717ac635bcb" providerId="ADAL" clId="{04E23898-8C45-4E07-8602-1015D8B68503}" dt="2025-02-24T16:17:22.016" v="1549" actId="34136"/>
          <ac:spMkLst>
            <pc:docMk/>
            <pc:sldMk cId="867500349" sldId="764"/>
            <ac:spMk id="41" creationId="{764D9C3F-B1EB-DBEE-B7DB-23EDDBD0BB41}"/>
          </ac:spMkLst>
        </pc:spChg>
        <pc:grpChg chg="mod">
          <ac:chgData name="Batul Poonawala" userId="bc6560b3-2cf5-4027-96ed-9717ac635bcb" providerId="ADAL" clId="{04E23898-8C45-4E07-8602-1015D8B68503}" dt="2025-02-24T16:17:38.892" v="1552" actId="164"/>
          <ac:grpSpMkLst>
            <pc:docMk/>
            <pc:sldMk cId="867500349" sldId="764"/>
            <ac:grpSpMk id="12" creationId="{CF6BC328-98B7-45A6-9C5B-9E5470482776}"/>
          </ac:grpSpMkLst>
        </pc:grpChg>
        <pc:grpChg chg="mod">
          <ac:chgData name="Batul Poonawala" userId="bc6560b3-2cf5-4027-96ed-9717ac635bcb" providerId="ADAL" clId="{04E23898-8C45-4E07-8602-1015D8B68503}" dt="2025-02-24T16:17:42.201" v="1553" actId="164"/>
          <ac:grpSpMkLst>
            <pc:docMk/>
            <pc:sldMk cId="867500349" sldId="764"/>
            <ac:grpSpMk id="17" creationId="{CDC9BB12-DC8B-423C-92C2-C0D4F0C08359}"/>
          </ac:grpSpMkLst>
        </pc:grpChg>
        <pc:grpChg chg="mod">
          <ac:chgData name="Batul Poonawala" userId="bc6560b3-2cf5-4027-96ed-9717ac635bcb" providerId="ADAL" clId="{04E23898-8C45-4E07-8602-1015D8B68503}" dt="2025-02-24T16:17:48.307" v="1554" actId="164"/>
          <ac:grpSpMkLst>
            <pc:docMk/>
            <pc:sldMk cId="867500349" sldId="764"/>
            <ac:grpSpMk id="22" creationId="{E46A18AD-E18B-41D0-B824-CB42B9820DA6}"/>
          </ac:grpSpMkLst>
        </pc:grpChg>
        <pc:grpChg chg="mod">
          <ac:chgData name="Batul Poonawala" userId="bc6560b3-2cf5-4027-96ed-9717ac635bcb" providerId="ADAL" clId="{04E23898-8C45-4E07-8602-1015D8B68503}" dt="2025-02-24T16:17:52.419" v="1555" actId="164"/>
          <ac:grpSpMkLst>
            <pc:docMk/>
            <pc:sldMk cId="867500349" sldId="764"/>
            <ac:grpSpMk id="27" creationId="{43C0572D-6C05-4907-8448-E33D678EEC6C}"/>
          </ac:grpSpMkLst>
        </pc:grpChg>
        <pc:grpChg chg="mod">
          <ac:chgData name="Batul Poonawala" userId="bc6560b3-2cf5-4027-96ed-9717ac635bcb" providerId="ADAL" clId="{04E23898-8C45-4E07-8602-1015D8B68503}" dt="2025-02-24T16:17:56.052" v="1556" actId="164"/>
          <ac:grpSpMkLst>
            <pc:docMk/>
            <pc:sldMk cId="867500349" sldId="764"/>
            <ac:grpSpMk id="32" creationId="{1D29FCD4-3801-41F9-A786-9D4DF06E31AE}"/>
          </ac:grpSpMkLst>
        </pc:grpChg>
        <pc:grpChg chg="mod">
          <ac:chgData name="Batul Poonawala" userId="bc6560b3-2cf5-4027-96ed-9717ac635bcb" providerId="ADAL" clId="{04E23898-8C45-4E07-8602-1015D8B68503}" dt="2025-02-24T16:17:59.996" v="1557" actId="164"/>
          <ac:grpSpMkLst>
            <pc:docMk/>
            <pc:sldMk cId="867500349" sldId="764"/>
            <ac:grpSpMk id="37" creationId="{5662C30B-B0F5-4450-8AC9-100A5BB243BB}"/>
          </ac:grpSpMkLst>
        </pc:grpChg>
        <pc:grpChg chg="add mod">
          <ac:chgData name="Batul Poonawala" userId="bc6560b3-2cf5-4027-96ed-9717ac635bcb" providerId="ADAL" clId="{04E23898-8C45-4E07-8602-1015D8B68503}" dt="2025-02-24T16:17:38.892" v="1552" actId="164"/>
          <ac:grpSpMkLst>
            <pc:docMk/>
            <pc:sldMk cId="867500349" sldId="764"/>
            <ac:grpSpMk id="42" creationId="{B8BE0D6E-CDA2-2F17-702E-84D080D05667}"/>
          </ac:grpSpMkLst>
        </pc:grpChg>
        <pc:grpChg chg="add mod">
          <ac:chgData name="Batul Poonawala" userId="bc6560b3-2cf5-4027-96ed-9717ac635bcb" providerId="ADAL" clId="{04E23898-8C45-4E07-8602-1015D8B68503}" dt="2025-02-24T16:17:42.201" v="1553" actId="164"/>
          <ac:grpSpMkLst>
            <pc:docMk/>
            <pc:sldMk cId="867500349" sldId="764"/>
            <ac:grpSpMk id="43" creationId="{01EE31CB-D541-343C-8395-0157F25830D7}"/>
          </ac:grpSpMkLst>
        </pc:grpChg>
        <pc:grpChg chg="add mod">
          <ac:chgData name="Batul Poonawala" userId="bc6560b3-2cf5-4027-96ed-9717ac635bcb" providerId="ADAL" clId="{04E23898-8C45-4E07-8602-1015D8B68503}" dt="2025-02-24T16:17:48.307" v="1554" actId="164"/>
          <ac:grpSpMkLst>
            <pc:docMk/>
            <pc:sldMk cId="867500349" sldId="764"/>
            <ac:grpSpMk id="44" creationId="{8C1B0788-CAF4-4450-A22A-9FE74BC48D77}"/>
          </ac:grpSpMkLst>
        </pc:grpChg>
        <pc:grpChg chg="add mod">
          <ac:chgData name="Batul Poonawala" userId="bc6560b3-2cf5-4027-96ed-9717ac635bcb" providerId="ADAL" clId="{04E23898-8C45-4E07-8602-1015D8B68503}" dt="2025-02-24T16:17:52.419" v="1555" actId="164"/>
          <ac:grpSpMkLst>
            <pc:docMk/>
            <pc:sldMk cId="867500349" sldId="764"/>
            <ac:grpSpMk id="45" creationId="{FCB799BB-6242-1073-D7A2-7169EF88A2D8}"/>
          </ac:grpSpMkLst>
        </pc:grpChg>
        <pc:grpChg chg="add mod">
          <ac:chgData name="Batul Poonawala" userId="bc6560b3-2cf5-4027-96ed-9717ac635bcb" providerId="ADAL" clId="{04E23898-8C45-4E07-8602-1015D8B68503}" dt="2025-02-24T16:17:56.052" v="1556" actId="164"/>
          <ac:grpSpMkLst>
            <pc:docMk/>
            <pc:sldMk cId="867500349" sldId="764"/>
            <ac:grpSpMk id="46" creationId="{2F2CB4BD-839D-1485-4BE7-D6C06FAE583A}"/>
          </ac:grpSpMkLst>
        </pc:grpChg>
        <pc:grpChg chg="add mod">
          <ac:chgData name="Batul Poonawala" userId="bc6560b3-2cf5-4027-96ed-9717ac635bcb" providerId="ADAL" clId="{04E23898-8C45-4E07-8602-1015D8B68503}" dt="2025-02-24T16:17:59.996" v="1557" actId="164"/>
          <ac:grpSpMkLst>
            <pc:docMk/>
            <pc:sldMk cId="867500349" sldId="764"/>
            <ac:grpSpMk id="47" creationId="{B19EAF0F-EDA2-9D01-7F7A-53D03A5E38DD}"/>
          </ac:grpSpMkLst>
        </pc:grpChg>
      </pc:sldChg>
      <pc:sldChg chg="addSp delSp modSp mod modNotesTx">
        <pc:chgData name="Batul Poonawala" userId="bc6560b3-2cf5-4027-96ed-9717ac635bcb" providerId="ADAL" clId="{04E23898-8C45-4E07-8602-1015D8B68503}" dt="2025-02-24T16:38:09.688" v="1845" actId="14100"/>
        <pc:sldMkLst>
          <pc:docMk/>
          <pc:sldMk cId="1847073728" sldId="766"/>
        </pc:sldMkLst>
        <pc:spChg chg="mod">
          <ac:chgData name="Batul Poonawala" userId="bc6560b3-2cf5-4027-96ed-9717ac635bcb" providerId="ADAL" clId="{04E23898-8C45-4E07-8602-1015D8B68503}" dt="2025-02-24T13:19:15.519" v="1400" actId="34136"/>
          <ac:spMkLst>
            <pc:docMk/>
            <pc:sldMk cId="1847073728" sldId="766"/>
            <ac:spMk id="2" creationId="{7054EA40-7A22-2A58-76FC-D71CE5C64304}"/>
          </ac:spMkLst>
        </pc:spChg>
        <pc:spChg chg="mod">
          <ac:chgData name="Batul Poonawala" userId="bc6560b3-2cf5-4027-96ed-9717ac635bcb" providerId="ADAL" clId="{04E23898-8C45-4E07-8602-1015D8B68503}" dt="2025-02-24T13:19:26.236" v="1404" actId="13926"/>
          <ac:spMkLst>
            <pc:docMk/>
            <pc:sldMk cId="1847073728" sldId="766"/>
            <ac:spMk id="4" creationId="{77CB8E35-EF7F-07D9-1F72-790CA14EBD29}"/>
          </ac:spMkLst>
        </pc:spChg>
        <pc:spChg chg="mod">
          <ac:chgData name="Batul Poonawala" userId="bc6560b3-2cf5-4027-96ed-9717ac635bcb" providerId="ADAL" clId="{04E23898-8C45-4E07-8602-1015D8B68503}" dt="2025-02-24T13:19:26.236" v="1404" actId="13926"/>
          <ac:spMkLst>
            <pc:docMk/>
            <pc:sldMk cId="1847073728" sldId="766"/>
            <ac:spMk id="5" creationId="{B106BE55-4EB0-2488-501F-CE7F156310EF}"/>
          </ac:spMkLst>
        </pc:spChg>
        <pc:spChg chg="add mod">
          <ac:chgData name="Batul Poonawala" userId="bc6560b3-2cf5-4027-96ed-9717ac635bcb" providerId="ADAL" clId="{04E23898-8C45-4E07-8602-1015D8B68503}" dt="2025-02-24T16:38:09.688" v="1845" actId="14100"/>
          <ac:spMkLst>
            <pc:docMk/>
            <pc:sldMk cId="1847073728" sldId="766"/>
            <ac:spMk id="6" creationId="{D6B2C671-35E4-444D-172B-7EBEECA5CBC7}"/>
          </ac:spMkLst>
        </pc:spChg>
        <pc:spChg chg="mod">
          <ac:chgData name="Batul Poonawala" userId="bc6560b3-2cf5-4027-96ed-9717ac635bcb" providerId="ADAL" clId="{04E23898-8C45-4E07-8602-1015D8B68503}" dt="2025-02-24T13:19:15.519" v="1400" actId="34136"/>
          <ac:spMkLst>
            <pc:docMk/>
            <pc:sldMk cId="1847073728" sldId="766"/>
            <ac:spMk id="8" creationId="{682A4446-5D58-6000-D5C7-E6ED8137AACD}"/>
          </ac:spMkLst>
        </pc:spChg>
        <pc:spChg chg="mod">
          <ac:chgData name="Batul Poonawala" userId="bc6560b3-2cf5-4027-96ed-9717ac635bcb" providerId="ADAL" clId="{04E23898-8C45-4E07-8602-1015D8B68503}" dt="2025-02-24T13:19:15.519" v="1400" actId="34136"/>
          <ac:spMkLst>
            <pc:docMk/>
            <pc:sldMk cId="1847073728" sldId="766"/>
            <ac:spMk id="10" creationId="{372B8BB4-2A2D-0D09-B94E-60B4A819703A}"/>
          </ac:spMkLst>
        </pc:spChg>
        <pc:spChg chg="del">
          <ac:chgData name="Batul Poonawala" userId="bc6560b3-2cf5-4027-96ed-9717ac635bcb" providerId="ADAL" clId="{04E23898-8C45-4E07-8602-1015D8B68503}" dt="2025-02-24T13:18:15.903" v="1252" actId="478"/>
          <ac:spMkLst>
            <pc:docMk/>
            <pc:sldMk cId="1847073728" sldId="766"/>
            <ac:spMk id="11" creationId="{A7E038FE-2B24-F620-A63B-D8D05A6C71FF}"/>
          </ac:spMkLst>
        </pc:spChg>
        <pc:spChg chg="mod">
          <ac:chgData name="Batul Poonawala" userId="bc6560b3-2cf5-4027-96ed-9717ac635bcb" providerId="ADAL" clId="{04E23898-8C45-4E07-8602-1015D8B68503}" dt="2025-02-24T13:19:15.519" v="1400" actId="34136"/>
          <ac:spMkLst>
            <pc:docMk/>
            <pc:sldMk cId="1847073728" sldId="766"/>
            <ac:spMk id="13" creationId="{092BB114-049D-331F-D905-21C0004039B1}"/>
          </ac:spMkLst>
        </pc:spChg>
        <pc:spChg chg="mod">
          <ac:chgData name="Batul Poonawala" userId="bc6560b3-2cf5-4027-96ed-9717ac635bcb" providerId="ADAL" clId="{04E23898-8C45-4E07-8602-1015D8B68503}" dt="2025-02-24T13:19:15.519" v="1400" actId="34136"/>
          <ac:spMkLst>
            <pc:docMk/>
            <pc:sldMk cId="1847073728" sldId="766"/>
            <ac:spMk id="14" creationId="{5727CDDB-5C5A-6574-C3F7-E52BA119FF53}"/>
          </ac:spMkLst>
        </pc:spChg>
        <pc:spChg chg="mod">
          <ac:chgData name="Batul Poonawala" userId="bc6560b3-2cf5-4027-96ed-9717ac635bcb" providerId="ADAL" clId="{04E23898-8C45-4E07-8602-1015D8B68503}" dt="2025-02-24T13:19:15.519" v="1400" actId="34136"/>
          <ac:spMkLst>
            <pc:docMk/>
            <pc:sldMk cId="1847073728" sldId="766"/>
            <ac:spMk id="17" creationId="{E08E380B-EC5F-DDCB-E7A8-407581530BA0}"/>
          </ac:spMkLst>
        </pc:spChg>
        <pc:spChg chg="del mod">
          <ac:chgData name="Batul Poonawala" userId="bc6560b3-2cf5-4027-96ed-9717ac635bcb" providerId="ADAL" clId="{04E23898-8C45-4E07-8602-1015D8B68503}" dt="2025-02-24T13:19:28.644" v="1405" actId="478"/>
          <ac:spMkLst>
            <pc:docMk/>
            <pc:sldMk cId="1847073728" sldId="766"/>
            <ac:spMk id="29" creationId="{BA93C906-60AD-F1A8-DA52-D34ADAFDADBD}"/>
          </ac:spMkLst>
        </pc:spChg>
        <pc:spChg chg="del mod">
          <ac:chgData name="Batul Poonawala" userId="bc6560b3-2cf5-4027-96ed-9717ac635bcb" providerId="ADAL" clId="{04E23898-8C45-4E07-8602-1015D8B68503}" dt="2025-02-24T13:19:29.983" v="1406" actId="478"/>
          <ac:spMkLst>
            <pc:docMk/>
            <pc:sldMk cId="1847073728" sldId="766"/>
            <ac:spMk id="30" creationId="{A4850125-62EE-6071-0181-DF1B893CDC88}"/>
          </ac:spMkLst>
        </pc:spChg>
        <pc:spChg chg="mod">
          <ac:chgData name="Batul Poonawala" userId="bc6560b3-2cf5-4027-96ed-9717ac635bcb" providerId="ADAL" clId="{04E23898-8C45-4E07-8602-1015D8B68503}" dt="2025-02-24T13:19:15.519" v="1400" actId="34136"/>
          <ac:spMkLst>
            <pc:docMk/>
            <pc:sldMk cId="1847073728" sldId="766"/>
            <ac:spMk id="34" creationId="{01DC2EB3-8ED3-DD71-4292-01733628A4B6}"/>
          </ac:spMkLst>
        </pc:spChg>
        <pc:grpChg chg="del">
          <ac:chgData name="Batul Poonawala" userId="bc6560b3-2cf5-4027-96ed-9717ac635bcb" providerId="ADAL" clId="{04E23898-8C45-4E07-8602-1015D8B68503}" dt="2025-02-24T13:19:28.644" v="1405" actId="478"/>
          <ac:grpSpMkLst>
            <pc:docMk/>
            <pc:sldMk cId="1847073728" sldId="766"/>
            <ac:grpSpMk id="3" creationId="{25E9CCC2-3729-68EC-AD41-A8154E82D1B8}"/>
          </ac:grpSpMkLst>
        </pc:grpChg>
        <pc:picChg chg="del">
          <ac:chgData name="Batul Poonawala" userId="bc6560b3-2cf5-4027-96ed-9717ac635bcb" providerId="ADAL" clId="{04E23898-8C45-4E07-8602-1015D8B68503}" dt="2025-02-24T13:19:33.779" v="1407" actId="478"/>
          <ac:picMkLst>
            <pc:docMk/>
            <pc:sldMk cId="1847073728" sldId="766"/>
            <ac:picMk id="7" creationId="{8AE149CC-B3B4-0ED6-9593-424334D3D47C}"/>
          </ac:picMkLst>
        </pc:picChg>
      </pc:sldChg>
      <pc:sldChg chg="delSp modSp del mod modNotesTx">
        <pc:chgData name="Batul Poonawala" userId="bc6560b3-2cf5-4027-96ed-9717ac635bcb" providerId="ADAL" clId="{04E23898-8C45-4E07-8602-1015D8B68503}" dt="2025-02-24T11:27:38.891" v="393" actId="47"/>
        <pc:sldMkLst>
          <pc:docMk/>
          <pc:sldMk cId="138691441" sldId="767"/>
        </pc:sldMkLst>
        <pc:spChg chg="mod">
          <ac:chgData name="Batul Poonawala" userId="bc6560b3-2cf5-4027-96ed-9717ac635bcb" providerId="ADAL" clId="{04E23898-8C45-4E07-8602-1015D8B68503}" dt="2025-02-24T11:08:51.712" v="10" actId="1076"/>
          <ac:spMkLst>
            <pc:docMk/>
            <pc:sldMk cId="138691441" sldId="767"/>
            <ac:spMk id="56" creationId="{6808AC12-E2C1-0224-2618-6127CB421897}"/>
          </ac:spMkLst>
        </pc:spChg>
        <pc:spChg chg="del mod">
          <ac:chgData name="Batul Poonawala" userId="bc6560b3-2cf5-4027-96ed-9717ac635bcb" providerId="ADAL" clId="{04E23898-8C45-4E07-8602-1015D8B68503}" dt="2025-02-24T11:20:16.245" v="15" actId="478"/>
          <ac:spMkLst>
            <pc:docMk/>
            <pc:sldMk cId="138691441" sldId="767"/>
            <ac:spMk id="70" creationId="{32ABD958-776D-15B2-77C9-48671B1698AE}"/>
          </ac:spMkLst>
        </pc:spChg>
      </pc:sldChg>
      <pc:sldChg chg="addSp delSp modSp mod modNotesTx">
        <pc:chgData name="Batul Poonawala" userId="bc6560b3-2cf5-4027-96ed-9717ac635bcb" providerId="ADAL" clId="{04E23898-8C45-4E07-8602-1015D8B68503}" dt="2025-02-24T16:36:48.301" v="1777" actId="113"/>
        <pc:sldMkLst>
          <pc:docMk/>
          <pc:sldMk cId="1272961200" sldId="768"/>
        </pc:sldMkLst>
        <pc:spChg chg="del">
          <ac:chgData name="Batul Poonawala" userId="bc6560b3-2cf5-4027-96ed-9717ac635bcb" providerId="ADAL" clId="{04E23898-8C45-4E07-8602-1015D8B68503}" dt="2025-02-24T12:58:03.502" v="1053" actId="478"/>
          <ac:spMkLst>
            <pc:docMk/>
            <pc:sldMk cId="1272961200" sldId="768"/>
            <ac:spMk id="2" creationId="{4264A63E-E127-3FA1-0CFC-5F117197C010}"/>
          </ac:spMkLst>
        </pc:spChg>
        <pc:spChg chg="add del mod">
          <ac:chgData name="Batul Poonawala" userId="bc6560b3-2cf5-4027-96ed-9717ac635bcb" providerId="ADAL" clId="{04E23898-8C45-4E07-8602-1015D8B68503}" dt="2025-02-24T12:58:04.433" v="1054" actId="478"/>
          <ac:spMkLst>
            <pc:docMk/>
            <pc:sldMk cId="1272961200" sldId="768"/>
            <ac:spMk id="6" creationId="{078805BD-C39A-E78E-8828-619AA00FCEAF}"/>
          </ac:spMkLst>
        </pc:spChg>
        <pc:spChg chg="mod">
          <ac:chgData name="Batul Poonawala" userId="bc6560b3-2cf5-4027-96ed-9717ac635bcb" providerId="ADAL" clId="{04E23898-8C45-4E07-8602-1015D8B68503}" dt="2025-02-24T13:00:35.672" v="1063" actId="20577"/>
          <ac:spMkLst>
            <pc:docMk/>
            <pc:sldMk cId="1272961200" sldId="768"/>
            <ac:spMk id="18" creationId="{22663D20-FD38-A541-7685-058832FA51D1}"/>
          </ac:spMkLst>
        </pc:spChg>
        <pc:picChg chg="del">
          <ac:chgData name="Batul Poonawala" userId="bc6560b3-2cf5-4027-96ed-9717ac635bcb" providerId="ADAL" clId="{04E23898-8C45-4E07-8602-1015D8B68503}" dt="2025-02-24T12:51:39.101" v="940" actId="478"/>
          <ac:picMkLst>
            <pc:docMk/>
            <pc:sldMk cId="1272961200" sldId="768"/>
            <ac:picMk id="3" creationId="{DB69820B-0CF0-A909-B206-15E29A236296}"/>
          </ac:picMkLst>
        </pc:picChg>
        <pc:picChg chg="del">
          <ac:chgData name="Batul Poonawala" userId="bc6560b3-2cf5-4027-96ed-9717ac635bcb" providerId="ADAL" clId="{04E23898-8C45-4E07-8602-1015D8B68503}" dt="2025-02-24T12:51:37.283" v="939" actId="478"/>
          <ac:picMkLst>
            <pc:docMk/>
            <pc:sldMk cId="1272961200" sldId="768"/>
            <ac:picMk id="10" creationId="{81BAF74F-B7A2-658F-7BAA-44A34810B8FE}"/>
          </ac:picMkLst>
        </pc:picChg>
        <pc:picChg chg="del">
          <ac:chgData name="Batul Poonawala" userId="bc6560b3-2cf5-4027-96ed-9717ac635bcb" providerId="ADAL" clId="{04E23898-8C45-4E07-8602-1015D8B68503}" dt="2025-02-24T12:51:36.682" v="938" actId="478"/>
          <ac:picMkLst>
            <pc:docMk/>
            <pc:sldMk cId="1272961200" sldId="768"/>
            <ac:picMk id="11" creationId="{27B2696B-243B-139C-E883-73BF1F782DD0}"/>
          </ac:picMkLst>
        </pc:picChg>
      </pc:sldChg>
      <pc:sldChg chg="addSp delSp modSp mod modNotesTx">
        <pc:chgData name="Batul Poonawala" userId="bc6560b3-2cf5-4027-96ed-9717ac635bcb" providerId="ADAL" clId="{04E23898-8C45-4E07-8602-1015D8B68503}" dt="2025-02-24T13:01:36.811" v="1076" actId="1076"/>
        <pc:sldMkLst>
          <pc:docMk/>
          <pc:sldMk cId="3476087982" sldId="769"/>
        </pc:sldMkLst>
        <pc:spChg chg="del">
          <ac:chgData name="Batul Poonawala" userId="bc6560b3-2cf5-4027-96ed-9717ac635bcb" providerId="ADAL" clId="{04E23898-8C45-4E07-8602-1015D8B68503}" dt="2025-02-24T13:01:00.672" v="1064" actId="478"/>
          <ac:spMkLst>
            <pc:docMk/>
            <pc:sldMk cId="3476087982" sldId="769"/>
            <ac:spMk id="2" creationId="{34E2926F-B905-F5BE-0F71-27BFC00E68CF}"/>
          </ac:spMkLst>
        </pc:spChg>
        <pc:spChg chg="add del mod">
          <ac:chgData name="Batul Poonawala" userId="bc6560b3-2cf5-4027-96ed-9717ac635bcb" providerId="ADAL" clId="{04E23898-8C45-4E07-8602-1015D8B68503}" dt="2025-02-24T13:01:01.759" v="1065" actId="478"/>
          <ac:spMkLst>
            <pc:docMk/>
            <pc:sldMk cId="3476087982" sldId="769"/>
            <ac:spMk id="7" creationId="{336B6552-AF16-203F-3F1E-C7F3D9616291}"/>
          </ac:spMkLst>
        </pc:spChg>
        <pc:spChg chg="add">
          <ac:chgData name="Batul Poonawala" userId="bc6560b3-2cf5-4027-96ed-9717ac635bcb" providerId="ADAL" clId="{04E23898-8C45-4E07-8602-1015D8B68503}" dt="2025-02-24T13:01:22.948" v="1066"/>
          <ac:spMkLst>
            <pc:docMk/>
            <pc:sldMk cId="3476087982" sldId="769"/>
            <ac:spMk id="8" creationId="{3C8A34AB-B8B2-E926-5241-95D65A493B37}"/>
          </ac:spMkLst>
        </pc:spChg>
        <pc:spChg chg="mod">
          <ac:chgData name="Batul Poonawala" userId="bc6560b3-2cf5-4027-96ed-9717ac635bcb" providerId="ADAL" clId="{04E23898-8C45-4E07-8602-1015D8B68503}" dt="2025-02-24T13:01:36.811" v="1076" actId="1076"/>
          <ac:spMkLst>
            <pc:docMk/>
            <pc:sldMk cId="3476087982" sldId="769"/>
            <ac:spMk id="18" creationId="{87F557F7-1CFD-7D06-D7B7-3B615B50E470}"/>
          </ac:spMkLst>
        </pc:spChg>
        <pc:picChg chg="del">
          <ac:chgData name="Batul Poonawala" userId="bc6560b3-2cf5-4027-96ed-9717ac635bcb" providerId="ADAL" clId="{04E23898-8C45-4E07-8602-1015D8B68503}" dt="2025-02-24T12:53:08.902" v="953" actId="478"/>
          <ac:picMkLst>
            <pc:docMk/>
            <pc:sldMk cId="3476087982" sldId="769"/>
            <ac:picMk id="3" creationId="{BA487799-F70C-0E9C-BACF-C819A72BE1B8}"/>
          </ac:picMkLst>
        </pc:picChg>
        <pc:picChg chg="del">
          <ac:chgData name="Batul Poonawala" userId="bc6560b3-2cf5-4027-96ed-9717ac635bcb" providerId="ADAL" clId="{04E23898-8C45-4E07-8602-1015D8B68503}" dt="2025-02-24T12:53:09.502" v="954" actId="478"/>
          <ac:picMkLst>
            <pc:docMk/>
            <pc:sldMk cId="3476087982" sldId="769"/>
            <ac:picMk id="5" creationId="{5CE6D1D1-B708-0520-13EA-739FD011E2E3}"/>
          </ac:picMkLst>
        </pc:picChg>
        <pc:picChg chg="del">
          <ac:chgData name="Batul Poonawala" userId="bc6560b3-2cf5-4027-96ed-9717ac635bcb" providerId="ADAL" clId="{04E23898-8C45-4E07-8602-1015D8B68503}" dt="2025-02-24T12:53:10.187" v="955" actId="478"/>
          <ac:picMkLst>
            <pc:docMk/>
            <pc:sldMk cId="3476087982" sldId="769"/>
            <ac:picMk id="11" creationId="{95A1B39E-6DE8-541C-B237-4AFBF5031113}"/>
          </ac:picMkLst>
        </pc:picChg>
      </pc:sldChg>
      <pc:sldChg chg="addSp delSp modSp mod modNotesTx">
        <pc:chgData name="Batul Poonawala" userId="bc6560b3-2cf5-4027-96ed-9717ac635bcb" providerId="ADAL" clId="{04E23898-8C45-4E07-8602-1015D8B68503}" dt="2025-02-24T13:02:34.467" v="1084" actId="1076"/>
        <pc:sldMkLst>
          <pc:docMk/>
          <pc:sldMk cId="3911370321" sldId="770"/>
        </pc:sldMkLst>
        <pc:spChg chg="del">
          <ac:chgData name="Batul Poonawala" userId="bc6560b3-2cf5-4027-96ed-9717ac635bcb" providerId="ADAL" clId="{04E23898-8C45-4E07-8602-1015D8B68503}" dt="2025-02-24T13:01:42.285" v="1077" actId="478"/>
          <ac:spMkLst>
            <pc:docMk/>
            <pc:sldMk cId="3911370321" sldId="770"/>
            <ac:spMk id="2" creationId="{FCECB471-5569-B83F-8E17-1C537949077B}"/>
          </ac:spMkLst>
        </pc:spChg>
        <pc:spChg chg="add del mod">
          <ac:chgData name="Batul Poonawala" userId="bc6560b3-2cf5-4027-96ed-9717ac635bcb" providerId="ADAL" clId="{04E23898-8C45-4E07-8602-1015D8B68503}" dt="2025-02-24T13:01:43.488" v="1078" actId="478"/>
          <ac:spMkLst>
            <pc:docMk/>
            <pc:sldMk cId="3911370321" sldId="770"/>
            <ac:spMk id="7" creationId="{676C0239-27ED-A132-CF8D-36687292BC0B}"/>
          </ac:spMkLst>
        </pc:spChg>
        <pc:spChg chg="mod">
          <ac:chgData name="Batul Poonawala" userId="bc6560b3-2cf5-4027-96ed-9717ac635bcb" providerId="ADAL" clId="{04E23898-8C45-4E07-8602-1015D8B68503}" dt="2025-02-24T13:02:34.467" v="1084" actId="1076"/>
          <ac:spMkLst>
            <pc:docMk/>
            <pc:sldMk cId="3911370321" sldId="770"/>
            <ac:spMk id="18" creationId="{03BF15A9-5CCC-56DB-2279-7855CA46E011}"/>
          </ac:spMkLst>
        </pc:spChg>
        <pc:picChg chg="del">
          <ac:chgData name="Batul Poonawala" userId="bc6560b3-2cf5-4027-96ed-9717ac635bcb" providerId="ADAL" clId="{04E23898-8C45-4E07-8602-1015D8B68503}" dt="2025-02-24T12:53:19.194" v="957" actId="478"/>
          <ac:picMkLst>
            <pc:docMk/>
            <pc:sldMk cId="3911370321" sldId="770"/>
            <ac:picMk id="3" creationId="{7299277D-9A53-92EE-C929-9DC9409C6E2A}"/>
          </ac:picMkLst>
        </pc:picChg>
        <pc:picChg chg="del mod">
          <ac:chgData name="Batul Poonawala" userId="bc6560b3-2cf5-4027-96ed-9717ac635bcb" providerId="ADAL" clId="{04E23898-8C45-4E07-8602-1015D8B68503}" dt="2025-02-24T12:53:19.749" v="959" actId="478"/>
          <ac:picMkLst>
            <pc:docMk/>
            <pc:sldMk cId="3911370321" sldId="770"/>
            <ac:picMk id="5" creationId="{66A4E28A-823C-6A8B-3932-FB9350917445}"/>
          </ac:picMkLst>
        </pc:picChg>
        <pc:picChg chg="del">
          <ac:chgData name="Batul Poonawala" userId="bc6560b3-2cf5-4027-96ed-9717ac635bcb" providerId="ADAL" clId="{04E23898-8C45-4E07-8602-1015D8B68503}" dt="2025-02-24T12:53:20.434" v="960" actId="478"/>
          <ac:picMkLst>
            <pc:docMk/>
            <pc:sldMk cId="3911370321" sldId="770"/>
            <ac:picMk id="10" creationId="{E397C989-B8F8-B347-751E-527D989FA82B}"/>
          </ac:picMkLst>
        </pc:picChg>
      </pc:sldChg>
      <pc:sldChg chg="addSp delSp modSp mod modNotesTx">
        <pc:chgData name="Batul Poonawala" userId="bc6560b3-2cf5-4027-96ed-9717ac635bcb" providerId="ADAL" clId="{04E23898-8C45-4E07-8602-1015D8B68503}" dt="2025-02-24T14:15:34.579" v="1527" actId="20577"/>
        <pc:sldMkLst>
          <pc:docMk/>
          <pc:sldMk cId="1243521372" sldId="771"/>
        </pc:sldMkLst>
        <pc:spChg chg="del mod">
          <ac:chgData name="Batul Poonawala" userId="bc6560b3-2cf5-4027-96ed-9717ac635bcb" providerId="ADAL" clId="{04E23898-8C45-4E07-8602-1015D8B68503}" dt="2025-02-24T12:18:09.396" v="689" actId="478"/>
          <ac:spMkLst>
            <pc:docMk/>
            <pc:sldMk cId="1243521372" sldId="771"/>
            <ac:spMk id="2" creationId="{C8D84537-D697-449A-9432-10256F2270F4}"/>
          </ac:spMkLst>
        </pc:spChg>
        <pc:spChg chg="mod">
          <ac:chgData name="Batul Poonawala" userId="bc6560b3-2cf5-4027-96ed-9717ac635bcb" providerId="ADAL" clId="{04E23898-8C45-4E07-8602-1015D8B68503}" dt="2025-02-24T12:18:07.708" v="688" actId="34136"/>
          <ac:spMkLst>
            <pc:docMk/>
            <pc:sldMk cId="1243521372" sldId="771"/>
            <ac:spMk id="4" creationId="{C84F2FD9-0DE3-46A6-96C5-D9FDF10D6304}"/>
          </ac:spMkLst>
        </pc:spChg>
        <pc:spChg chg="del">
          <ac:chgData name="Batul Poonawala" userId="bc6560b3-2cf5-4027-96ed-9717ac635bcb" providerId="ADAL" clId="{04E23898-8C45-4E07-8602-1015D8B68503}" dt="2025-02-24T12:18:01.957" v="687" actId="478"/>
          <ac:spMkLst>
            <pc:docMk/>
            <pc:sldMk cId="1243521372" sldId="771"/>
            <ac:spMk id="6" creationId="{AA6856FB-72E3-409E-961A-87212187D7A2}"/>
          </ac:spMkLst>
        </pc:spChg>
        <pc:spChg chg="del">
          <ac:chgData name="Batul Poonawala" userId="bc6560b3-2cf5-4027-96ed-9717ac635bcb" providerId="ADAL" clId="{04E23898-8C45-4E07-8602-1015D8B68503}" dt="2025-02-24T12:18:01.957" v="687" actId="478"/>
          <ac:spMkLst>
            <pc:docMk/>
            <pc:sldMk cId="1243521372" sldId="771"/>
            <ac:spMk id="7" creationId="{B6715A53-F9AA-4BD1-9770-601EA01CB677}"/>
          </ac:spMkLst>
        </pc:spChg>
        <pc:spChg chg="del">
          <ac:chgData name="Batul Poonawala" userId="bc6560b3-2cf5-4027-96ed-9717ac635bcb" providerId="ADAL" clId="{04E23898-8C45-4E07-8602-1015D8B68503}" dt="2025-02-24T12:18:01.957" v="687" actId="478"/>
          <ac:spMkLst>
            <pc:docMk/>
            <pc:sldMk cId="1243521372" sldId="771"/>
            <ac:spMk id="8" creationId="{E2FC1EF3-DFF1-4651-A489-145EEA0D9082}"/>
          </ac:spMkLst>
        </pc:spChg>
        <pc:spChg chg="del">
          <ac:chgData name="Batul Poonawala" userId="bc6560b3-2cf5-4027-96ed-9717ac635bcb" providerId="ADAL" clId="{04E23898-8C45-4E07-8602-1015D8B68503}" dt="2025-02-24T12:18:01.957" v="687" actId="478"/>
          <ac:spMkLst>
            <pc:docMk/>
            <pc:sldMk cId="1243521372" sldId="771"/>
            <ac:spMk id="9" creationId="{118B7918-9D56-42E2-A1C1-4F02AFC34D08}"/>
          </ac:spMkLst>
        </pc:spChg>
        <pc:spChg chg="del">
          <ac:chgData name="Batul Poonawala" userId="bc6560b3-2cf5-4027-96ed-9717ac635bcb" providerId="ADAL" clId="{04E23898-8C45-4E07-8602-1015D8B68503}" dt="2025-02-24T12:18:01.957" v="687" actId="478"/>
          <ac:spMkLst>
            <pc:docMk/>
            <pc:sldMk cId="1243521372" sldId="771"/>
            <ac:spMk id="13" creationId="{E8C60584-9DDD-424F-9DA6-50B677DD2346}"/>
          </ac:spMkLst>
        </pc:spChg>
        <pc:spChg chg="del">
          <ac:chgData name="Batul Poonawala" userId="bc6560b3-2cf5-4027-96ed-9717ac635bcb" providerId="ADAL" clId="{04E23898-8C45-4E07-8602-1015D8B68503}" dt="2025-02-24T12:18:01.957" v="687" actId="478"/>
          <ac:spMkLst>
            <pc:docMk/>
            <pc:sldMk cId="1243521372" sldId="771"/>
            <ac:spMk id="14" creationId="{C9C0F6B2-0ABC-4536-B47A-17E825CAC797}"/>
          </ac:spMkLst>
        </pc:spChg>
        <pc:spChg chg="del mod">
          <ac:chgData name="Batul Poonawala" userId="bc6560b3-2cf5-4027-96ed-9717ac635bcb" providerId="ADAL" clId="{04E23898-8C45-4E07-8602-1015D8B68503}" dt="2025-02-24T12:14:08.840" v="682" actId="478"/>
          <ac:spMkLst>
            <pc:docMk/>
            <pc:sldMk cId="1243521372" sldId="771"/>
            <ac:spMk id="16" creationId="{FFBC0426-4B0E-6438-9182-431519F8661B}"/>
          </ac:spMkLst>
        </pc:spChg>
        <pc:spChg chg="add del mod">
          <ac:chgData name="Batul Poonawala" userId="bc6560b3-2cf5-4027-96ed-9717ac635bcb" providerId="ADAL" clId="{04E23898-8C45-4E07-8602-1015D8B68503}" dt="2025-02-24T12:18:12.655" v="690" actId="478"/>
          <ac:spMkLst>
            <pc:docMk/>
            <pc:sldMk cId="1243521372" sldId="771"/>
            <ac:spMk id="18" creationId="{A400204C-34B0-5E7B-F4AB-306809F8FA8F}"/>
          </ac:spMkLst>
        </pc:spChg>
        <pc:spChg chg="mod">
          <ac:chgData name="Batul Poonawala" userId="bc6560b3-2cf5-4027-96ed-9717ac635bcb" providerId="ADAL" clId="{04E23898-8C45-4E07-8602-1015D8B68503}" dt="2025-02-24T12:22:44.121" v="692"/>
          <ac:spMkLst>
            <pc:docMk/>
            <pc:sldMk cId="1243521372" sldId="771"/>
            <ac:spMk id="19" creationId="{20417F93-4583-6710-B69E-07595146CEE7}"/>
          </ac:spMkLst>
        </pc:spChg>
        <pc:spChg chg="mod">
          <ac:chgData name="Batul Poonawala" userId="bc6560b3-2cf5-4027-96ed-9717ac635bcb" providerId="ADAL" clId="{04E23898-8C45-4E07-8602-1015D8B68503}" dt="2025-02-24T12:23:00.495" v="695"/>
          <ac:spMkLst>
            <pc:docMk/>
            <pc:sldMk cId="1243521372" sldId="771"/>
            <ac:spMk id="20" creationId="{7D8669E8-3919-6C5F-E30F-C661299561A5}"/>
          </ac:spMkLst>
        </pc:spChg>
        <pc:spChg chg="mod">
          <ac:chgData name="Batul Poonawala" userId="bc6560b3-2cf5-4027-96ed-9717ac635bcb" providerId="ADAL" clId="{04E23898-8C45-4E07-8602-1015D8B68503}" dt="2025-02-24T12:23:09.837" v="698"/>
          <ac:spMkLst>
            <pc:docMk/>
            <pc:sldMk cId="1243521372" sldId="771"/>
            <ac:spMk id="21" creationId="{FA8AD897-8520-30D1-64C3-666D9B2DE0EA}"/>
          </ac:spMkLst>
        </pc:spChg>
        <pc:spChg chg="mod">
          <ac:chgData name="Batul Poonawala" userId="bc6560b3-2cf5-4027-96ed-9717ac635bcb" providerId="ADAL" clId="{04E23898-8C45-4E07-8602-1015D8B68503}" dt="2025-02-24T12:22:52.763" v="694" actId="20577"/>
          <ac:spMkLst>
            <pc:docMk/>
            <pc:sldMk cId="1243521372" sldId="771"/>
            <ac:spMk id="22" creationId="{086310A2-8641-5A7A-3670-E895B05F72A3}"/>
          </ac:spMkLst>
        </pc:spChg>
        <pc:spChg chg="add mod">
          <ac:chgData name="Batul Poonawala" userId="bc6560b3-2cf5-4027-96ed-9717ac635bcb" providerId="ADAL" clId="{04E23898-8C45-4E07-8602-1015D8B68503}" dt="2025-02-24T12:18:52.424" v="691"/>
          <ac:spMkLst>
            <pc:docMk/>
            <pc:sldMk cId="1243521372" sldId="771"/>
            <ac:spMk id="24" creationId="{30CEB2B0-4781-E5E2-E7F2-83832A941884}"/>
          </ac:spMkLst>
        </pc:spChg>
        <pc:spChg chg="del">
          <ac:chgData name="Batul Poonawala" userId="bc6560b3-2cf5-4027-96ed-9717ac635bcb" providerId="ADAL" clId="{04E23898-8C45-4E07-8602-1015D8B68503}" dt="2025-02-24T12:18:01.957" v="687" actId="478"/>
          <ac:spMkLst>
            <pc:docMk/>
            <pc:sldMk cId="1243521372" sldId="771"/>
            <ac:spMk id="36" creationId="{B65D5638-D1F9-4A7B-ADF1-EF8957E55F78}"/>
          </ac:spMkLst>
        </pc:spChg>
        <pc:spChg chg="del">
          <ac:chgData name="Batul Poonawala" userId="bc6560b3-2cf5-4027-96ed-9717ac635bcb" providerId="ADAL" clId="{04E23898-8C45-4E07-8602-1015D8B68503}" dt="2025-02-24T12:18:01.957" v="687" actId="478"/>
          <ac:spMkLst>
            <pc:docMk/>
            <pc:sldMk cId="1243521372" sldId="771"/>
            <ac:spMk id="37" creationId="{14BE1343-1FD6-4982-B040-FC274A2C339A}"/>
          </ac:spMkLst>
        </pc:spChg>
        <pc:spChg chg="del">
          <ac:chgData name="Batul Poonawala" userId="bc6560b3-2cf5-4027-96ed-9717ac635bcb" providerId="ADAL" clId="{04E23898-8C45-4E07-8602-1015D8B68503}" dt="2025-02-24T12:18:01.957" v="687" actId="478"/>
          <ac:spMkLst>
            <pc:docMk/>
            <pc:sldMk cId="1243521372" sldId="771"/>
            <ac:spMk id="38" creationId="{43F24D73-2E27-4DEC-A2C0-5D8C892A8A7E}"/>
          </ac:spMkLst>
        </pc:spChg>
        <pc:spChg chg="del">
          <ac:chgData name="Batul Poonawala" userId="bc6560b3-2cf5-4027-96ed-9717ac635bcb" providerId="ADAL" clId="{04E23898-8C45-4E07-8602-1015D8B68503}" dt="2025-02-24T12:18:01.957" v="687" actId="478"/>
          <ac:spMkLst>
            <pc:docMk/>
            <pc:sldMk cId="1243521372" sldId="771"/>
            <ac:spMk id="39" creationId="{499E78FC-2E48-44A8-AC03-D7A16B13C516}"/>
          </ac:spMkLst>
        </pc:spChg>
        <pc:spChg chg="mod">
          <ac:chgData name="Batul Poonawala" userId="bc6560b3-2cf5-4027-96ed-9717ac635bcb" providerId="ADAL" clId="{04E23898-8C45-4E07-8602-1015D8B68503}" dt="2025-02-24T12:18:52.424" v="691"/>
          <ac:spMkLst>
            <pc:docMk/>
            <pc:sldMk cId="1243521372" sldId="771"/>
            <ac:spMk id="41" creationId="{565FF18B-D836-2367-81A7-6B095FFC6C30}"/>
          </ac:spMkLst>
        </pc:spChg>
        <pc:spChg chg="mod">
          <ac:chgData name="Batul Poonawala" userId="bc6560b3-2cf5-4027-96ed-9717ac635bcb" providerId="ADAL" clId="{04E23898-8C45-4E07-8602-1015D8B68503}" dt="2025-02-24T12:18:52.424" v="691"/>
          <ac:spMkLst>
            <pc:docMk/>
            <pc:sldMk cId="1243521372" sldId="771"/>
            <ac:spMk id="42" creationId="{38ABC24A-92D6-F988-C438-C930E0175825}"/>
          </ac:spMkLst>
        </pc:spChg>
        <pc:spChg chg="mod">
          <ac:chgData name="Batul Poonawala" userId="bc6560b3-2cf5-4027-96ed-9717ac635bcb" providerId="ADAL" clId="{04E23898-8C45-4E07-8602-1015D8B68503}" dt="2025-02-24T12:18:52.424" v="691"/>
          <ac:spMkLst>
            <pc:docMk/>
            <pc:sldMk cId="1243521372" sldId="771"/>
            <ac:spMk id="46" creationId="{FE66FA25-688D-EC56-1E83-A810BC7D6762}"/>
          </ac:spMkLst>
        </pc:spChg>
        <pc:spChg chg="mod">
          <ac:chgData name="Batul Poonawala" userId="bc6560b3-2cf5-4027-96ed-9717ac635bcb" providerId="ADAL" clId="{04E23898-8C45-4E07-8602-1015D8B68503}" dt="2025-02-24T12:18:52.424" v="691"/>
          <ac:spMkLst>
            <pc:docMk/>
            <pc:sldMk cId="1243521372" sldId="771"/>
            <ac:spMk id="49" creationId="{7D490ADA-627F-26DE-72A3-100878ADA9E2}"/>
          </ac:spMkLst>
        </pc:spChg>
        <pc:spChg chg="mod">
          <ac:chgData name="Batul Poonawala" userId="bc6560b3-2cf5-4027-96ed-9717ac635bcb" providerId="ADAL" clId="{04E23898-8C45-4E07-8602-1015D8B68503}" dt="2025-02-24T12:18:52.424" v="691"/>
          <ac:spMkLst>
            <pc:docMk/>
            <pc:sldMk cId="1243521372" sldId="771"/>
            <ac:spMk id="51" creationId="{7140C2F8-A025-79D9-B2C5-1ACCA2BE6ABE}"/>
          </ac:spMkLst>
        </pc:spChg>
        <pc:spChg chg="mod">
          <ac:chgData name="Batul Poonawala" userId="bc6560b3-2cf5-4027-96ed-9717ac635bcb" providerId="ADAL" clId="{04E23898-8C45-4E07-8602-1015D8B68503}" dt="2025-02-24T12:18:52.424" v="691"/>
          <ac:spMkLst>
            <pc:docMk/>
            <pc:sldMk cId="1243521372" sldId="771"/>
            <ac:spMk id="52" creationId="{63A4D1D9-C7D1-7B57-4AED-D5771E27E144}"/>
          </ac:spMkLst>
        </pc:spChg>
        <pc:spChg chg="mod">
          <ac:chgData name="Batul Poonawala" userId="bc6560b3-2cf5-4027-96ed-9717ac635bcb" providerId="ADAL" clId="{04E23898-8C45-4E07-8602-1015D8B68503}" dt="2025-02-24T12:18:52.424" v="691"/>
          <ac:spMkLst>
            <pc:docMk/>
            <pc:sldMk cId="1243521372" sldId="771"/>
            <ac:spMk id="56" creationId="{DB855EE1-ACE7-8F5F-8991-A7724875EABB}"/>
          </ac:spMkLst>
        </pc:spChg>
        <pc:spChg chg="mod">
          <ac:chgData name="Batul Poonawala" userId="bc6560b3-2cf5-4027-96ed-9717ac635bcb" providerId="ADAL" clId="{04E23898-8C45-4E07-8602-1015D8B68503}" dt="2025-02-24T12:18:52.424" v="691"/>
          <ac:spMkLst>
            <pc:docMk/>
            <pc:sldMk cId="1243521372" sldId="771"/>
            <ac:spMk id="57" creationId="{4C2114C3-A196-2EDB-6ECE-4E69561885CC}"/>
          </ac:spMkLst>
        </pc:spChg>
        <pc:spChg chg="mod">
          <ac:chgData name="Batul Poonawala" userId="bc6560b3-2cf5-4027-96ed-9717ac635bcb" providerId="ADAL" clId="{04E23898-8C45-4E07-8602-1015D8B68503}" dt="2025-02-24T12:18:52.424" v="691"/>
          <ac:spMkLst>
            <pc:docMk/>
            <pc:sldMk cId="1243521372" sldId="771"/>
            <ac:spMk id="59" creationId="{CBE7F81B-D2AB-C96D-27D8-663E6583F474}"/>
          </ac:spMkLst>
        </pc:spChg>
        <pc:spChg chg="add mod">
          <ac:chgData name="Batul Poonawala" userId="bc6560b3-2cf5-4027-96ed-9717ac635bcb" providerId="ADAL" clId="{04E23898-8C45-4E07-8602-1015D8B68503}" dt="2025-02-24T12:23:54.082" v="757" actId="14100"/>
          <ac:spMkLst>
            <pc:docMk/>
            <pc:sldMk cId="1243521372" sldId="771"/>
            <ac:spMk id="62" creationId="{B90F6738-DEF9-D30B-474C-6CA6BD49B5DC}"/>
          </ac:spMkLst>
        </pc:spChg>
        <pc:picChg chg="del">
          <ac:chgData name="Batul Poonawala" userId="bc6560b3-2cf5-4027-96ed-9717ac635bcb" providerId="ADAL" clId="{04E23898-8C45-4E07-8602-1015D8B68503}" dt="2025-02-24T12:14:09.626" v="683" actId="478"/>
          <ac:picMkLst>
            <pc:docMk/>
            <pc:sldMk cId="1243521372" sldId="771"/>
            <ac:picMk id="3" creationId="{E84A6166-849B-4D32-1A2B-3201E5563295}"/>
          </ac:picMkLst>
        </pc:picChg>
        <pc:picChg chg="del">
          <ac:chgData name="Batul Poonawala" userId="bc6560b3-2cf5-4027-96ed-9717ac635bcb" providerId="ADAL" clId="{04E23898-8C45-4E07-8602-1015D8B68503}" dt="2025-02-24T12:14:10.216" v="684" actId="478"/>
          <ac:picMkLst>
            <pc:docMk/>
            <pc:sldMk cId="1243521372" sldId="771"/>
            <ac:picMk id="5" creationId="{35756FD5-2101-4533-FC00-C2E25A498B10}"/>
          </ac:picMkLst>
        </pc:picChg>
        <pc:picChg chg="del">
          <ac:chgData name="Batul Poonawala" userId="bc6560b3-2cf5-4027-96ed-9717ac635bcb" providerId="ADAL" clId="{04E23898-8C45-4E07-8602-1015D8B68503}" dt="2025-02-24T12:14:11.022" v="685" actId="478"/>
          <ac:picMkLst>
            <pc:docMk/>
            <pc:sldMk cId="1243521372" sldId="771"/>
            <ac:picMk id="10" creationId="{2F7D4312-8B22-1C23-8829-0E1F5343C097}"/>
          </ac:picMkLst>
        </pc:picChg>
        <pc:picChg chg="del">
          <ac:chgData name="Batul Poonawala" userId="bc6560b3-2cf5-4027-96ed-9717ac635bcb" providerId="ADAL" clId="{04E23898-8C45-4E07-8602-1015D8B68503}" dt="2025-02-24T12:14:11.630" v="686" actId="478"/>
          <ac:picMkLst>
            <pc:docMk/>
            <pc:sldMk cId="1243521372" sldId="771"/>
            <ac:picMk id="11" creationId="{8CF15F03-CD9E-3655-19E8-C6CD557F4F39}"/>
          </ac:picMkLst>
        </pc:picChg>
      </pc:sldChg>
    </pc:docChg>
  </pc:docChgLst>
  <pc:docChgLst>
    <pc:chgData name="ahsheka.ramachandran" userId="S::ahsheka.ramachandran_one.app#ext#@aptaracoin.onmicrosoft.com::04a89992-e154-42b0-b24e-64e6588e152b" providerId="AD" clId="Web-{C004CF0D-0396-F522-807A-009E9893499C}"/>
    <pc:docChg chg="modSld">
      <pc:chgData name="ahsheka.ramachandran" userId="S::ahsheka.ramachandran_one.app#ext#@aptaracoin.onmicrosoft.com::04a89992-e154-42b0-b24e-64e6588e152b" providerId="AD" clId="Web-{C004CF0D-0396-F522-807A-009E9893499C}" dt="2025-02-05T14:15:38.648" v="1" actId="1076"/>
      <pc:docMkLst>
        <pc:docMk/>
      </pc:docMkLst>
      <pc:sldChg chg="addSp modSp">
        <pc:chgData name="ahsheka.ramachandran" userId="S::ahsheka.ramachandran_one.app#ext#@aptaracoin.onmicrosoft.com::04a89992-e154-42b0-b24e-64e6588e152b" providerId="AD" clId="Web-{C004CF0D-0396-F522-807A-009E9893499C}" dt="2025-02-05T14:15:38.648" v="1" actId="1076"/>
        <pc:sldMkLst>
          <pc:docMk/>
          <pc:sldMk cId="1415677533" sldId="763"/>
        </pc:sldMkLst>
        <pc:picChg chg="add mod">
          <ac:chgData name="ahsheka.ramachandran" userId="S::ahsheka.ramachandran_one.app#ext#@aptaracoin.onmicrosoft.com::04a89992-e154-42b0-b24e-64e6588e152b" providerId="AD" clId="Web-{C004CF0D-0396-F522-807A-009E9893499C}" dt="2025-02-05T14:15:38.648" v="1" actId="1076"/>
          <ac:picMkLst>
            <pc:docMk/>
            <pc:sldMk cId="1415677533" sldId="763"/>
            <ac:picMk id="5" creationId="{44164120-DA61-4BC0-644E-86743CF689CB}"/>
          </ac:picMkLst>
        </pc:picChg>
      </pc:sldChg>
    </pc:docChg>
  </pc:docChgLst>
  <pc:docChgLst>
    <pc:chgData name="Batul Poonawala" userId="S::p03177@aptaracorp.com::bc6560b3-2cf5-4027-96ed-9717ac635bcb" providerId="AD" clId="Web-{ABF26211-0210-BE84-8BA7-B4483E628DD3}"/>
    <pc:docChg chg="modSld">
      <pc:chgData name="Batul Poonawala" userId="S::p03177@aptaracorp.com::bc6560b3-2cf5-4027-96ed-9717ac635bcb" providerId="AD" clId="Web-{ABF26211-0210-BE84-8BA7-B4483E628DD3}" dt="2025-01-21T13:33:34.338" v="1" actId="1076"/>
      <pc:docMkLst>
        <pc:docMk/>
      </pc:docMkLst>
      <pc:sldChg chg="modSp">
        <pc:chgData name="Batul Poonawala" userId="S::p03177@aptaracorp.com::bc6560b3-2cf5-4027-96ed-9717ac635bcb" providerId="AD" clId="Web-{ABF26211-0210-BE84-8BA7-B4483E628DD3}" dt="2025-01-21T13:33:34.338" v="1" actId="1076"/>
        <pc:sldMkLst>
          <pc:docMk/>
          <pc:sldMk cId="4258070919" sldId="761"/>
        </pc:sldMkLst>
      </pc:sldChg>
    </pc:docChg>
  </pc:docChgLst>
  <pc:docChgLst>
    <pc:chgData name="Sarika Nanda" userId="3c368337-10cf-4e57-80c9-f567c077d047" providerId="ADAL" clId="{84F40121-D6BD-417E-84FD-511976317ACC}"/>
    <pc:docChg chg="modSld">
      <pc:chgData name="Sarika Nanda" userId="3c368337-10cf-4e57-80c9-f567c077d047" providerId="ADAL" clId="{84F40121-D6BD-417E-84FD-511976317ACC}" dt="2025-02-25T14:55:38.654" v="28" actId="255"/>
      <pc:docMkLst>
        <pc:docMk/>
      </pc:docMkLst>
      <pc:sldChg chg="modSp mod modNotesTx">
        <pc:chgData name="Sarika Nanda" userId="3c368337-10cf-4e57-80c9-f567c077d047" providerId="ADAL" clId="{84F40121-D6BD-417E-84FD-511976317ACC}" dt="2025-02-25T14:49:07.460" v="2" actId="2711"/>
        <pc:sldMkLst>
          <pc:docMk/>
          <pc:sldMk cId="0" sldId="265"/>
        </pc:sldMkLst>
        <pc:spChg chg="mod">
          <ac:chgData name="Sarika Nanda" userId="3c368337-10cf-4e57-80c9-f567c077d047" providerId="ADAL" clId="{84F40121-D6BD-417E-84FD-511976317ACC}" dt="2025-02-25T14:48:41.160" v="1" actId="34135"/>
          <ac:spMkLst>
            <pc:docMk/>
            <pc:sldMk cId="0" sldId="265"/>
            <ac:spMk id="2" creationId="{8A235994-690D-4BFE-A10B-884872011B5A}"/>
          </ac:spMkLst>
        </pc:spChg>
        <pc:spChg chg="mod">
          <ac:chgData name="Sarika Nanda" userId="3c368337-10cf-4e57-80c9-f567c077d047" providerId="ADAL" clId="{84F40121-D6BD-417E-84FD-511976317ACC}" dt="2025-02-25T14:48:41.160" v="1" actId="34135"/>
          <ac:spMkLst>
            <pc:docMk/>
            <pc:sldMk cId="0" sldId="265"/>
            <ac:spMk id="6" creationId="{5999FB56-FFDC-F3B9-7A6E-BDF1AA0B4DF2}"/>
          </ac:spMkLst>
        </pc:spChg>
        <pc:spChg chg="mod">
          <ac:chgData name="Sarika Nanda" userId="3c368337-10cf-4e57-80c9-f567c077d047" providerId="ADAL" clId="{84F40121-D6BD-417E-84FD-511976317ACC}" dt="2025-02-25T14:48:41.160" v="1" actId="34135"/>
          <ac:spMkLst>
            <pc:docMk/>
            <pc:sldMk cId="0" sldId="265"/>
            <ac:spMk id="8" creationId="{2265919A-57DD-7307-814C-75680574108E}"/>
          </ac:spMkLst>
        </pc:spChg>
        <pc:spChg chg="mod">
          <ac:chgData name="Sarika Nanda" userId="3c368337-10cf-4e57-80c9-f567c077d047" providerId="ADAL" clId="{84F40121-D6BD-417E-84FD-511976317ACC}" dt="2025-02-25T14:48:41.160" v="1" actId="34135"/>
          <ac:spMkLst>
            <pc:docMk/>
            <pc:sldMk cId="0" sldId="265"/>
            <ac:spMk id="54" creationId="{2775878C-B6EC-7DCB-227C-5338974579D3}"/>
          </ac:spMkLst>
        </pc:spChg>
        <pc:spChg chg="mod">
          <ac:chgData name="Sarika Nanda" userId="3c368337-10cf-4e57-80c9-f567c077d047" providerId="ADAL" clId="{84F40121-D6BD-417E-84FD-511976317ACC}" dt="2025-02-25T14:48:41.160" v="1" actId="34135"/>
          <ac:spMkLst>
            <pc:docMk/>
            <pc:sldMk cId="0" sldId="265"/>
            <ac:spMk id="55" creationId="{EDB516FE-9A09-1030-7949-D8809559AE67}"/>
          </ac:spMkLst>
        </pc:spChg>
        <pc:spChg chg="mod">
          <ac:chgData name="Sarika Nanda" userId="3c368337-10cf-4e57-80c9-f567c077d047" providerId="ADAL" clId="{84F40121-D6BD-417E-84FD-511976317ACC}" dt="2025-02-25T14:48:41.160" v="1" actId="34135"/>
          <ac:spMkLst>
            <pc:docMk/>
            <pc:sldMk cId="0" sldId="265"/>
            <ac:spMk id="60" creationId="{7126FA8E-94B0-48A3-8C30-A105708831CE}"/>
          </ac:spMkLst>
        </pc:spChg>
        <pc:spChg chg="mod">
          <ac:chgData name="Sarika Nanda" userId="3c368337-10cf-4e57-80c9-f567c077d047" providerId="ADAL" clId="{84F40121-D6BD-417E-84FD-511976317ACC}" dt="2025-02-25T14:48:41.160" v="1" actId="34135"/>
          <ac:spMkLst>
            <pc:docMk/>
            <pc:sldMk cId="0" sldId="265"/>
            <ac:spMk id="63" creationId="{3FE352A2-8F7E-A12A-AD8A-C66BF79494E2}"/>
          </ac:spMkLst>
        </pc:spChg>
        <pc:spChg chg="mod">
          <ac:chgData name="Sarika Nanda" userId="3c368337-10cf-4e57-80c9-f567c077d047" providerId="ADAL" clId="{84F40121-D6BD-417E-84FD-511976317ACC}" dt="2025-02-25T14:48:41.160" v="1" actId="34135"/>
          <ac:spMkLst>
            <pc:docMk/>
            <pc:sldMk cId="0" sldId="265"/>
            <ac:spMk id="65" creationId="{BBC14672-95D0-4D76-26F5-4CDFAAB84A95}"/>
          </ac:spMkLst>
        </pc:spChg>
        <pc:spChg chg="mod">
          <ac:chgData name="Sarika Nanda" userId="3c368337-10cf-4e57-80c9-f567c077d047" providerId="ADAL" clId="{84F40121-D6BD-417E-84FD-511976317ACC}" dt="2025-02-25T14:48:41.160" v="1" actId="34135"/>
          <ac:spMkLst>
            <pc:docMk/>
            <pc:sldMk cId="0" sldId="265"/>
            <ac:spMk id="67" creationId="{27CCC500-8F71-616F-BB0B-DF25644109EA}"/>
          </ac:spMkLst>
        </pc:spChg>
        <pc:spChg chg="mod">
          <ac:chgData name="Sarika Nanda" userId="3c368337-10cf-4e57-80c9-f567c077d047" providerId="ADAL" clId="{84F40121-D6BD-417E-84FD-511976317ACC}" dt="2025-02-25T14:48:41.160" v="1" actId="34135"/>
          <ac:spMkLst>
            <pc:docMk/>
            <pc:sldMk cId="0" sldId="265"/>
            <ac:spMk id="69" creationId="{8DDCF80F-1CA8-1102-7CBF-08F5B4DF69C6}"/>
          </ac:spMkLst>
        </pc:spChg>
      </pc:sldChg>
      <pc:sldChg chg="modNotesTx">
        <pc:chgData name="Sarika Nanda" userId="3c368337-10cf-4e57-80c9-f567c077d047" providerId="ADAL" clId="{84F40121-D6BD-417E-84FD-511976317ACC}" dt="2025-02-25T14:55:25.743" v="27" actId="2711"/>
        <pc:sldMkLst>
          <pc:docMk/>
          <pc:sldMk cId="1161919795" sldId="482"/>
        </pc:sldMkLst>
      </pc:sldChg>
      <pc:sldChg chg="modNotesTx">
        <pc:chgData name="Sarika Nanda" userId="3c368337-10cf-4e57-80c9-f567c077d047" providerId="ADAL" clId="{84F40121-D6BD-417E-84FD-511976317ACC}" dt="2025-02-25T14:55:38.654" v="28" actId="255"/>
        <pc:sldMkLst>
          <pc:docMk/>
          <pc:sldMk cId="3856538791" sldId="483"/>
        </pc:sldMkLst>
      </pc:sldChg>
      <pc:sldChg chg="delSp modSp mod modNotesTx">
        <pc:chgData name="Sarika Nanda" userId="3c368337-10cf-4e57-80c9-f567c077d047" providerId="ADAL" clId="{84F40121-D6BD-417E-84FD-511976317ACC}" dt="2025-02-25T14:54:04.864" v="16" actId="2711"/>
        <pc:sldMkLst>
          <pc:docMk/>
          <pc:sldMk cId="1708082065" sldId="485"/>
        </pc:sldMkLst>
        <pc:spChg chg="mod">
          <ac:chgData name="Sarika Nanda" userId="3c368337-10cf-4e57-80c9-f567c077d047" providerId="ADAL" clId="{84F40121-D6BD-417E-84FD-511976317ACC}" dt="2025-02-25T14:54:00.425" v="15" actId="34135"/>
          <ac:spMkLst>
            <pc:docMk/>
            <pc:sldMk cId="1708082065" sldId="485"/>
            <ac:spMk id="4" creationId="{C84F2FD9-0DE3-46A6-96C5-D9FDF10D6304}"/>
          </ac:spMkLst>
        </pc:spChg>
        <pc:spChg chg="mod">
          <ac:chgData name="Sarika Nanda" userId="3c368337-10cf-4e57-80c9-f567c077d047" providerId="ADAL" clId="{84F40121-D6BD-417E-84FD-511976317ACC}" dt="2025-02-25T14:54:00.425" v="15" actId="34135"/>
          <ac:spMkLst>
            <pc:docMk/>
            <pc:sldMk cId="1708082065" sldId="485"/>
            <ac:spMk id="6" creationId="{AA6856FB-72E3-409E-961A-87212187D7A2}"/>
          </ac:spMkLst>
        </pc:spChg>
        <pc:spChg chg="del">
          <ac:chgData name="Sarika Nanda" userId="3c368337-10cf-4e57-80c9-f567c077d047" providerId="ADAL" clId="{84F40121-D6BD-417E-84FD-511976317ACC}" dt="2025-02-25T14:53:54.439" v="14" actId="478"/>
          <ac:spMkLst>
            <pc:docMk/>
            <pc:sldMk cId="1708082065" sldId="485"/>
            <ac:spMk id="7" creationId="{8B188A1E-1ACC-6546-A031-D91A5F057553}"/>
          </ac:spMkLst>
        </pc:spChg>
        <pc:spChg chg="mod">
          <ac:chgData name="Sarika Nanda" userId="3c368337-10cf-4e57-80c9-f567c077d047" providerId="ADAL" clId="{84F40121-D6BD-417E-84FD-511976317ACC}" dt="2025-02-25T14:54:00.425" v="15" actId="34135"/>
          <ac:spMkLst>
            <pc:docMk/>
            <pc:sldMk cId="1708082065" sldId="485"/>
            <ac:spMk id="12" creationId="{6E5C9587-614D-4C6F-ABE9-7918975D51F1}"/>
          </ac:spMkLst>
        </pc:spChg>
        <pc:spChg chg="mod">
          <ac:chgData name="Sarika Nanda" userId="3c368337-10cf-4e57-80c9-f567c077d047" providerId="ADAL" clId="{84F40121-D6BD-417E-84FD-511976317ACC}" dt="2025-02-25T14:54:00.425" v="15" actId="34135"/>
          <ac:spMkLst>
            <pc:docMk/>
            <pc:sldMk cId="1708082065" sldId="485"/>
            <ac:spMk id="36" creationId="{B65D5638-D1F9-4A7B-ADF1-EF8957E55F78}"/>
          </ac:spMkLst>
        </pc:spChg>
        <pc:picChg chg="mod">
          <ac:chgData name="Sarika Nanda" userId="3c368337-10cf-4e57-80c9-f567c077d047" providerId="ADAL" clId="{84F40121-D6BD-417E-84FD-511976317ACC}" dt="2025-02-25T14:54:00.425" v="15" actId="34135"/>
          <ac:picMkLst>
            <pc:docMk/>
            <pc:sldMk cId="1708082065" sldId="485"/>
            <ac:picMk id="18" creationId="{AA8FBED4-7FF9-12C2-8D60-F98CC7747A5C}"/>
          </ac:picMkLst>
        </pc:picChg>
      </pc:sldChg>
      <pc:sldChg chg="modNotesTx">
        <pc:chgData name="Sarika Nanda" userId="3c368337-10cf-4e57-80c9-f567c077d047" providerId="ADAL" clId="{84F40121-D6BD-417E-84FD-511976317ACC}" dt="2025-02-25T14:55:10.296" v="25" actId="255"/>
        <pc:sldMkLst>
          <pc:docMk/>
          <pc:sldMk cId="2161799773" sldId="487"/>
        </pc:sldMkLst>
      </pc:sldChg>
      <pc:sldChg chg="modNotesTx">
        <pc:chgData name="Sarika Nanda" userId="3c368337-10cf-4e57-80c9-f567c077d047" providerId="ADAL" clId="{84F40121-D6BD-417E-84FD-511976317ACC}" dt="2025-02-25T14:50:45.306" v="3" actId="255"/>
        <pc:sldMkLst>
          <pc:docMk/>
          <pc:sldMk cId="695230372" sldId="495"/>
        </pc:sldMkLst>
      </pc:sldChg>
      <pc:sldChg chg="modSp mod">
        <pc:chgData name="Sarika Nanda" userId="3c368337-10cf-4e57-80c9-f567c077d047" providerId="ADAL" clId="{84F40121-D6BD-417E-84FD-511976317ACC}" dt="2025-02-25T14:47:46.599" v="0" actId="34135"/>
        <pc:sldMkLst>
          <pc:docMk/>
          <pc:sldMk cId="1088570354" sldId="542"/>
        </pc:sldMkLst>
        <pc:spChg chg="mod">
          <ac:chgData name="Sarika Nanda" userId="3c368337-10cf-4e57-80c9-f567c077d047" providerId="ADAL" clId="{84F40121-D6BD-417E-84FD-511976317ACC}" dt="2025-02-25T14:47:46.599" v="0" actId="34135"/>
          <ac:spMkLst>
            <pc:docMk/>
            <pc:sldMk cId="1088570354" sldId="542"/>
            <ac:spMk id="235" creationId="{6BD9D5A8-DB36-86EB-168A-DD4B2FBFFEC1}"/>
          </ac:spMkLst>
        </pc:spChg>
        <pc:spChg chg="mod">
          <ac:chgData name="Sarika Nanda" userId="3c368337-10cf-4e57-80c9-f567c077d047" providerId="ADAL" clId="{84F40121-D6BD-417E-84FD-511976317ACC}" dt="2025-02-25T14:47:46.599" v="0" actId="34135"/>
          <ac:spMkLst>
            <pc:docMk/>
            <pc:sldMk cId="1088570354" sldId="542"/>
            <ac:spMk id="250" creationId="{7DE062F6-C792-B001-05CC-3FE343E2CDFD}"/>
          </ac:spMkLst>
        </pc:spChg>
        <pc:spChg chg="mod">
          <ac:chgData name="Sarika Nanda" userId="3c368337-10cf-4e57-80c9-f567c077d047" providerId="ADAL" clId="{84F40121-D6BD-417E-84FD-511976317ACC}" dt="2025-02-25T14:47:46.599" v="0" actId="34135"/>
          <ac:spMkLst>
            <pc:docMk/>
            <pc:sldMk cId="1088570354" sldId="542"/>
            <ac:spMk id="314" creationId="{1A7C9121-24F4-E176-600B-BCB6C2F2145E}"/>
          </ac:spMkLst>
        </pc:spChg>
        <pc:spChg chg="mod">
          <ac:chgData name="Sarika Nanda" userId="3c368337-10cf-4e57-80c9-f567c077d047" providerId="ADAL" clId="{84F40121-D6BD-417E-84FD-511976317ACC}" dt="2025-02-25T14:47:46.599" v="0" actId="34135"/>
          <ac:spMkLst>
            <pc:docMk/>
            <pc:sldMk cId="1088570354" sldId="542"/>
            <ac:spMk id="395" creationId="{E20080FE-D508-C401-B0B8-4DA9DB8CC154}"/>
          </ac:spMkLst>
        </pc:spChg>
        <pc:spChg chg="mod">
          <ac:chgData name="Sarika Nanda" userId="3c368337-10cf-4e57-80c9-f567c077d047" providerId="ADAL" clId="{84F40121-D6BD-417E-84FD-511976317ACC}" dt="2025-02-25T14:47:46.599" v="0" actId="34135"/>
          <ac:spMkLst>
            <pc:docMk/>
            <pc:sldMk cId="1088570354" sldId="542"/>
            <ac:spMk id="403" creationId="{42C52ECC-2DF0-A4DC-9C02-03D63796E577}"/>
          </ac:spMkLst>
        </pc:spChg>
        <pc:spChg chg="mod">
          <ac:chgData name="Sarika Nanda" userId="3c368337-10cf-4e57-80c9-f567c077d047" providerId="ADAL" clId="{84F40121-D6BD-417E-84FD-511976317ACC}" dt="2025-02-25T14:47:46.599" v="0" actId="34135"/>
          <ac:spMkLst>
            <pc:docMk/>
            <pc:sldMk cId="1088570354" sldId="542"/>
            <ac:spMk id="404" creationId="{17A52C5D-C9C4-8549-E904-BFA988F12A13}"/>
          </ac:spMkLst>
        </pc:spChg>
        <pc:spChg chg="mod">
          <ac:chgData name="Sarika Nanda" userId="3c368337-10cf-4e57-80c9-f567c077d047" providerId="ADAL" clId="{84F40121-D6BD-417E-84FD-511976317ACC}" dt="2025-02-25T14:47:46.599" v="0" actId="34135"/>
          <ac:spMkLst>
            <pc:docMk/>
            <pc:sldMk cId="1088570354" sldId="542"/>
            <ac:spMk id="464" creationId="{0F5D4A3C-BC95-B7D6-A42A-1A50373042DB}"/>
          </ac:spMkLst>
        </pc:spChg>
        <pc:spChg chg="mod">
          <ac:chgData name="Sarika Nanda" userId="3c368337-10cf-4e57-80c9-f567c077d047" providerId="ADAL" clId="{84F40121-D6BD-417E-84FD-511976317ACC}" dt="2025-02-25T14:47:46.599" v="0" actId="34135"/>
          <ac:spMkLst>
            <pc:docMk/>
            <pc:sldMk cId="1088570354" sldId="542"/>
            <ac:spMk id="644" creationId="{0D4E941D-23FA-49CB-D628-A31D9E5BB4B2}"/>
          </ac:spMkLst>
        </pc:spChg>
        <pc:spChg chg="mod">
          <ac:chgData name="Sarika Nanda" userId="3c368337-10cf-4e57-80c9-f567c077d047" providerId="ADAL" clId="{84F40121-D6BD-417E-84FD-511976317ACC}" dt="2025-02-25T14:47:46.599" v="0" actId="34135"/>
          <ac:spMkLst>
            <pc:docMk/>
            <pc:sldMk cId="1088570354" sldId="542"/>
            <ac:spMk id="652" creationId="{F42BAD55-45CB-57DD-71FF-FC5EFFFE12EE}"/>
          </ac:spMkLst>
        </pc:spChg>
        <pc:spChg chg="mod">
          <ac:chgData name="Sarika Nanda" userId="3c368337-10cf-4e57-80c9-f567c077d047" providerId="ADAL" clId="{84F40121-D6BD-417E-84FD-511976317ACC}" dt="2025-02-25T14:47:46.599" v="0" actId="34135"/>
          <ac:spMkLst>
            <pc:docMk/>
            <pc:sldMk cId="1088570354" sldId="542"/>
            <ac:spMk id="701" creationId="{D0B15C29-B719-076F-3D83-1CFB01F6C834}"/>
          </ac:spMkLst>
        </pc:spChg>
      </pc:sldChg>
      <pc:sldChg chg="modSp mod modNotesTx">
        <pc:chgData name="Sarika Nanda" userId="3c368337-10cf-4e57-80c9-f567c077d047" providerId="ADAL" clId="{84F40121-D6BD-417E-84FD-511976317ACC}" dt="2025-02-25T14:53:12.275" v="9" actId="255"/>
        <pc:sldMkLst>
          <pc:docMk/>
          <pc:sldMk cId="1033949703" sldId="565"/>
        </pc:sldMkLst>
        <pc:spChg chg="mod">
          <ac:chgData name="Sarika Nanda" userId="3c368337-10cf-4e57-80c9-f567c077d047" providerId="ADAL" clId="{84F40121-D6BD-417E-84FD-511976317ACC}" dt="2025-02-25T14:52:47.718" v="8" actId="34135"/>
          <ac:spMkLst>
            <pc:docMk/>
            <pc:sldMk cId="1033949703" sldId="565"/>
            <ac:spMk id="2" creationId="{47131736-1F7B-43E1-A411-D02F80926155}"/>
          </ac:spMkLst>
        </pc:spChg>
        <pc:spChg chg="mod">
          <ac:chgData name="Sarika Nanda" userId="3c368337-10cf-4e57-80c9-f567c077d047" providerId="ADAL" clId="{84F40121-D6BD-417E-84FD-511976317ACC}" dt="2025-02-25T14:52:47.718" v="8" actId="34135"/>
          <ac:spMkLst>
            <pc:docMk/>
            <pc:sldMk cId="1033949703" sldId="565"/>
            <ac:spMk id="43" creationId="{B9684C3B-691D-47FB-BF72-BAC92BB0464B}"/>
          </ac:spMkLst>
        </pc:spChg>
        <pc:spChg chg="mod">
          <ac:chgData name="Sarika Nanda" userId="3c368337-10cf-4e57-80c9-f567c077d047" providerId="ADAL" clId="{84F40121-D6BD-417E-84FD-511976317ACC}" dt="2025-02-25T14:52:47.718" v="8" actId="34135"/>
          <ac:spMkLst>
            <pc:docMk/>
            <pc:sldMk cId="1033949703" sldId="565"/>
            <ac:spMk id="51" creationId="{2BC19AB8-2AF5-44A9-AF0A-64E4710886BB}"/>
          </ac:spMkLst>
        </pc:spChg>
        <pc:spChg chg="mod">
          <ac:chgData name="Sarika Nanda" userId="3c368337-10cf-4e57-80c9-f567c077d047" providerId="ADAL" clId="{84F40121-D6BD-417E-84FD-511976317ACC}" dt="2025-02-25T14:52:47.718" v="8" actId="34135"/>
          <ac:spMkLst>
            <pc:docMk/>
            <pc:sldMk cId="1033949703" sldId="565"/>
            <ac:spMk id="56" creationId="{AB46F172-31F7-4FE6-A702-EDA80C06432D}"/>
          </ac:spMkLst>
        </pc:spChg>
        <pc:spChg chg="mod">
          <ac:chgData name="Sarika Nanda" userId="3c368337-10cf-4e57-80c9-f567c077d047" providerId="ADAL" clId="{84F40121-D6BD-417E-84FD-511976317ACC}" dt="2025-02-25T14:52:47.718" v="8" actId="34135"/>
          <ac:spMkLst>
            <pc:docMk/>
            <pc:sldMk cId="1033949703" sldId="565"/>
            <ac:spMk id="58" creationId="{9D50D739-E95C-4D37-BE10-0701A780FE3B}"/>
          </ac:spMkLst>
        </pc:spChg>
        <pc:spChg chg="mod">
          <ac:chgData name="Sarika Nanda" userId="3c368337-10cf-4e57-80c9-f567c077d047" providerId="ADAL" clId="{84F40121-D6BD-417E-84FD-511976317ACC}" dt="2025-02-25T14:52:47.718" v="8" actId="34135"/>
          <ac:spMkLst>
            <pc:docMk/>
            <pc:sldMk cId="1033949703" sldId="565"/>
            <ac:spMk id="59" creationId="{999458DA-47AB-4DF6-9E9E-9B25AF58CF27}"/>
          </ac:spMkLst>
        </pc:spChg>
        <pc:spChg chg="mod">
          <ac:chgData name="Sarika Nanda" userId="3c368337-10cf-4e57-80c9-f567c077d047" providerId="ADAL" clId="{84F40121-D6BD-417E-84FD-511976317ACC}" dt="2025-02-25T14:52:47.718" v="8" actId="34135"/>
          <ac:spMkLst>
            <pc:docMk/>
            <pc:sldMk cId="1033949703" sldId="565"/>
            <ac:spMk id="66" creationId="{A7AA4C8C-2C8A-42A4-8A8C-1EACCA4BED01}"/>
          </ac:spMkLst>
        </pc:spChg>
        <pc:spChg chg="mod">
          <ac:chgData name="Sarika Nanda" userId="3c368337-10cf-4e57-80c9-f567c077d047" providerId="ADAL" clId="{84F40121-D6BD-417E-84FD-511976317ACC}" dt="2025-02-25T14:52:47.718" v="8" actId="34135"/>
          <ac:spMkLst>
            <pc:docMk/>
            <pc:sldMk cId="1033949703" sldId="565"/>
            <ac:spMk id="68" creationId="{94851D32-2D6F-4ED9-9B48-B5E797E0A6C8}"/>
          </ac:spMkLst>
        </pc:spChg>
        <pc:spChg chg="mod">
          <ac:chgData name="Sarika Nanda" userId="3c368337-10cf-4e57-80c9-f567c077d047" providerId="ADAL" clId="{84F40121-D6BD-417E-84FD-511976317ACC}" dt="2025-02-25T14:52:47.718" v="8" actId="34135"/>
          <ac:spMkLst>
            <pc:docMk/>
            <pc:sldMk cId="1033949703" sldId="565"/>
            <ac:spMk id="69" creationId="{BB59D24D-2BB3-4F3D-8336-35082B42E4F1}"/>
          </ac:spMkLst>
        </pc:spChg>
        <pc:spChg chg="mod">
          <ac:chgData name="Sarika Nanda" userId="3c368337-10cf-4e57-80c9-f567c077d047" providerId="ADAL" clId="{84F40121-D6BD-417E-84FD-511976317ACC}" dt="2025-02-25T14:52:47.718" v="8" actId="34135"/>
          <ac:spMkLst>
            <pc:docMk/>
            <pc:sldMk cId="1033949703" sldId="565"/>
            <ac:spMk id="71" creationId="{AC0814F1-A6B0-41B4-B05C-AAA667A5114B}"/>
          </ac:spMkLst>
        </pc:spChg>
      </pc:sldChg>
      <pc:sldChg chg="modSp mod modNotesTx">
        <pc:chgData name="Sarika Nanda" userId="3c368337-10cf-4e57-80c9-f567c077d047" providerId="ADAL" clId="{84F40121-D6BD-417E-84FD-511976317ACC}" dt="2025-02-25T14:51:06.875" v="6" actId="255"/>
        <pc:sldMkLst>
          <pc:docMk/>
          <pc:sldMk cId="3872800750" sldId="749"/>
        </pc:sldMkLst>
        <pc:spChg chg="mod">
          <ac:chgData name="Sarika Nanda" userId="3c368337-10cf-4e57-80c9-f567c077d047" providerId="ADAL" clId="{84F40121-D6BD-417E-84FD-511976317ACC}" dt="2025-02-25T14:51:01.043" v="4" actId="34135"/>
          <ac:spMkLst>
            <pc:docMk/>
            <pc:sldMk cId="3872800750" sldId="749"/>
            <ac:spMk id="4" creationId="{147CB371-D606-586C-5826-2B818A0CE84B}"/>
          </ac:spMkLst>
        </pc:spChg>
        <pc:spChg chg="mod">
          <ac:chgData name="Sarika Nanda" userId="3c368337-10cf-4e57-80c9-f567c077d047" providerId="ADAL" clId="{84F40121-D6BD-417E-84FD-511976317ACC}" dt="2025-02-25T14:51:01.043" v="4" actId="34135"/>
          <ac:spMkLst>
            <pc:docMk/>
            <pc:sldMk cId="3872800750" sldId="749"/>
            <ac:spMk id="8" creationId="{0793E513-BC7D-9F12-2E69-AF521EB4B975}"/>
          </ac:spMkLst>
        </pc:spChg>
        <pc:spChg chg="mod">
          <ac:chgData name="Sarika Nanda" userId="3c368337-10cf-4e57-80c9-f567c077d047" providerId="ADAL" clId="{84F40121-D6BD-417E-84FD-511976317ACC}" dt="2025-02-25T14:51:01.043" v="4" actId="34135"/>
          <ac:spMkLst>
            <pc:docMk/>
            <pc:sldMk cId="3872800750" sldId="749"/>
            <ac:spMk id="10" creationId="{CC021D50-3227-D88D-DC7D-C202FB04EF63}"/>
          </ac:spMkLst>
        </pc:spChg>
        <pc:spChg chg="mod">
          <ac:chgData name="Sarika Nanda" userId="3c368337-10cf-4e57-80c9-f567c077d047" providerId="ADAL" clId="{84F40121-D6BD-417E-84FD-511976317ACC}" dt="2025-02-25T14:51:01.043" v="4" actId="34135"/>
          <ac:spMkLst>
            <pc:docMk/>
            <pc:sldMk cId="3872800750" sldId="749"/>
            <ac:spMk id="19" creationId="{345F8BB2-E67B-0E2B-F792-C4494F85D135}"/>
          </ac:spMkLst>
        </pc:spChg>
        <pc:spChg chg="mod">
          <ac:chgData name="Sarika Nanda" userId="3c368337-10cf-4e57-80c9-f567c077d047" providerId="ADAL" clId="{84F40121-D6BD-417E-84FD-511976317ACC}" dt="2025-02-25T14:51:01.043" v="4" actId="34135"/>
          <ac:spMkLst>
            <pc:docMk/>
            <pc:sldMk cId="3872800750" sldId="749"/>
            <ac:spMk id="20" creationId="{887A60B1-85FE-0E58-6AF6-43D9427714E1}"/>
          </ac:spMkLst>
        </pc:spChg>
        <pc:spChg chg="mod">
          <ac:chgData name="Sarika Nanda" userId="3c368337-10cf-4e57-80c9-f567c077d047" providerId="ADAL" clId="{84F40121-D6BD-417E-84FD-511976317ACC}" dt="2025-02-25T14:51:01.043" v="4" actId="34135"/>
          <ac:spMkLst>
            <pc:docMk/>
            <pc:sldMk cId="3872800750" sldId="749"/>
            <ac:spMk id="21" creationId="{04A6D693-66AD-485E-E039-8309BB834EEA}"/>
          </ac:spMkLst>
        </pc:spChg>
        <pc:spChg chg="mod">
          <ac:chgData name="Sarika Nanda" userId="3c368337-10cf-4e57-80c9-f567c077d047" providerId="ADAL" clId="{84F40121-D6BD-417E-84FD-511976317ACC}" dt="2025-02-25T14:51:01.043" v="4" actId="34135"/>
          <ac:spMkLst>
            <pc:docMk/>
            <pc:sldMk cId="3872800750" sldId="749"/>
            <ac:spMk id="22" creationId="{F8286C69-D7DF-10A1-0901-731092E0539F}"/>
          </ac:spMkLst>
        </pc:spChg>
        <pc:spChg chg="mod">
          <ac:chgData name="Sarika Nanda" userId="3c368337-10cf-4e57-80c9-f567c077d047" providerId="ADAL" clId="{84F40121-D6BD-417E-84FD-511976317ACC}" dt="2025-02-25T14:51:01.043" v="4" actId="34135"/>
          <ac:spMkLst>
            <pc:docMk/>
            <pc:sldMk cId="3872800750" sldId="749"/>
            <ac:spMk id="25" creationId="{24BB0859-EFB5-0FB2-3F04-5768C7549152}"/>
          </ac:spMkLst>
        </pc:spChg>
        <pc:spChg chg="mod">
          <ac:chgData name="Sarika Nanda" userId="3c368337-10cf-4e57-80c9-f567c077d047" providerId="ADAL" clId="{84F40121-D6BD-417E-84FD-511976317ACC}" dt="2025-02-25T14:51:01.043" v="4" actId="34135"/>
          <ac:spMkLst>
            <pc:docMk/>
            <pc:sldMk cId="3872800750" sldId="749"/>
            <ac:spMk id="26" creationId="{0BD40231-96F3-DC7B-4994-6C6359BBB6F5}"/>
          </ac:spMkLst>
        </pc:spChg>
        <pc:spChg chg="mod">
          <ac:chgData name="Sarika Nanda" userId="3c368337-10cf-4e57-80c9-f567c077d047" providerId="ADAL" clId="{84F40121-D6BD-417E-84FD-511976317ACC}" dt="2025-02-25T14:51:01.043" v="4" actId="34135"/>
          <ac:spMkLst>
            <pc:docMk/>
            <pc:sldMk cId="3872800750" sldId="749"/>
            <ac:spMk id="27" creationId="{9DAC3376-B888-1C41-3615-781AE629D3D2}"/>
          </ac:spMkLst>
        </pc:spChg>
      </pc:sldChg>
      <pc:sldChg chg="modNotesTx">
        <pc:chgData name="Sarika Nanda" userId="3c368337-10cf-4e57-80c9-f567c077d047" providerId="ADAL" clId="{84F40121-D6BD-417E-84FD-511976317ACC}" dt="2025-02-25T14:53:36.507" v="12" actId="2711"/>
        <pc:sldMkLst>
          <pc:docMk/>
          <pc:sldMk cId="3989480267" sldId="759"/>
        </pc:sldMkLst>
      </pc:sldChg>
      <pc:sldChg chg="modNotesTx">
        <pc:chgData name="Sarika Nanda" userId="3c368337-10cf-4e57-80c9-f567c077d047" providerId="ADAL" clId="{84F40121-D6BD-417E-84FD-511976317ACC}" dt="2025-02-25T14:55:17.660" v="26" actId="2711"/>
        <pc:sldMkLst>
          <pc:docMk/>
          <pc:sldMk cId="3134856739" sldId="760"/>
        </pc:sldMkLst>
      </pc:sldChg>
      <pc:sldChg chg="modSp mod">
        <pc:chgData name="Sarika Nanda" userId="3c368337-10cf-4e57-80c9-f567c077d047" providerId="ADAL" clId="{84F40121-D6BD-417E-84FD-511976317ACC}" dt="2025-02-25T14:52:01.947" v="7" actId="34135"/>
        <pc:sldMkLst>
          <pc:docMk/>
          <pc:sldMk cId="1415677533" sldId="763"/>
        </pc:sldMkLst>
        <pc:spChg chg="mod">
          <ac:chgData name="Sarika Nanda" userId="3c368337-10cf-4e57-80c9-f567c077d047" providerId="ADAL" clId="{84F40121-D6BD-417E-84FD-511976317ACC}" dt="2025-02-25T14:52:01.947" v="7" actId="34135"/>
          <ac:spMkLst>
            <pc:docMk/>
            <pc:sldMk cId="1415677533" sldId="763"/>
            <ac:spMk id="2" creationId="{EAB281F9-819D-4BA2-A359-87D26F157F84}"/>
          </ac:spMkLst>
        </pc:spChg>
        <pc:spChg chg="mod">
          <ac:chgData name="Sarika Nanda" userId="3c368337-10cf-4e57-80c9-f567c077d047" providerId="ADAL" clId="{84F40121-D6BD-417E-84FD-511976317ACC}" dt="2025-02-25T14:52:01.947" v="7" actId="34135"/>
          <ac:spMkLst>
            <pc:docMk/>
            <pc:sldMk cId="1415677533" sldId="763"/>
            <ac:spMk id="3" creationId="{A25AD4D8-6594-47A3-929D-2B36C8D8AB64}"/>
          </ac:spMkLst>
        </pc:spChg>
        <pc:spChg chg="mod">
          <ac:chgData name="Sarika Nanda" userId="3c368337-10cf-4e57-80c9-f567c077d047" providerId="ADAL" clId="{84F40121-D6BD-417E-84FD-511976317ACC}" dt="2025-02-25T14:52:01.947" v="7" actId="34135"/>
          <ac:spMkLst>
            <pc:docMk/>
            <pc:sldMk cId="1415677533" sldId="763"/>
            <ac:spMk id="4" creationId="{147CB371-D606-586C-5826-2B818A0CE84B}"/>
          </ac:spMkLst>
        </pc:spChg>
        <pc:picChg chg="mod">
          <ac:chgData name="Sarika Nanda" userId="3c368337-10cf-4e57-80c9-f567c077d047" providerId="ADAL" clId="{84F40121-D6BD-417E-84FD-511976317ACC}" dt="2025-02-25T14:52:01.947" v="7" actId="34135"/>
          <ac:picMkLst>
            <pc:docMk/>
            <pc:sldMk cId="1415677533" sldId="763"/>
            <ac:picMk id="5" creationId="{44164120-DA61-4BC0-644E-86743CF689CB}"/>
          </ac:picMkLst>
        </pc:picChg>
      </pc:sldChg>
      <pc:sldChg chg="modSp mod modNotesTx">
        <pc:chgData name="Sarika Nanda" userId="3c368337-10cf-4e57-80c9-f567c077d047" providerId="ADAL" clId="{84F40121-D6BD-417E-84FD-511976317ACC}" dt="2025-02-25T14:53:27.529" v="11" actId="255"/>
        <pc:sldMkLst>
          <pc:docMk/>
          <pc:sldMk cId="867500349" sldId="764"/>
        </pc:sldMkLst>
        <pc:spChg chg="mod">
          <ac:chgData name="Sarika Nanda" userId="3c368337-10cf-4e57-80c9-f567c077d047" providerId="ADAL" clId="{84F40121-D6BD-417E-84FD-511976317ACC}" dt="2025-02-25T14:53:23.166" v="10" actId="34135"/>
          <ac:spMkLst>
            <pc:docMk/>
            <pc:sldMk cId="867500349" sldId="764"/>
            <ac:spMk id="2" creationId="{AA753274-E0A6-40E6-A8AE-83FF4AB3489C}"/>
          </ac:spMkLst>
        </pc:spChg>
        <pc:spChg chg="mod">
          <ac:chgData name="Sarika Nanda" userId="3c368337-10cf-4e57-80c9-f567c077d047" providerId="ADAL" clId="{84F40121-D6BD-417E-84FD-511976317ACC}" dt="2025-02-25T14:53:23.166" v="10" actId="34135"/>
          <ac:spMkLst>
            <pc:docMk/>
            <pc:sldMk cId="867500349" sldId="764"/>
            <ac:spMk id="4" creationId="{59B2B1EC-BCDE-3F00-30A5-D09FBBBDE1A1}"/>
          </ac:spMkLst>
        </pc:spChg>
        <pc:spChg chg="mod">
          <ac:chgData name="Sarika Nanda" userId="3c368337-10cf-4e57-80c9-f567c077d047" providerId="ADAL" clId="{84F40121-D6BD-417E-84FD-511976317ACC}" dt="2025-02-25T14:53:23.166" v="10" actId="34135"/>
          <ac:spMkLst>
            <pc:docMk/>
            <pc:sldMk cId="867500349" sldId="764"/>
            <ac:spMk id="7" creationId="{359A4F87-0651-0F96-413B-3025A2E6D8B1}"/>
          </ac:spMkLst>
        </pc:spChg>
        <pc:spChg chg="mod">
          <ac:chgData name="Sarika Nanda" userId="3c368337-10cf-4e57-80c9-f567c077d047" providerId="ADAL" clId="{84F40121-D6BD-417E-84FD-511976317ACC}" dt="2025-02-25T14:53:23.166" v="10" actId="34135"/>
          <ac:spMkLst>
            <pc:docMk/>
            <pc:sldMk cId="867500349" sldId="764"/>
            <ac:spMk id="16" creationId="{6339CE34-1B95-DEC3-EDA1-D38AF7C7F04E}"/>
          </ac:spMkLst>
        </pc:spChg>
        <pc:spChg chg="mod">
          <ac:chgData name="Sarika Nanda" userId="3c368337-10cf-4e57-80c9-f567c077d047" providerId="ADAL" clId="{84F40121-D6BD-417E-84FD-511976317ACC}" dt="2025-02-25T14:53:23.166" v="10" actId="34135"/>
          <ac:spMkLst>
            <pc:docMk/>
            <pc:sldMk cId="867500349" sldId="764"/>
            <ac:spMk id="19" creationId="{1054A832-3F3C-F13C-B62C-A0E5E4A08FF1}"/>
          </ac:spMkLst>
        </pc:spChg>
        <pc:spChg chg="mod">
          <ac:chgData name="Sarika Nanda" userId="3c368337-10cf-4e57-80c9-f567c077d047" providerId="ADAL" clId="{84F40121-D6BD-417E-84FD-511976317ACC}" dt="2025-02-25T14:53:23.166" v="10" actId="34135"/>
          <ac:spMkLst>
            <pc:docMk/>
            <pc:sldMk cId="867500349" sldId="764"/>
            <ac:spMk id="28" creationId="{38AEDB36-5658-1EE2-BB3B-D25DC468FB80}"/>
          </ac:spMkLst>
        </pc:spChg>
        <pc:spChg chg="mod">
          <ac:chgData name="Sarika Nanda" userId="3c368337-10cf-4e57-80c9-f567c077d047" providerId="ADAL" clId="{84F40121-D6BD-417E-84FD-511976317ACC}" dt="2025-02-25T14:53:23.166" v="10" actId="34135"/>
          <ac:spMkLst>
            <pc:docMk/>
            <pc:sldMk cId="867500349" sldId="764"/>
            <ac:spMk id="31" creationId="{B3A672CA-57E4-0A5E-3DA5-1AA2227A841C}"/>
          </ac:spMkLst>
        </pc:spChg>
        <pc:spChg chg="mod">
          <ac:chgData name="Sarika Nanda" userId="3c368337-10cf-4e57-80c9-f567c077d047" providerId="ADAL" clId="{84F40121-D6BD-417E-84FD-511976317ACC}" dt="2025-02-25T14:53:23.166" v="10" actId="34135"/>
          <ac:spMkLst>
            <pc:docMk/>
            <pc:sldMk cId="867500349" sldId="764"/>
            <ac:spMk id="34" creationId="{26D2ACD8-9F96-53C8-6F87-A46A2C9C4649}"/>
          </ac:spMkLst>
        </pc:spChg>
        <pc:spChg chg="mod">
          <ac:chgData name="Sarika Nanda" userId="3c368337-10cf-4e57-80c9-f567c077d047" providerId="ADAL" clId="{84F40121-D6BD-417E-84FD-511976317ACC}" dt="2025-02-25T14:53:23.166" v="10" actId="34135"/>
          <ac:spMkLst>
            <pc:docMk/>
            <pc:sldMk cId="867500349" sldId="764"/>
            <ac:spMk id="38" creationId="{78A53C6A-79F0-2D84-E9E5-AF68CA7E9DAC}"/>
          </ac:spMkLst>
        </pc:spChg>
        <pc:spChg chg="mod">
          <ac:chgData name="Sarika Nanda" userId="3c368337-10cf-4e57-80c9-f567c077d047" providerId="ADAL" clId="{84F40121-D6BD-417E-84FD-511976317ACC}" dt="2025-02-25T14:53:23.166" v="10" actId="34135"/>
          <ac:spMkLst>
            <pc:docMk/>
            <pc:sldMk cId="867500349" sldId="764"/>
            <ac:spMk id="39" creationId="{233C2240-49F4-63BA-DFB5-668EB3BD75B6}"/>
          </ac:spMkLst>
        </pc:spChg>
      </pc:sldChg>
      <pc:sldChg chg="modSp mod modNotesTx">
        <pc:chgData name="Sarika Nanda" userId="3c368337-10cf-4e57-80c9-f567c077d047" providerId="ADAL" clId="{84F40121-D6BD-417E-84FD-511976317ACC}" dt="2025-02-25T14:55:01.699" v="24" actId="2711"/>
        <pc:sldMkLst>
          <pc:docMk/>
          <pc:sldMk cId="1847073728" sldId="766"/>
        </pc:sldMkLst>
        <pc:spChg chg="mod">
          <ac:chgData name="Sarika Nanda" userId="3c368337-10cf-4e57-80c9-f567c077d047" providerId="ADAL" clId="{84F40121-D6BD-417E-84FD-511976317ACC}" dt="2025-02-25T14:54:56.863" v="23" actId="34135"/>
          <ac:spMkLst>
            <pc:docMk/>
            <pc:sldMk cId="1847073728" sldId="766"/>
            <ac:spMk id="2" creationId="{7054EA40-7A22-2A58-76FC-D71CE5C64304}"/>
          </ac:spMkLst>
        </pc:spChg>
        <pc:spChg chg="mod">
          <ac:chgData name="Sarika Nanda" userId="3c368337-10cf-4e57-80c9-f567c077d047" providerId="ADAL" clId="{84F40121-D6BD-417E-84FD-511976317ACC}" dt="2025-02-25T14:54:56.863" v="23" actId="34135"/>
          <ac:spMkLst>
            <pc:docMk/>
            <pc:sldMk cId="1847073728" sldId="766"/>
            <ac:spMk id="8" creationId="{682A4446-5D58-6000-D5C7-E6ED8137AACD}"/>
          </ac:spMkLst>
        </pc:spChg>
        <pc:spChg chg="mod">
          <ac:chgData name="Sarika Nanda" userId="3c368337-10cf-4e57-80c9-f567c077d047" providerId="ADAL" clId="{84F40121-D6BD-417E-84FD-511976317ACC}" dt="2025-02-25T14:54:56.863" v="23" actId="34135"/>
          <ac:spMkLst>
            <pc:docMk/>
            <pc:sldMk cId="1847073728" sldId="766"/>
            <ac:spMk id="9" creationId="{0757EBBC-2789-C542-3A67-F9A1C045566F}"/>
          </ac:spMkLst>
        </pc:spChg>
        <pc:spChg chg="mod">
          <ac:chgData name="Sarika Nanda" userId="3c368337-10cf-4e57-80c9-f567c077d047" providerId="ADAL" clId="{84F40121-D6BD-417E-84FD-511976317ACC}" dt="2025-02-25T14:54:56.863" v="23" actId="34135"/>
          <ac:spMkLst>
            <pc:docMk/>
            <pc:sldMk cId="1847073728" sldId="766"/>
            <ac:spMk id="13" creationId="{092BB114-049D-331F-D905-21C0004039B1}"/>
          </ac:spMkLst>
        </pc:spChg>
        <pc:spChg chg="mod">
          <ac:chgData name="Sarika Nanda" userId="3c368337-10cf-4e57-80c9-f567c077d047" providerId="ADAL" clId="{84F40121-D6BD-417E-84FD-511976317ACC}" dt="2025-02-25T14:54:56.863" v="23" actId="34135"/>
          <ac:spMkLst>
            <pc:docMk/>
            <pc:sldMk cId="1847073728" sldId="766"/>
            <ac:spMk id="14" creationId="{5727CDDB-5C5A-6574-C3F7-E52BA119FF53}"/>
          </ac:spMkLst>
        </pc:spChg>
        <pc:spChg chg="mod">
          <ac:chgData name="Sarika Nanda" userId="3c368337-10cf-4e57-80c9-f567c077d047" providerId="ADAL" clId="{84F40121-D6BD-417E-84FD-511976317ACC}" dt="2025-02-25T14:54:56.863" v="23" actId="34135"/>
          <ac:spMkLst>
            <pc:docMk/>
            <pc:sldMk cId="1847073728" sldId="766"/>
            <ac:spMk id="17" creationId="{E08E380B-EC5F-DDCB-E7A8-407581530BA0}"/>
          </ac:spMkLst>
        </pc:spChg>
        <pc:spChg chg="mod">
          <ac:chgData name="Sarika Nanda" userId="3c368337-10cf-4e57-80c9-f567c077d047" providerId="ADAL" clId="{84F40121-D6BD-417E-84FD-511976317ACC}" dt="2025-02-25T14:54:56.863" v="23" actId="34135"/>
          <ac:spMkLst>
            <pc:docMk/>
            <pc:sldMk cId="1847073728" sldId="766"/>
            <ac:spMk id="18" creationId="{B90C7800-A7B9-C557-C310-CA0F65CE948E}"/>
          </ac:spMkLst>
        </pc:spChg>
        <pc:spChg chg="mod">
          <ac:chgData name="Sarika Nanda" userId="3c368337-10cf-4e57-80c9-f567c077d047" providerId="ADAL" clId="{84F40121-D6BD-417E-84FD-511976317ACC}" dt="2025-02-25T14:54:56.863" v="23" actId="34135"/>
          <ac:spMkLst>
            <pc:docMk/>
            <pc:sldMk cId="1847073728" sldId="766"/>
            <ac:spMk id="25" creationId="{EBE77F2C-6538-6E81-A42D-446595765819}"/>
          </ac:spMkLst>
        </pc:spChg>
        <pc:spChg chg="mod">
          <ac:chgData name="Sarika Nanda" userId="3c368337-10cf-4e57-80c9-f567c077d047" providerId="ADAL" clId="{84F40121-D6BD-417E-84FD-511976317ACC}" dt="2025-02-25T14:54:56.863" v="23" actId="34135"/>
          <ac:spMkLst>
            <pc:docMk/>
            <pc:sldMk cId="1847073728" sldId="766"/>
            <ac:spMk id="26" creationId="{3E5E2D30-A927-3185-1F05-2B2D8E4953D7}"/>
          </ac:spMkLst>
        </pc:spChg>
        <pc:spChg chg="mod">
          <ac:chgData name="Sarika Nanda" userId="3c368337-10cf-4e57-80c9-f567c077d047" providerId="ADAL" clId="{84F40121-D6BD-417E-84FD-511976317ACC}" dt="2025-02-25T14:54:56.863" v="23" actId="34135"/>
          <ac:spMkLst>
            <pc:docMk/>
            <pc:sldMk cId="1847073728" sldId="766"/>
            <ac:spMk id="34" creationId="{01DC2EB3-8ED3-DD71-4292-01733628A4B6}"/>
          </ac:spMkLst>
        </pc:spChg>
      </pc:sldChg>
      <pc:sldChg chg="modSp mod modNotesTx">
        <pc:chgData name="Sarika Nanda" userId="3c368337-10cf-4e57-80c9-f567c077d047" providerId="ADAL" clId="{84F40121-D6BD-417E-84FD-511976317ACC}" dt="2025-02-25T14:54:16.009" v="18" actId="2711"/>
        <pc:sldMkLst>
          <pc:docMk/>
          <pc:sldMk cId="1272961200" sldId="768"/>
        </pc:sldMkLst>
        <pc:spChg chg="mod">
          <ac:chgData name="Sarika Nanda" userId="3c368337-10cf-4e57-80c9-f567c077d047" providerId="ADAL" clId="{84F40121-D6BD-417E-84FD-511976317ACC}" dt="2025-02-25T14:54:12.191" v="17" actId="34135"/>
          <ac:spMkLst>
            <pc:docMk/>
            <pc:sldMk cId="1272961200" sldId="768"/>
            <ac:spMk id="2" creationId="{AAEE5311-FD90-041B-7266-9B54BCB39F0D}"/>
          </ac:spMkLst>
        </pc:spChg>
        <pc:spChg chg="mod">
          <ac:chgData name="Sarika Nanda" userId="3c368337-10cf-4e57-80c9-f567c077d047" providerId="ADAL" clId="{84F40121-D6BD-417E-84FD-511976317ACC}" dt="2025-02-25T14:54:12.191" v="17" actId="34135"/>
          <ac:spMkLst>
            <pc:docMk/>
            <pc:sldMk cId="1272961200" sldId="768"/>
            <ac:spMk id="3" creationId="{5DC59F93-710A-8B3E-C8B5-B3FC921DD485}"/>
          </ac:spMkLst>
        </pc:spChg>
        <pc:spChg chg="mod">
          <ac:chgData name="Sarika Nanda" userId="3c368337-10cf-4e57-80c9-f567c077d047" providerId="ADAL" clId="{84F40121-D6BD-417E-84FD-511976317ACC}" dt="2025-02-25T14:54:12.191" v="17" actId="34135"/>
          <ac:spMkLst>
            <pc:docMk/>
            <pc:sldMk cId="1272961200" sldId="768"/>
            <ac:spMk id="4" creationId="{82F721E4-EF35-A11A-65E2-707AFBFC83CC}"/>
          </ac:spMkLst>
        </pc:spChg>
        <pc:spChg chg="mod">
          <ac:chgData name="Sarika Nanda" userId="3c368337-10cf-4e57-80c9-f567c077d047" providerId="ADAL" clId="{84F40121-D6BD-417E-84FD-511976317ACC}" dt="2025-02-25T14:54:12.191" v="17" actId="34135"/>
          <ac:spMkLst>
            <pc:docMk/>
            <pc:sldMk cId="1272961200" sldId="768"/>
            <ac:spMk id="5" creationId="{AB5E2CA5-6560-BA4A-8C67-CFA24E0C857A}"/>
          </ac:spMkLst>
        </pc:spChg>
        <pc:picChg chg="mod">
          <ac:chgData name="Sarika Nanda" userId="3c368337-10cf-4e57-80c9-f567c077d047" providerId="ADAL" clId="{84F40121-D6BD-417E-84FD-511976317ACC}" dt="2025-02-25T14:54:12.191" v="17" actId="34135"/>
          <ac:picMkLst>
            <pc:docMk/>
            <pc:sldMk cId="1272961200" sldId="768"/>
            <ac:picMk id="19" creationId="{A6CFE78D-09CE-5A9C-2821-EFE2D4A9428F}"/>
          </ac:picMkLst>
        </pc:picChg>
      </pc:sldChg>
      <pc:sldChg chg="modSp mod modNotesTx">
        <pc:chgData name="Sarika Nanda" userId="3c368337-10cf-4e57-80c9-f567c077d047" providerId="ADAL" clId="{84F40121-D6BD-417E-84FD-511976317ACC}" dt="2025-02-25T14:54:26.811" v="20" actId="2711"/>
        <pc:sldMkLst>
          <pc:docMk/>
          <pc:sldMk cId="3476087982" sldId="769"/>
        </pc:sldMkLst>
        <pc:spChg chg="mod">
          <ac:chgData name="Sarika Nanda" userId="3c368337-10cf-4e57-80c9-f567c077d047" providerId="ADAL" clId="{84F40121-D6BD-417E-84FD-511976317ACC}" dt="2025-02-25T14:54:22.647" v="19" actId="34135"/>
          <ac:spMkLst>
            <pc:docMk/>
            <pc:sldMk cId="3476087982" sldId="769"/>
            <ac:spMk id="2" creationId="{A7BC1831-03AF-F4B8-51CA-BCD11B04F002}"/>
          </ac:spMkLst>
        </pc:spChg>
        <pc:spChg chg="mod">
          <ac:chgData name="Sarika Nanda" userId="3c368337-10cf-4e57-80c9-f567c077d047" providerId="ADAL" clId="{84F40121-D6BD-417E-84FD-511976317ACC}" dt="2025-02-25T14:54:22.647" v="19" actId="34135"/>
          <ac:spMkLst>
            <pc:docMk/>
            <pc:sldMk cId="3476087982" sldId="769"/>
            <ac:spMk id="3" creationId="{4C359F6A-1B8C-4028-FC43-5147AA06DBFD}"/>
          </ac:spMkLst>
        </pc:spChg>
        <pc:spChg chg="mod">
          <ac:chgData name="Sarika Nanda" userId="3c368337-10cf-4e57-80c9-f567c077d047" providerId="ADAL" clId="{84F40121-D6BD-417E-84FD-511976317ACC}" dt="2025-02-25T14:54:22.647" v="19" actId="34135"/>
          <ac:spMkLst>
            <pc:docMk/>
            <pc:sldMk cId="3476087982" sldId="769"/>
            <ac:spMk id="4" creationId="{2126D95B-3190-2683-DB5A-D072F4806107}"/>
          </ac:spMkLst>
        </pc:spChg>
        <pc:spChg chg="mod">
          <ac:chgData name="Sarika Nanda" userId="3c368337-10cf-4e57-80c9-f567c077d047" providerId="ADAL" clId="{84F40121-D6BD-417E-84FD-511976317ACC}" dt="2025-02-25T14:54:22.647" v="19" actId="34135"/>
          <ac:spMkLst>
            <pc:docMk/>
            <pc:sldMk cId="3476087982" sldId="769"/>
            <ac:spMk id="5" creationId="{738F9EE0-81F2-3DD7-E2C2-6C2F4DB69239}"/>
          </ac:spMkLst>
        </pc:spChg>
        <pc:picChg chg="mod">
          <ac:chgData name="Sarika Nanda" userId="3c368337-10cf-4e57-80c9-f567c077d047" providerId="ADAL" clId="{84F40121-D6BD-417E-84FD-511976317ACC}" dt="2025-02-25T14:54:22.647" v="19" actId="34135"/>
          <ac:picMkLst>
            <pc:docMk/>
            <pc:sldMk cId="3476087982" sldId="769"/>
            <ac:picMk id="19" creationId="{E84A6166-849B-4D32-1A2B-3201E5563295}"/>
          </ac:picMkLst>
        </pc:picChg>
      </pc:sldChg>
      <pc:sldChg chg="modSp mod modNotesTx">
        <pc:chgData name="Sarika Nanda" userId="3c368337-10cf-4e57-80c9-f567c077d047" providerId="ADAL" clId="{84F40121-D6BD-417E-84FD-511976317ACC}" dt="2025-02-25T14:54:37.926" v="22" actId="2711"/>
        <pc:sldMkLst>
          <pc:docMk/>
          <pc:sldMk cId="3911370321" sldId="770"/>
        </pc:sldMkLst>
        <pc:spChg chg="mod">
          <ac:chgData name="Sarika Nanda" userId="3c368337-10cf-4e57-80c9-f567c077d047" providerId="ADAL" clId="{84F40121-D6BD-417E-84FD-511976317ACC}" dt="2025-02-25T14:54:33.787" v="21" actId="34135"/>
          <ac:spMkLst>
            <pc:docMk/>
            <pc:sldMk cId="3911370321" sldId="770"/>
            <ac:spMk id="2" creationId="{5296FA2C-3AEA-73E4-0070-54A16E8E0B2D}"/>
          </ac:spMkLst>
        </pc:spChg>
        <pc:spChg chg="mod">
          <ac:chgData name="Sarika Nanda" userId="3c368337-10cf-4e57-80c9-f567c077d047" providerId="ADAL" clId="{84F40121-D6BD-417E-84FD-511976317ACC}" dt="2025-02-25T14:54:33.787" v="21" actId="34135"/>
          <ac:spMkLst>
            <pc:docMk/>
            <pc:sldMk cId="3911370321" sldId="770"/>
            <ac:spMk id="3" creationId="{A656CC01-A5B1-7155-561A-57E28E7AECDF}"/>
          </ac:spMkLst>
        </pc:spChg>
        <pc:spChg chg="mod">
          <ac:chgData name="Sarika Nanda" userId="3c368337-10cf-4e57-80c9-f567c077d047" providerId="ADAL" clId="{84F40121-D6BD-417E-84FD-511976317ACC}" dt="2025-02-25T14:54:33.787" v="21" actId="34135"/>
          <ac:spMkLst>
            <pc:docMk/>
            <pc:sldMk cId="3911370321" sldId="770"/>
            <ac:spMk id="4" creationId="{7649B07A-334E-6FAF-65BD-F3C7FEF9F52E}"/>
          </ac:spMkLst>
        </pc:spChg>
        <pc:spChg chg="mod">
          <ac:chgData name="Sarika Nanda" userId="3c368337-10cf-4e57-80c9-f567c077d047" providerId="ADAL" clId="{84F40121-D6BD-417E-84FD-511976317ACC}" dt="2025-02-25T14:54:33.787" v="21" actId="34135"/>
          <ac:spMkLst>
            <pc:docMk/>
            <pc:sldMk cId="3911370321" sldId="770"/>
            <ac:spMk id="18" creationId="{03BF15A9-5CCC-56DB-2279-7855CA46E011}"/>
          </ac:spMkLst>
        </pc:spChg>
        <pc:picChg chg="mod">
          <ac:chgData name="Sarika Nanda" userId="3c368337-10cf-4e57-80c9-f567c077d047" providerId="ADAL" clId="{84F40121-D6BD-417E-84FD-511976317ACC}" dt="2025-02-25T14:54:33.787" v="21" actId="34135"/>
          <ac:picMkLst>
            <pc:docMk/>
            <pc:sldMk cId="3911370321" sldId="770"/>
            <ac:picMk id="19" creationId="{812CEE2B-F458-AED2-0AB1-676A15229BE6}"/>
          </ac:picMkLst>
        </pc:picChg>
      </pc:sldChg>
      <pc:sldChg chg="modSp mod">
        <pc:chgData name="Sarika Nanda" userId="3c368337-10cf-4e57-80c9-f567c077d047" providerId="ADAL" clId="{84F40121-D6BD-417E-84FD-511976317ACC}" dt="2025-02-25T14:53:46.708" v="13" actId="34135"/>
        <pc:sldMkLst>
          <pc:docMk/>
          <pc:sldMk cId="1243521372" sldId="771"/>
        </pc:sldMkLst>
        <pc:spChg chg="mod">
          <ac:chgData name="Sarika Nanda" userId="3c368337-10cf-4e57-80c9-f567c077d047" providerId="ADAL" clId="{84F40121-D6BD-417E-84FD-511976317ACC}" dt="2025-02-25T14:53:46.708" v="13" actId="34135"/>
          <ac:spMkLst>
            <pc:docMk/>
            <pc:sldMk cId="1243521372" sldId="771"/>
            <ac:spMk id="7" creationId="{8DB6AED2-3C34-8133-EA81-E957F0132F5C}"/>
          </ac:spMkLst>
        </pc:spChg>
        <pc:spChg chg="mod">
          <ac:chgData name="Sarika Nanda" userId="3c368337-10cf-4e57-80c9-f567c077d047" providerId="ADAL" clId="{84F40121-D6BD-417E-84FD-511976317ACC}" dt="2025-02-25T14:53:46.708" v="13" actId="34135"/>
          <ac:spMkLst>
            <pc:docMk/>
            <pc:sldMk cId="1243521372" sldId="771"/>
            <ac:spMk id="12" creationId="{2560015A-3C42-5DFA-3EBC-F10D1C04ADA6}"/>
          </ac:spMkLst>
        </pc:spChg>
        <pc:spChg chg="mod">
          <ac:chgData name="Sarika Nanda" userId="3c368337-10cf-4e57-80c9-f567c077d047" providerId="ADAL" clId="{84F40121-D6BD-417E-84FD-511976317ACC}" dt="2025-02-25T14:53:46.708" v="13" actId="34135"/>
          <ac:spMkLst>
            <pc:docMk/>
            <pc:sldMk cId="1243521372" sldId="771"/>
            <ac:spMk id="20" creationId="{7D8669E8-3919-6C5F-E30F-C661299561A5}"/>
          </ac:spMkLst>
        </pc:spChg>
        <pc:spChg chg="mod">
          <ac:chgData name="Sarika Nanda" userId="3c368337-10cf-4e57-80c9-f567c077d047" providerId="ADAL" clId="{84F40121-D6BD-417E-84FD-511976317ACC}" dt="2025-02-25T14:53:46.708" v="13" actId="34135"/>
          <ac:spMkLst>
            <pc:docMk/>
            <pc:sldMk cId="1243521372" sldId="771"/>
            <ac:spMk id="23" creationId="{5D8FDD70-A80E-D523-53D9-54FC736FD4CE}"/>
          </ac:spMkLst>
        </pc:spChg>
        <pc:spChg chg="mod">
          <ac:chgData name="Sarika Nanda" userId="3c368337-10cf-4e57-80c9-f567c077d047" providerId="ADAL" clId="{84F40121-D6BD-417E-84FD-511976317ACC}" dt="2025-02-25T14:53:46.708" v="13" actId="34135"/>
          <ac:spMkLst>
            <pc:docMk/>
            <pc:sldMk cId="1243521372" sldId="771"/>
            <ac:spMk id="24" creationId="{30CEB2B0-4781-E5E2-E7F2-83832A941884}"/>
          </ac:spMkLst>
        </pc:spChg>
        <pc:spChg chg="mod">
          <ac:chgData name="Sarika Nanda" userId="3c368337-10cf-4e57-80c9-f567c077d047" providerId="ADAL" clId="{84F40121-D6BD-417E-84FD-511976317ACC}" dt="2025-02-25T14:53:46.708" v="13" actId="34135"/>
          <ac:spMkLst>
            <pc:docMk/>
            <pc:sldMk cId="1243521372" sldId="771"/>
            <ac:spMk id="75" creationId="{5C7FD2E7-EC39-662F-61E2-2E9EBA538AEB}"/>
          </ac:spMkLst>
        </pc:spChg>
        <pc:spChg chg="mod">
          <ac:chgData name="Sarika Nanda" userId="3c368337-10cf-4e57-80c9-f567c077d047" providerId="ADAL" clId="{84F40121-D6BD-417E-84FD-511976317ACC}" dt="2025-02-25T14:53:46.708" v="13" actId="34135"/>
          <ac:spMkLst>
            <pc:docMk/>
            <pc:sldMk cId="1243521372" sldId="771"/>
            <ac:spMk id="77" creationId="{307EF950-4792-CF77-0279-AB3F656A339B}"/>
          </ac:spMkLst>
        </pc:spChg>
        <pc:spChg chg="mod">
          <ac:chgData name="Sarika Nanda" userId="3c368337-10cf-4e57-80c9-f567c077d047" providerId="ADAL" clId="{84F40121-D6BD-417E-84FD-511976317ACC}" dt="2025-02-25T14:53:46.708" v="13" actId="34135"/>
          <ac:spMkLst>
            <pc:docMk/>
            <pc:sldMk cId="1243521372" sldId="771"/>
            <ac:spMk id="78" creationId="{19985283-FEF1-4074-BC5A-279B819E42E9}"/>
          </ac:spMkLst>
        </pc:spChg>
        <pc:spChg chg="mod">
          <ac:chgData name="Sarika Nanda" userId="3c368337-10cf-4e57-80c9-f567c077d047" providerId="ADAL" clId="{84F40121-D6BD-417E-84FD-511976317ACC}" dt="2025-02-25T14:53:46.708" v="13" actId="34135"/>
          <ac:spMkLst>
            <pc:docMk/>
            <pc:sldMk cId="1243521372" sldId="771"/>
            <ac:spMk id="79" creationId="{4A529C65-589B-4316-0BF5-D5B0F93FEB7D}"/>
          </ac:spMkLst>
        </pc:spChg>
        <pc:spChg chg="mod">
          <ac:chgData name="Sarika Nanda" userId="3c368337-10cf-4e57-80c9-f567c077d047" providerId="ADAL" clId="{84F40121-D6BD-417E-84FD-511976317ACC}" dt="2025-02-25T14:53:46.708" v="13" actId="34135"/>
          <ac:spMkLst>
            <pc:docMk/>
            <pc:sldMk cId="1243521372" sldId="771"/>
            <ac:spMk id="80" creationId="{1836A3C3-82FB-CF07-78DB-533EEF97CEE7}"/>
          </ac:spMkLst>
        </pc:spChg>
      </pc:sldChg>
    </pc:docChg>
  </pc:docChgLst>
  <pc:docChgLst>
    <pc:chgData name="Batul Poonawala" userId="bc6560b3-2cf5-4027-96ed-9717ac635bcb" providerId="ADAL" clId="{77E5A7FD-D382-4AFC-AB12-41B4159E0F02}"/>
    <pc:docChg chg="undo custSel modSld sldOrd">
      <pc:chgData name="Batul Poonawala" userId="bc6560b3-2cf5-4027-96ed-9717ac635bcb" providerId="ADAL" clId="{77E5A7FD-D382-4AFC-AB12-41B4159E0F02}" dt="2025-02-24T10:45:23.690" v="40" actId="1076"/>
      <pc:docMkLst>
        <pc:docMk/>
      </pc:docMkLst>
      <pc:sldChg chg="modSp mod">
        <pc:chgData name="Batul Poonawala" userId="bc6560b3-2cf5-4027-96ed-9717ac635bcb" providerId="ADAL" clId="{77E5A7FD-D382-4AFC-AB12-41B4159E0F02}" dt="2025-02-24T10:44:28.865" v="37" actId="1076"/>
        <pc:sldMkLst>
          <pc:docMk/>
          <pc:sldMk cId="1708082065" sldId="485"/>
        </pc:sldMkLst>
        <pc:spChg chg="mod">
          <ac:chgData name="Batul Poonawala" userId="bc6560b3-2cf5-4027-96ed-9717ac635bcb" providerId="ADAL" clId="{77E5A7FD-D382-4AFC-AB12-41B4159E0F02}" dt="2025-02-24T10:44:28.865" v="37" actId="1076"/>
          <ac:spMkLst>
            <pc:docMk/>
            <pc:sldMk cId="1708082065" sldId="485"/>
            <ac:spMk id="17" creationId="{48F5F941-3131-BDCB-9F89-D71FEE6B1CF9}"/>
          </ac:spMkLst>
        </pc:spChg>
        <pc:picChg chg="mod">
          <ac:chgData name="Batul Poonawala" userId="bc6560b3-2cf5-4027-96ed-9717ac635bcb" providerId="ADAL" clId="{77E5A7FD-D382-4AFC-AB12-41B4159E0F02}" dt="2025-02-24T10:44:28.101" v="35" actId="1076"/>
          <ac:picMkLst>
            <pc:docMk/>
            <pc:sldMk cId="1708082065" sldId="485"/>
            <ac:picMk id="5" creationId="{35756FD5-2101-4533-FC00-C2E25A498B10}"/>
          </ac:picMkLst>
        </pc:picChg>
        <pc:picChg chg="mod">
          <ac:chgData name="Batul Poonawala" userId="bc6560b3-2cf5-4027-96ed-9717ac635bcb" providerId="ADAL" clId="{77E5A7FD-D382-4AFC-AB12-41B4159E0F02}" dt="2025-02-24T10:44:27.832" v="34" actId="1076"/>
          <ac:picMkLst>
            <pc:docMk/>
            <pc:sldMk cId="1708082065" sldId="485"/>
            <ac:picMk id="10" creationId="{2F7D4312-8B22-1C23-8829-0E1F5343C097}"/>
          </ac:picMkLst>
        </pc:picChg>
        <pc:picChg chg="mod ord">
          <ac:chgData name="Batul Poonawala" userId="bc6560b3-2cf5-4027-96ed-9717ac635bcb" providerId="ADAL" clId="{77E5A7FD-D382-4AFC-AB12-41B4159E0F02}" dt="2025-02-24T10:44:26.883" v="31" actId="1076"/>
          <ac:picMkLst>
            <pc:docMk/>
            <pc:sldMk cId="1708082065" sldId="485"/>
            <ac:picMk id="11" creationId="{8CF15F03-CD9E-3655-19E8-C6CD557F4F39}"/>
          </ac:picMkLst>
        </pc:picChg>
        <pc:picChg chg="mod">
          <ac:chgData name="Batul Poonawala" userId="bc6560b3-2cf5-4027-96ed-9717ac635bcb" providerId="ADAL" clId="{77E5A7FD-D382-4AFC-AB12-41B4159E0F02}" dt="2025-02-24T10:44:28.386" v="36" actId="1076"/>
          <ac:picMkLst>
            <pc:docMk/>
            <pc:sldMk cId="1708082065" sldId="485"/>
            <ac:picMk id="16" creationId="{E74A6811-2CE7-9F16-D2F6-E082D684F94E}"/>
          </ac:picMkLst>
        </pc:picChg>
      </pc:sldChg>
      <pc:sldChg chg="modSp mod">
        <pc:chgData name="Batul Poonawala" userId="bc6560b3-2cf5-4027-96ed-9717ac635bcb" providerId="ADAL" clId="{77E5A7FD-D382-4AFC-AB12-41B4159E0F02}" dt="2025-02-24T10:44:29.488" v="38" actId="1076"/>
        <pc:sldMkLst>
          <pc:docMk/>
          <pc:sldMk cId="3712593561" sldId="538"/>
        </pc:sldMkLst>
        <pc:picChg chg="mod">
          <ac:chgData name="Batul Poonawala" userId="bc6560b3-2cf5-4027-96ed-9717ac635bcb" providerId="ADAL" clId="{77E5A7FD-D382-4AFC-AB12-41B4159E0F02}" dt="2025-02-24T10:44:29.488" v="38" actId="1076"/>
          <ac:picMkLst>
            <pc:docMk/>
            <pc:sldMk cId="3712593561" sldId="538"/>
            <ac:picMk id="6" creationId="{A5C24E96-51D1-E9AA-FADB-40B4D198C3A7}"/>
          </ac:picMkLst>
        </pc:picChg>
      </pc:sldChg>
      <pc:sldChg chg="modSp mod ord">
        <pc:chgData name="Batul Poonawala" userId="bc6560b3-2cf5-4027-96ed-9717ac635bcb" providerId="ADAL" clId="{77E5A7FD-D382-4AFC-AB12-41B4159E0F02}" dt="2025-02-24T10:38:39.189" v="12" actId="20577"/>
        <pc:sldMkLst>
          <pc:docMk/>
          <pc:sldMk cId="1088570354" sldId="542"/>
        </pc:sldMkLst>
        <pc:spChg chg="mod">
          <ac:chgData name="Batul Poonawala" userId="bc6560b3-2cf5-4027-96ed-9717ac635bcb" providerId="ADAL" clId="{77E5A7FD-D382-4AFC-AB12-41B4159E0F02}" dt="2025-02-24T10:38:31.174" v="10" actId="34136"/>
          <ac:spMkLst>
            <pc:docMk/>
            <pc:sldMk cId="1088570354" sldId="542"/>
            <ac:spMk id="247" creationId="{1CBF8D40-BE10-AF10-40F8-86759C8D36A5}"/>
          </ac:spMkLst>
        </pc:spChg>
        <pc:spChg chg="mod">
          <ac:chgData name="Batul Poonawala" userId="bc6560b3-2cf5-4027-96ed-9717ac635bcb" providerId="ADAL" clId="{77E5A7FD-D382-4AFC-AB12-41B4159E0F02}" dt="2025-02-24T10:38:31.174" v="10" actId="34136"/>
          <ac:spMkLst>
            <pc:docMk/>
            <pc:sldMk cId="1088570354" sldId="542"/>
            <ac:spMk id="255" creationId="{708C30DA-12D5-F798-FB73-613EE7F466FB}"/>
          </ac:spMkLst>
        </pc:spChg>
        <pc:spChg chg="mod">
          <ac:chgData name="Batul Poonawala" userId="bc6560b3-2cf5-4027-96ed-9717ac635bcb" providerId="ADAL" clId="{77E5A7FD-D382-4AFC-AB12-41B4159E0F02}" dt="2025-02-24T10:38:31.174" v="10" actId="34136"/>
          <ac:spMkLst>
            <pc:docMk/>
            <pc:sldMk cId="1088570354" sldId="542"/>
            <ac:spMk id="273" creationId="{B5E9BFC8-D54B-629C-3D34-DBE0840F92AC}"/>
          </ac:spMkLst>
        </pc:spChg>
        <pc:spChg chg="mod">
          <ac:chgData name="Batul Poonawala" userId="bc6560b3-2cf5-4027-96ed-9717ac635bcb" providerId="ADAL" clId="{77E5A7FD-D382-4AFC-AB12-41B4159E0F02}" dt="2025-02-24T10:38:31.174" v="10" actId="34136"/>
          <ac:spMkLst>
            <pc:docMk/>
            <pc:sldMk cId="1088570354" sldId="542"/>
            <ac:spMk id="295" creationId="{8B273B68-E4E1-5F18-9CAC-AB1E1C93B8F7}"/>
          </ac:spMkLst>
        </pc:spChg>
        <pc:spChg chg="mod">
          <ac:chgData name="Batul Poonawala" userId="bc6560b3-2cf5-4027-96ed-9717ac635bcb" providerId="ADAL" clId="{77E5A7FD-D382-4AFC-AB12-41B4159E0F02}" dt="2025-02-24T10:38:31.174" v="10" actId="34136"/>
          <ac:spMkLst>
            <pc:docMk/>
            <pc:sldMk cId="1088570354" sldId="542"/>
            <ac:spMk id="437" creationId="{94D3DCEF-1A99-66BF-BED6-3B70BA5C9ED6}"/>
          </ac:spMkLst>
        </pc:spChg>
        <pc:spChg chg="mod">
          <ac:chgData name="Batul Poonawala" userId="bc6560b3-2cf5-4027-96ed-9717ac635bcb" providerId="ADAL" clId="{77E5A7FD-D382-4AFC-AB12-41B4159E0F02}" dt="2025-02-24T10:38:31.174" v="10" actId="34136"/>
          <ac:spMkLst>
            <pc:docMk/>
            <pc:sldMk cId="1088570354" sldId="542"/>
            <ac:spMk id="448" creationId="{8BE8E069-0DCB-0F1F-0311-0ED34CC7C543}"/>
          </ac:spMkLst>
        </pc:spChg>
        <pc:spChg chg="mod">
          <ac:chgData name="Batul Poonawala" userId="bc6560b3-2cf5-4027-96ed-9717ac635bcb" providerId="ADAL" clId="{77E5A7FD-D382-4AFC-AB12-41B4159E0F02}" dt="2025-02-24T10:38:31.174" v="10" actId="34136"/>
          <ac:spMkLst>
            <pc:docMk/>
            <pc:sldMk cId="1088570354" sldId="542"/>
            <ac:spMk id="452" creationId="{B7DEFC2C-9D92-AC73-ED30-C7BFFCC3CE87}"/>
          </ac:spMkLst>
        </pc:spChg>
        <pc:spChg chg="mod">
          <ac:chgData name="Batul Poonawala" userId="bc6560b3-2cf5-4027-96ed-9717ac635bcb" providerId="ADAL" clId="{77E5A7FD-D382-4AFC-AB12-41B4159E0F02}" dt="2025-02-24T10:38:39.189" v="12" actId="20577"/>
          <ac:spMkLst>
            <pc:docMk/>
            <pc:sldMk cId="1088570354" sldId="542"/>
            <ac:spMk id="466" creationId="{047DD835-0A56-492C-28A5-3F219EA14D44}"/>
          </ac:spMkLst>
        </pc:spChg>
        <pc:spChg chg="mod">
          <ac:chgData name="Batul Poonawala" userId="bc6560b3-2cf5-4027-96ed-9717ac635bcb" providerId="ADAL" clId="{77E5A7FD-D382-4AFC-AB12-41B4159E0F02}" dt="2025-02-24T10:38:31.174" v="10" actId="34136"/>
          <ac:spMkLst>
            <pc:docMk/>
            <pc:sldMk cId="1088570354" sldId="542"/>
            <ac:spMk id="475" creationId="{412195A9-E700-D71C-F7C8-3FAC0BEF1CC3}"/>
          </ac:spMkLst>
        </pc:spChg>
        <pc:spChg chg="mod">
          <ac:chgData name="Batul Poonawala" userId="bc6560b3-2cf5-4027-96ed-9717ac635bcb" providerId="ADAL" clId="{77E5A7FD-D382-4AFC-AB12-41B4159E0F02}" dt="2025-02-24T10:38:31.174" v="10" actId="34136"/>
          <ac:spMkLst>
            <pc:docMk/>
            <pc:sldMk cId="1088570354" sldId="542"/>
            <ac:spMk id="651" creationId="{BD5A343D-D77E-D247-7589-D2BA30E4FCF8}"/>
          </ac:spMkLst>
        </pc:spChg>
        <pc:spChg chg="mod">
          <ac:chgData name="Batul Poonawala" userId="bc6560b3-2cf5-4027-96ed-9717ac635bcb" providerId="ADAL" clId="{77E5A7FD-D382-4AFC-AB12-41B4159E0F02}" dt="2025-02-24T10:38:31.174" v="10" actId="34136"/>
          <ac:spMkLst>
            <pc:docMk/>
            <pc:sldMk cId="1088570354" sldId="542"/>
            <ac:spMk id="711" creationId="{00BB68B4-E65E-03BF-6D86-4CB0A880BEA7}"/>
          </ac:spMkLst>
        </pc:spChg>
      </pc:sldChg>
      <pc:sldChg chg="modSp mod">
        <pc:chgData name="Batul Poonawala" userId="bc6560b3-2cf5-4027-96ed-9717ac635bcb" providerId="ADAL" clId="{77E5A7FD-D382-4AFC-AB12-41B4159E0F02}" dt="2025-02-24T10:45:05.966" v="39" actId="1076"/>
        <pc:sldMkLst>
          <pc:docMk/>
          <pc:sldMk cId="2477502615" sldId="756"/>
        </pc:sldMkLst>
        <pc:spChg chg="mod">
          <ac:chgData name="Batul Poonawala" userId="bc6560b3-2cf5-4027-96ed-9717ac635bcb" providerId="ADAL" clId="{77E5A7FD-D382-4AFC-AB12-41B4159E0F02}" dt="2025-02-24T10:45:05.966" v="39" actId="1076"/>
          <ac:spMkLst>
            <pc:docMk/>
            <pc:sldMk cId="2477502615" sldId="756"/>
            <ac:spMk id="5" creationId="{DA3A75B7-5570-8679-FA6F-947F29B92703}"/>
          </ac:spMkLst>
        </pc:spChg>
      </pc:sldChg>
      <pc:sldChg chg="modSp mod">
        <pc:chgData name="Batul Poonawala" userId="bc6560b3-2cf5-4027-96ed-9717ac635bcb" providerId="ADAL" clId="{77E5A7FD-D382-4AFC-AB12-41B4159E0F02}" dt="2025-02-20T11:23:13.176" v="3" actId="1076"/>
        <pc:sldMkLst>
          <pc:docMk/>
          <pc:sldMk cId="4258070919" sldId="761"/>
        </pc:sldMkLst>
      </pc:sldChg>
      <pc:sldChg chg="modSp mod">
        <pc:chgData name="Batul Poonawala" userId="bc6560b3-2cf5-4027-96ed-9717ac635bcb" providerId="ADAL" clId="{77E5A7FD-D382-4AFC-AB12-41B4159E0F02}" dt="2025-02-24T10:42:49.161" v="17" actId="1076"/>
        <pc:sldMkLst>
          <pc:docMk/>
          <pc:sldMk cId="1415677533" sldId="763"/>
        </pc:sldMkLst>
        <pc:picChg chg="mod">
          <ac:chgData name="Batul Poonawala" userId="bc6560b3-2cf5-4027-96ed-9717ac635bcb" providerId="ADAL" clId="{77E5A7FD-D382-4AFC-AB12-41B4159E0F02}" dt="2025-02-24T10:42:49.161" v="17" actId="1076"/>
          <ac:picMkLst>
            <pc:docMk/>
            <pc:sldMk cId="1415677533" sldId="763"/>
            <ac:picMk id="5" creationId="{44164120-DA61-4BC0-644E-86743CF689CB}"/>
          </ac:picMkLst>
        </pc:picChg>
      </pc:sldChg>
      <pc:sldChg chg="modSp mod">
        <pc:chgData name="Batul Poonawala" userId="bc6560b3-2cf5-4027-96ed-9717ac635bcb" providerId="ADAL" clId="{77E5A7FD-D382-4AFC-AB12-41B4159E0F02}" dt="2025-02-24T10:45:23.690" v="40" actId="1076"/>
        <pc:sldMkLst>
          <pc:docMk/>
          <pc:sldMk cId="1847073728" sldId="766"/>
        </pc:sldMkLst>
        <pc:picChg chg="mod">
          <ac:chgData name="Batul Poonawala" userId="bc6560b3-2cf5-4027-96ed-9717ac635bcb" providerId="ADAL" clId="{77E5A7FD-D382-4AFC-AB12-41B4159E0F02}" dt="2025-02-24T10:45:23.690" v="40" actId="1076"/>
          <ac:picMkLst>
            <pc:docMk/>
            <pc:sldMk cId="1847073728" sldId="766"/>
            <ac:picMk id="7" creationId="{8AE149CC-B3B4-0ED6-9593-424334D3D47C}"/>
          </ac:picMkLst>
        </pc:picChg>
      </pc:sldChg>
      <pc:sldChg chg="modSp mod">
        <pc:chgData name="Batul Poonawala" userId="bc6560b3-2cf5-4027-96ed-9717ac635bcb" providerId="ADAL" clId="{77E5A7FD-D382-4AFC-AB12-41B4159E0F02}" dt="2025-02-24T10:38:50.544" v="13" actId="1076"/>
        <pc:sldMkLst>
          <pc:docMk/>
          <pc:sldMk cId="138691441" sldId="767"/>
        </pc:sldMkLst>
        <pc:spChg chg="mod">
          <ac:chgData name="Batul Poonawala" userId="bc6560b3-2cf5-4027-96ed-9717ac635bcb" providerId="ADAL" clId="{77E5A7FD-D382-4AFC-AB12-41B4159E0F02}" dt="2025-02-24T10:38:50.544" v="13" actId="1076"/>
          <ac:spMkLst>
            <pc:docMk/>
            <pc:sldMk cId="138691441" sldId="767"/>
            <ac:spMk id="70" creationId="{32ABD958-776D-15B2-77C9-48671B1698AE}"/>
          </ac:spMkLst>
        </pc:spChg>
      </pc:sldChg>
      <pc:sldChg chg="addSp delSp modSp mod">
        <pc:chgData name="Batul Poonawala" userId="bc6560b3-2cf5-4027-96ed-9717ac635bcb" providerId="ADAL" clId="{77E5A7FD-D382-4AFC-AB12-41B4159E0F02}" dt="2025-02-20T11:23:42.938" v="8" actId="478"/>
        <pc:sldMkLst>
          <pc:docMk/>
          <pc:sldMk cId="1243521372" sldId="771"/>
        </pc:sldMkLst>
      </pc:sldChg>
    </pc:docChg>
  </pc:docChgLst>
  <pc:docChgLst>
    <pc:chgData name="alice.santos" userId="S::alice.santos_one.app#ext#@aptaracoin.onmicrosoft.com::5145ce9b-fb90-459e-9f84-597b258fef7e" providerId="AD" clId="Web-{708C707C-AFD1-597F-60E4-2702779D01F5}"/>
    <pc:docChg chg="mod">
      <pc:chgData name="alice.santos" userId="S::alice.santos_one.app#ext#@aptaracoin.onmicrosoft.com::5145ce9b-fb90-459e-9f84-597b258fef7e" providerId="AD" clId="Web-{708C707C-AFD1-597F-60E4-2702779D01F5}" dt="2025-03-03T06:59:54.547" v="0"/>
      <pc:docMkLst>
        <pc:docMk/>
      </pc:docMkLst>
    </pc:docChg>
  </pc:docChgLst>
  <pc:docChgLst>
    <pc:chgData name="Jyothi Pottabathini" userId="a51dc539-ef23-490e-a5bf-93cc17a3dc1f" providerId="ADAL" clId="{482C07B2-77D2-4BE9-B104-FBB79A705BDD}"/>
    <pc:docChg chg="undo custSel addSld modSld sldOrd">
      <pc:chgData name="Jyothi Pottabathini" userId="a51dc539-ef23-490e-a5bf-93cc17a3dc1f" providerId="ADAL" clId="{482C07B2-77D2-4BE9-B104-FBB79A705BDD}" dt="2025-02-18T15:17:22.469" v="1108" actId="20577"/>
      <pc:docMkLst>
        <pc:docMk/>
      </pc:docMkLst>
      <pc:sldChg chg="modNotesTx">
        <pc:chgData name="Jyothi Pottabathini" userId="a51dc539-ef23-490e-a5bf-93cc17a3dc1f" providerId="ADAL" clId="{482C07B2-77D2-4BE9-B104-FBB79A705BDD}" dt="2025-02-18T06:46:02.867" v="416" actId="20577"/>
        <pc:sldMkLst>
          <pc:docMk/>
          <pc:sldMk cId="0" sldId="265"/>
        </pc:sldMkLst>
      </pc:sldChg>
      <pc:sldChg chg="modNotesTx">
        <pc:chgData name="Jyothi Pottabathini" userId="a51dc539-ef23-490e-a5bf-93cc17a3dc1f" providerId="ADAL" clId="{482C07B2-77D2-4BE9-B104-FBB79A705BDD}" dt="2025-02-18T12:02:36.312" v="975"/>
        <pc:sldMkLst>
          <pc:docMk/>
          <pc:sldMk cId="1161919795" sldId="482"/>
        </pc:sldMkLst>
      </pc:sldChg>
      <pc:sldChg chg="addSp delSp modSp mod">
        <pc:chgData name="Jyothi Pottabathini" userId="a51dc539-ef23-490e-a5bf-93cc17a3dc1f" providerId="ADAL" clId="{482C07B2-77D2-4BE9-B104-FBB79A705BDD}" dt="2025-02-18T15:17:22.469" v="1108" actId="20577"/>
        <pc:sldMkLst>
          <pc:docMk/>
          <pc:sldMk cId="1708082065" sldId="485"/>
        </pc:sldMkLst>
        <pc:spChg chg="mod">
          <ac:chgData name="Jyothi Pottabathini" userId="a51dc539-ef23-490e-a5bf-93cc17a3dc1f" providerId="ADAL" clId="{482C07B2-77D2-4BE9-B104-FBB79A705BDD}" dt="2025-02-18T06:47:31.992" v="424"/>
          <ac:spMkLst>
            <pc:docMk/>
            <pc:sldMk cId="1708082065" sldId="485"/>
            <ac:spMk id="4" creationId="{C84F2FD9-0DE3-46A6-96C5-D9FDF10D6304}"/>
          </ac:spMkLst>
        </pc:spChg>
        <pc:spChg chg="mod">
          <ac:chgData name="Jyothi Pottabathini" userId="a51dc539-ef23-490e-a5bf-93cc17a3dc1f" providerId="ADAL" clId="{482C07B2-77D2-4BE9-B104-FBB79A705BDD}" dt="2025-02-18T06:51:34.120" v="484" actId="1038"/>
          <ac:spMkLst>
            <pc:docMk/>
            <pc:sldMk cId="1708082065" sldId="485"/>
            <ac:spMk id="6" creationId="{AA6856FB-72E3-409E-961A-87212187D7A2}"/>
          </ac:spMkLst>
        </pc:spChg>
        <pc:spChg chg="mod">
          <ac:chgData name="Jyothi Pottabathini" userId="a51dc539-ef23-490e-a5bf-93cc17a3dc1f" providerId="ADAL" clId="{482C07B2-77D2-4BE9-B104-FBB79A705BDD}" dt="2025-02-18T06:51:12.888" v="466" actId="1076"/>
          <ac:spMkLst>
            <pc:docMk/>
            <pc:sldMk cId="1708082065" sldId="485"/>
            <ac:spMk id="12" creationId="{6E5C9587-614D-4C6F-ABE9-7918975D51F1}"/>
          </ac:spMkLst>
        </pc:spChg>
        <pc:spChg chg="mod">
          <ac:chgData name="Jyothi Pottabathini" userId="a51dc539-ef23-490e-a5bf-93cc17a3dc1f" providerId="ADAL" clId="{482C07B2-77D2-4BE9-B104-FBB79A705BDD}" dt="2025-02-18T06:51:22.981" v="468" actId="1076"/>
          <ac:spMkLst>
            <pc:docMk/>
            <pc:sldMk cId="1708082065" sldId="485"/>
            <ac:spMk id="36" creationId="{B65D5638-D1F9-4A7B-ADF1-EF8957E55F78}"/>
          </ac:spMkLst>
        </pc:spChg>
        <pc:picChg chg="add mod">
          <ac:chgData name="Jyothi Pottabathini" userId="a51dc539-ef23-490e-a5bf-93cc17a3dc1f" providerId="ADAL" clId="{482C07B2-77D2-4BE9-B104-FBB79A705BDD}" dt="2025-02-18T10:32:13.800" v="705"/>
          <ac:picMkLst>
            <pc:docMk/>
            <pc:sldMk cId="1708082065" sldId="485"/>
            <ac:picMk id="18" creationId="{AA8FBED4-7FF9-12C2-8D60-F98CC7747A5C}"/>
          </ac:picMkLst>
        </pc:picChg>
      </pc:sldChg>
      <pc:sldChg chg="modSp mod modCm modNotesTx">
        <pc:chgData name="Jyothi Pottabathini" userId="a51dc539-ef23-490e-a5bf-93cc17a3dc1f" providerId="ADAL" clId="{482C07B2-77D2-4BE9-B104-FBB79A705BDD}" dt="2025-02-18T15:08:17.051" v="981" actId="20577"/>
        <pc:sldMkLst>
          <pc:docMk/>
          <pc:sldMk cId="695230372" sldId="495"/>
        </pc:sldMkLst>
        <pc:spChg chg="mod">
          <ac:chgData name="Jyothi Pottabathini" userId="a51dc539-ef23-490e-a5bf-93cc17a3dc1f" providerId="ADAL" clId="{482C07B2-77D2-4BE9-B104-FBB79A705BDD}" dt="2025-02-17T13:23:17.843" v="8" actId="400"/>
          <ac:spMkLst>
            <pc:docMk/>
            <pc:sldMk cId="695230372" sldId="495"/>
            <ac:spMk id="1056" creationId="{7D61A5F8-B082-D9C1-28A6-B8BAAF6B74E5}"/>
          </ac:spMkLst>
        </pc:spChg>
        <pc:extLst>
          <p:ext xmlns:p="http://schemas.openxmlformats.org/presentationml/2006/main" uri="{D6D511B9-2390-475A-947B-AFAB55BFBCF1}">
            <pc226:cmChg xmlns:pc226="http://schemas.microsoft.com/office/powerpoint/2022/06/main/command" chg="mod">
              <pc226:chgData name="Jyothi Pottabathini" userId="a51dc539-ef23-490e-a5bf-93cc17a3dc1f" providerId="ADAL" clId="{482C07B2-77D2-4BE9-B104-FBB79A705BDD}" dt="2025-02-17T13:23:12.769" v="7" actId="20577"/>
              <pc2:cmMkLst xmlns:pc2="http://schemas.microsoft.com/office/powerpoint/2019/9/main/command">
                <pc:docMk/>
                <pc:sldMk cId="695230372" sldId="495"/>
                <pc2:cmMk id="{1226B44C-E37A-495E-B660-041B01E19C62}"/>
              </pc2:cmMkLst>
            </pc226:cmChg>
          </p:ext>
        </pc:extLst>
      </pc:sldChg>
      <pc:sldChg chg="addSp modSp mod">
        <pc:chgData name="Jyothi Pottabathini" userId="a51dc539-ef23-490e-a5bf-93cc17a3dc1f" providerId="ADAL" clId="{482C07B2-77D2-4BE9-B104-FBB79A705BDD}" dt="2025-02-18T15:10:15.549" v="1029" actId="1076"/>
        <pc:sldMkLst>
          <pc:docMk/>
          <pc:sldMk cId="3712593561" sldId="538"/>
        </pc:sldMkLst>
      </pc:sldChg>
      <pc:sldChg chg="modSp mod modCm modNotesTx">
        <pc:chgData name="Jyothi Pottabathini" userId="a51dc539-ef23-490e-a5bf-93cc17a3dc1f" providerId="ADAL" clId="{482C07B2-77D2-4BE9-B104-FBB79A705BDD}" dt="2025-02-18T15:11:00.207" v="1032" actId="20577"/>
        <pc:sldMkLst>
          <pc:docMk/>
          <pc:sldMk cId="3872800750" sldId="749"/>
        </pc:sldMkLst>
        <pc:spChg chg="mod">
          <ac:chgData name="Jyothi Pottabathini" userId="a51dc539-ef23-490e-a5bf-93cc17a3dc1f" providerId="ADAL" clId="{482C07B2-77D2-4BE9-B104-FBB79A705BDD}" dt="2025-02-18T05:52:40.660" v="136" actId="20577"/>
          <ac:spMkLst>
            <pc:docMk/>
            <pc:sldMk cId="3872800750" sldId="749"/>
            <ac:spMk id="4" creationId="{147CB371-D606-586C-5826-2B818A0CE84B}"/>
          </ac:spMkLst>
        </pc:spChg>
        <pc:spChg chg="mod">
          <ac:chgData name="Jyothi Pottabathini" userId="a51dc539-ef23-490e-a5bf-93cc17a3dc1f" providerId="ADAL" clId="{482C07B2-77D2-4BE9-B104-FBB79A705BDD}" dt="2025-02-17T13:25:17.538" v="22"/>
          <ac:spMkLst>
            <pc:docMk/>
            <pc:sldMk cId="3872800750" sldId="749"/>
            <ac:spMk id="8" creationId="{0793E513-BC7D-9F12-2E69-AF521EB4B975}"/>
          </ac:spMkLst>
        </pc:spChg>
        <pc:spChg chg="mod">
          <ac:chgData name="Jyothi Pottabathini" userId="a51dc539-ef23-490e-a5bf-93cc17a3dc1f" providerId="ADAL" clId="{482C07B2-77D2-4BE9-B104-FBB79A705BDD}" dt="2025-02-17T13:25:17.538" v="22"/>
          <ac:spMkLst>
            <pc:docMk/>
            <pc:sldMk cId="3872800750" sldId="749"/>
            <ac:spMk id="9" creationId="{09F302F5-98EC-4261-126A-11F81E8E02C0}"/>
          </ac:spMkLst>
        </pc:spChg>
        <pc:spChg chg="mod">
          <ac:chgData name="Jyothi Pottabathini" userId="a51dc539-ef23-490e-a5bf-93cc17a3dc1f" providerId="ADAL" clId="{482C07B2-77D2-4BE9-B104-FBB79A705BDD}" dt="2025-02-17T13:25:17.538" v="22"/>
          <ac:spMkLst>
            <pc:docMk/>
            <pc:sldMk cId="3872800750" sldId="749"/>
            <ac:spMk id="10" creationId="{CC021D50-3227-D88D-DC7D-C202FB04EF63}"/>
          </ac:spMkLst>
        </pc:spChg>
        <pc:spChg chg="mod">
          <ac:chgData name="Jyothi Pottabathini" userId="a51dc539-ef23-490e-a5bf-93cc17a3dc1f" providerId="ADAL" clId="{482C07B2-77D2-4BE9-B104-FBB79A705BDD}" dt="2025-02-17T13:25:17.538" v="22"/>
          <ac:spMkLst>
            <pc:docMk/>
            <pc:sldMk cId="3872800750" sldId="749"/>
            <ac:spMk id="11" creationId="{8819FAE5-84E1-54F5-6933-BE1FF97D3AD0}"/>
          </ac:spMkLst>
        </pc:spChg>
        <pc:spChg chg="mod">
          <ac:chgData name="Jyothi Pottabathini" userId="a51dc539-ef23-490e-a5bf-93cc17a3dc1f" providerId="ADAL" clId="{482C07B2-77D2-4BE9-B104-FBB79A705BDD}" dt="2025-02-17T13:25:17.538" v="22"/>
          <ac:spMkLst>
            <pc:docMk/>
            <pc:sldMk cId="3872800750" sldId="749"/>
            <ac:spMk id="19" creationId="{345F8BB2-E67B-0E2B-F792-C4494F85D135}"/>
          </ac:spMkLst>
        </pc:spChg>
        <pc:spChg chg="mod">
          <ac:chgData name="Jyothi Pottabathini" userId="a51dc539-ef23-490e-a5bf-93cc17a3dc1f" providerId="ADAL" clId="{482C07B2-77D2-4BE9-B104-FBB79A705BDD}" dt="2025-02-17T13:25:17.538" v="22"/>
          <ac:spMkLst>
            <pc:docMk/>
            <pc:sldMk cId="3872800750" sldId="749"/>
            <ac:spMk id="20" creationId="{887A60B1-85FE-0E58-6AF6-43D9427714E1}"/>
          </ac:spMkLst>
        </pc:spChg>
        <pc:spChg chg="mod">
          <ac:chgData name="Jyothi Pottabathini" userId="a51dc539-ef23-490e-a5bf-93cc17a3dc1f" providerId="ADAL" clId="{482C07B2-77D2-4BE9-B104-FBB79A705BDD}" dt="2025-02-17T13:25:17.538" v="22"/>
          <ac:spMkLst>
            <pc:docMk/>
            <pc:sldMk cId="3872800750" sldId="749"/>
            <ac:spMk id="21" creationId="{04A6D693-66AD-485E-E039-8309BB834EEA}"/>
          </ac:spMkLst>
        </pc:spChg>
        <pc:spChg chg="mod">
          <ac:chgData name="Jyothi Pottabathini" userId="a51dc539-ef23-490e-a5bf-93cc17a3dc1f" providerId="ADAL" clId="{482C07B2-77D2-4BE9-B104-FBB79A705BDD}" dt="2025-02-17T13:25:17.538" v="22"/>
          <ac:spMkLst>
            <pc:docMk/>
            <pc:sldMk cId="3872800750" sldId="749"/>
            <ac:spMk id="25" creationId="{24BB0859-EFB5-0FB2-3F04-5768C7549152}"/>
          </ac:spMkLst>
        </pc:spChg>
        <pc:spChg chg="mod">
          <ac:chgData name="Jyothi Pottabathini" userId="a51dc539-ef23-490e-a5bf-93cc17a3dc1f" providerId="ADAL" clId="{482C07B2-77D2-4BE9-B104-FBB79A705BDD}" dt="2025-02-17T13:25:17.538" v="22"/>
          <ac:spMkLst>
            <pc:docMk/>
            <pc:sldMk cId="3872800750" sldId="749"/>
            <ac:spMk id="26" creationId="{0BD40231-96F3-DC7B-4994-6C6359BBB6F5}"/>
          </ac:spMkLst>
        </pc:spChg>
        <pc:spChg chg="mod">
          <ac:chgData name="Jyothi Pottabathini" userId="a51dc539-ef23-490e-a5bf-93cc17a3dc1f" providerId="ADAL" clId="{482C07B2-77D2-4BE9-B104-FBB79A705BDD}" dt="2025-02-17T13:25:17.538" v="22"/>
          <ac:spMkLst>
            <pc:docMk/>
            <pc:sldMk cId="3872800750" sldId="749"/>
            <ac:spMk id="27" creationId="{9DAC3376-B888-1C41-3615-781AE629D3D2}"/>
          </ac:spMkLst>
        </pc:spChg>
        <pc:spChg chg="mod">
          <ac:chgData name="Jyothi Pottabathini" userId="a51dc539-ef23-490e-a5bf-93cc17a3dc1f" providerId="ADAL" clId="{482C07B2-77D2-4BE9-B104-FBB79A705BDD}" dt="2025-02-17T13:25:17.537" v="21" actId="108"/>
          <ac:spMkLst>
            <pc:docMk/>
            <pc:sldMk cId="3872800750" sldId="749"/>
            <ac:spMk id="28" creationId="{FFB74D90-E4B7-5313-C790-7346BDA9C56B}"/>
          </ac:spMkLst>
        </pc:spChg>
        <pc:extLst>
          <p:ext xmlns:p="http://schemas.openxmlformats.org/presentationml/2006/main" uri="{D6D511B9-2390-475A-947B-AFAB55BFBCF1}">
            <pc226:cmChg xmlns:pc226="http://schemas.microsoft.com/office/powerpoint/2022/06/main/command" chg="mod">
              <pc226:chgData name="Jyothi Pottabathini" userId="a51dc539-ef23-490e-a5bf-93cc17a3dc1f" providerId="ADAL" clId="{482C07B2-77D2-4BE9-B104-FBB79A705BDD}" dt="2025-02-18T05:52:40.660" v="136" actId="20577"/>
              <pc2:cmMkLst xmlns:pc2="http://schemas.microsoft.com/office/powerpoint/2019/9/main/command">
                <pc:docMk/>
                <pc:sldMk cId="3872800750" sldId="749"/>
                <pc2:cmMk id="{8499984B-685D-41DD-9518-52553AA60A1D}"/>
              </pc2:cmMkLst>
            </pc226:cmChg>
          </p:ext>
        </pc:extLst>
      </pc:sldChg>
      <pc:sldChg chg="addSp delSp modSp mod modNotesTx">
        <pc:chgData name="Jyothi Pottabathini" userId="a51dc539-ef23-490e-a5bf-93cc17a3dc1f" providerId="ADAL" clId="{482C07B2-77D2-4BE9-B104-FBB79A705BDD}" dt="2025-02-18T15:11:53.720" v="1034" actId="113"/>
        <pc:sldMkLst>
          <pc:docMk/>
          <pc:sldMk cId="1415677533" sldId="763"/>
        </pc:sldMkLst>
        <pc:spChg chg="mod">
          <ac:chgData name="Jyothi Pottabathini" userId="a51dc539-ef23-490e-a5bf-93cc17a3dc1f" providerId="ADAL" clId="{482C07B2-77D2-4BE9-B104-FBB79A705BDD}" dt="2025-02-17T13:26:10.964" v="29" actId="1076"/>
          <ac:spMkLst>
            <pc:docMk/>
            <pc:sldMk cId="1415677533" sldId="763"/>
            <ac:spMk id="3" creationId="{A25AD4D8-6594-47A3-929D-2B36C8D8AB64}"/>
          </ac:spMkLst>
        </pc:spChg>
        <pc:spChg chg="mod">
          <ac:chgData name="Jyothi Pottabathini" userId="a51dc539-ef23-490e-a5bf-93cc17a3dc1f" providerId="ADAL" clId="{482C07B2-77D2-4BE9-B104-FBB79A705BDD}" dt="2025-02-18T06:29:04.319" v="174" actId="20577"/>
          <ac:spMkLst>
            <pc:docMk/>
            <pc:sldMk cId="1415677533" sldId="763"/>
            <ac:spMk id="4" creationId="{147CB371-D606-586C-5826-2B818A0CE84B}"/>
          </ac:spMkLst>
        </pc:spChg>
        <pc:picChg chg="mod">
          <ac:chgData name="Jyothi Pottabathini" userId="a51dc539-ef23-490e-a5bf-93cc17a3dc1f" providerId="ADAL" clId="{482C07B2-77D2-4BE9-B104-FBB79A705BDD}" dt="2025-02-17T13:26:29.358" v="39" actId="1038"/>
          <ac:picMkLst>
            <pc:docMk/>
            <pc:sldMk cId="1415677533" sldId="763"/>
            <ac:picMk id="5" creationId="{44164120-DA61-4BC0-644E-86743CF689CB}"/>
          </ac:picMkLst>
        </pc:picChg>
      </pc:sldChg>
      <pc:sldChg chg="modNotesTx">
        <pc:chgData name="Jyothi Pottabathini" userId="a51dc539-ef23-490e-a5bf-93cc17a3dc1f" providerId="ADAL" clId="{482C07B2-77D2-4BE9-B104-FBB79A705BDD}" dt="2025-02-18T11:48:26.938" v="725" actId="20577"/>
        <pc:sldMkLst>
          <pc:docMk/>
          <pc:sldMk cId="867500349" sldId="764"/>
        </pc:sldMkLst>
      </pc:sldChg>
      <pc:sldChg chg="addSp modSp mod modNotesTx">
        <pc:chgData name="Jyothi Pottabathini" userId="a51dc539-ef23-490e-a5bf-93cc17a3dc1f" providerId="ADAL" clId="{482C07B2-77D2-4BE9-B104-FBB79A705BDD}" dt="2025-02-18T12:08:44.502" v="979" actId="400"/>
        <pc:sldMkLst>
          <pc:docMk/>
          <pc:sldMk cId="1847073728" sldId="766"/>
        </pc:sldMkLst>
      </pc:sldChg>
      <pc:sldChg chg="addSp delSp modSp add mod ord modNotesTx">
        <pc:chgData name="Jyothi Pottabathini" userId="a51dc539-ef23-490e-a5bf-93cc17a3dc1f" providerId="ADAL" clId="{482C07B2-77D2-4BE9-B104-FBB79A705BDD}" dt="2025-02-18T10:38:03.355" v="717" actId="20577"/>
        <pc:sldMkLst>
          <pc:docMk/>
          <pc:sldMk cId="138691441" sldId="767"/>
        </pc:sldMkLst>
      </pc:sldChg>
      <pc:sldChg chg="addSp delSp modSp add mod">
        <pc:chgData name="Jyothi Pottabathini" userId="a51dc539-ef23-490e-a5bf-93cc17a3dc1f" providerId="ADAL" clId="{482C07B2-77D2-4BE9-B104-FBB79A705BDD}" dt="2025-02-18T10:32:21.985" v="710" actId="21"/>
        <pc:sldMkLst>
          <pc:docMk/>
          <pc:sldMk cId="1272961200" sldId="768"/>
        </pc:sldMkLst>
        <pc:picChg chg="add mod">
          <ac:chgData name="Jyothi Pottabathini" userId="a51dc539-ef23-490e-a5bf-93cc17a3dc1f" providerId="ADAL" clId="{482C07B2-77D2-4BE9-B104-FBB79A705BDD}" dt="2025-02-18T10:32:20.759" v="709"/>
          <ac:picMkLst>
            <pc:docMk/>
            <pc:sldMk cId="1272961200" sldId="768"/>
            <ac:picMk id="19" creationId="{A6CFE78D-09CE-5A9C-2821-EFE2D4A9428F}"/>
          </ac:picMkLst>
        </pc:picChg>
      </pc:sldChg>
      <pc:sldChg chg="addSp delSp modSp add mod">
        <pc:chgData name="Jyothi Pottabathini" userId="a51dc539-ef23-490e-a5bf-93cc17a3dc1f" providerId="ADAL" clId="{482C07B2-77D2-4BE9-B104-FBB79A705BDD}" dt="2025-02-18T10:32:16.762" v="707"/>
        <pc:sldMkLst>
          <pc:docMk/>
          <pc:sldMk cId="3476087982" sldId="769"/>
        </pc:sldMkLst>
        <pc:picChg chg="add mod">
          <ac:chgData name="Jyothi Pottabathini" userId="a51dc539-ef23-490e-a5bf-93cc17a3dc1f" providerId="ADAL" clId="{482C07B2-77D2-4BE9-B104-FBB79A705BDD}" dt="2025-02-18T10:32:16.762" v="707"/>
          <ac:picMkLst>
            <pc:docMk/>
            <pc:sldMk cId="3476087982" sldId="769"/>
            <ac:picMk id="19" creationId="{E84A6166-849B-4D32-1A2B-3201E5563295}"/>
          </ac:picMkLst>
        </pc:picChg>
      </pc:sldChg>
      <pc:sldChg chg="addSp delSp modSp add mod">
        <pc:chgData name="Jyothi Pottabathini" userId="a51dc539-ef23-490e-a5bf-93cc17a3dc1f" providerId="ADAL" clId="{482C07B2-77D2-4BE9-B104-FBB79A705BDD}" dt="2025-02-18T10:32:23.529" v="711"/>
        <pc:sldMkLst>
          <pc:docMk/>
          <pc:sldMk cId="3911370321" sldId="770"/>
        </pc:sldMkLst>
        <pc:spChg chg="add mod">
          <ac:chgData name="Jyothi Pottabathini" userId="a51dc539-ef23-490e-a5bf-93cc17a3dc1f" providerId="ADAL" clId="{482C07B2-77D2-4BE9-B104-FBB79A705BDD}" dt="2025-02-18T06:52:45.126" v="503" actId="14100"/>
          <ac:spMkLst>
            <pc:docMk/>
            <pc:sldMk cId="3911370321" sldId="770"/>
            <ac:spMk id="18" creationId="{03BF15A9-5CCC-56DB-2279-7855CA46E011}"/>
          </ac:spMkLst>
        </pc:spChg>
        <pc:picChg chg="add mod">
          <ac:chgData name="Jyothi Pottabathini" userId="a51dc539-ef23-490e-a5bf-93cc17a3dc1f" providerId="ADAL" clId="{482C07B2-77D2-4BE9-B104-FBB79A705BDD}" dt="2025-02-18T10:32:23.529" v="711"/>
          <ac:picMkLst>
            <pc:docMk/>
            <pc:sldMk cId="3911370321" sldId="770"/>
            <ac:picMk id="19" creationId="{812CEE2B-F458-AED2-0AB1-676A15229BE6}"/>
          </ac:picMkLst>
        </pc:picChg>
      </pc:sldChg>
      <pc:sldChg chg="addSp modSp add mod">
        <pc:chgData name="Jyothi Pottabathini" userId="a51dc539-ef23-490e-a5bf-93cc17a3dc1f" providerId="ADAL" clId="{482C07B2-77D2-4BE9-B104-FBB79A705BDD}" dt="2025-02-18T15:17:06.485" v="1102" actId="1076"/>
        <pc:sldMkLst>
          <pc:docMk/>
          <pc:sldMk cId="1243521372" sldId="771"/>
        </pc:sldMkLst>
      </pc:sldChg>
    </pc:docChg>
  </pc:docChgLst>
  <pc:docChgLst>
    <pc:chgData name="Shivani Walia" userId="038b4e14-d85b-44d3-94cb-4fec71856af2" providerId="ADAL" clId="{53F296C8-8134-4235-8E9F-F9EA247137EB}"/>
    <pc:docChg chg="custSel modSld sldOrd">
      <pc:chgData name="Shivani Walia" userId="038b4e14-d85b-44d3-94cb-4fec71856af2" providerId="ADAL" clId="{53F296C8-8134-4235-8E9F-F9EA247137EB}" dt="2025-02-25T12:24:17.477" v="280" actId="1035"/>
      <pc:docMkLst>
        <pc:docMk/>
      </pc:docMkLst>
      <pc:sldChg chg="addSp delSp modSp mod">
        <pc:chgData name="Shivani Walia" userId="038b4e14-d85b-44d3-94cb-4fec71856af2" providerId="ADAL" clId="{53F296C8-8134-4235-8E9F-F9EA247137EB}" dt="2025-02-25T10:34:59.257" v="217" actId="1035"/>
        <pc:sldMkLst>
          <pc:docMk/>
          <pc:sldMk cId="0" sldId="265"/>
        </pc:sldMkLst>
        <pc:spChg chg="mod">
          <ac:chgData name="Shivani Walia" userId="038b4e14-d85b-44d3-94cb-4fec71856af2" providerId="ADAL" clId="{53F296C8-8134-4235-8E9F-F9EA247137EB}" dt="2025-02-25T10:08:21.313" v="1" actId="14100"/>
          <ac:spMkLst>
            <pc:docMk/>
            <pc:sldMk cId="0" sldId="265"/>
            <ac:spMk id="3" creationId="{FDD324E7-C325-C6D6-CA48-3CC3E265AF6F}"/>
          </ac:spMkLst>
        </pc:spChg>
        <pc:spChg chg="mod">
          <ac:chgData name="Shivani Walia" userId="038b4e14-d85b-44d3-94cb-4fec71856af2" providerId="ADAL" clId="{53F296C8-8134-4235-8E9F-F9EA247137EB}" dt="2025-02-25T10:34:20.820" v="206"/>
          <ac:spMkLst>
            <pc:docMk/>
            <pc:sldMk cId="0" sldId="265"/>
            <ac:spMk id="48" creationId="{B242F191-787C-2C7E-F591-E98D7E0BEEBA}"/>
          </ac:spMkLst>
        </pc:spChg>
        <pc:spChg chg="mod">
          <ac:chgData name="Shivani Walia" userId="038b4e14-d85b-44d3-94cb-4fec71856af2" providerId="ADAL" clId="{53F296C8-8134-4235-8E9F-F9EA247137EB}" dt="2025-02-25T10:34:20.820" v="206"/>
          <ac:spMkLst>
            <pc:docMk/>
            <pc:sldMk cId="0" sldId="265"/>
            <ac:spMk id="50" creationId="{7162971D-BD5F-A857-0F01-F2850D56C4C7}"/>
          </ac:spMkLst>
        </pc:spChg>
        <pc:spChg chg="mod">
          <ac:chgData name="Shivani Walia" userId="038b4e14-d85b-44d3-94cb-4fec71856af2" providerId="ADAL" clId="{53F296C8-8134-4235-8E9F-F9EA247137EB}" dt="2025-02-25T10:34:20.820" v="206"/>
          <ac:spMkLst>
            <pc:docMk/>
            <pc:sldMk cId="0" sldId="265"/>
            <ac:spMk id="51" creationId="{26D05ADA-89B1-F822-3058-87EC5DA55A7B}"/>
          </ac:spMkLst>
        </pc:spChg>
        <pc:spChg chg="mod">
          <ac:chgData name="Shivani Walia" userId="038b4e14-d85b-44d3-94cb-4fec71856af2" providerId="ADAL" clId="{53F296C8-8134-4235-8E9F-F9EA247137EB}" dt="2025-02-25T10:34:20.820" v="206"/>
          <ac:spMkLst>
            <pc:docMk/>
            <pc:sldMk cId="0" sldId="265"/>
            <ac:spMk id="52" creationId="{065B6374-5DD3-49B0-7B6D-E680AFEA5AAF}"/>
          </ac:spMkLst>
        </pc:spChg>
        <pc:spChg chg="mod">
          <ac:chgData name="Shivani Walia" userId="038b4e14-d85b-44d3-94cb-4fec71856af2" providerId="ADAL" clId="{53F296C8-8134-4235-8E9F-F9EA247137EB}" dt="2025-02-25T10:34:20.820" v="206"/>
          <ac:spMkLst>
            <pc:docMk/>
            <pc:sldMk cId="0" sldId="265"/>
            <ac:spMk id="53" creationId="{E38B23B9-9410-A942-FAA6-61A432D661AB}"/>
          </ac:spMkLst>
        </pc:spChg>
        <pc:spChg chg="mod">
          <ac:chgData name="Shivani Walia" userId="038b4e14-d85b-44d3-94cb-4fec71856af2" providerId="ADAL" clId="{53F296C8-8134-4235-8E9F-F9EA247137EB}" dt="2025-02-25T10:34:20.820" v="206"/>
          <ac:spMkLst>
            <pc:docMk/>
            <pc:sldMk cId="0" sldId="265"/>
            <ac:spMk id="54" creationId="{2775878C-B6EC-7DCB-227C-5338974579D3}"/>
          </ac:spMkLst>
        </pc:spChg>
        <pc:spChg chg="mod">
          <ac:chgData name="Shivani Walia" userId="038b4e14-d85b-44d3-94cb-4fec71856af2" providerId="ADAL" clId="{53F296C8-8134-4235-8E9F-F9EA247137EB}" dt="2025-02-25T10:34:20.820" v="206"/>
          <ac:spMkLst>
            <pc:docMk/>
            <pc:sldMk cId="0" sldId="265"/>
            <ac:spMk id="58" creationId="{186B8E67-5C16-D95A-286C-6CE808BD3C74}"/>
          </ac:spMkLst>
        </pc:spChg>
        <pc:spChg chg="mod">
          <ac:chgData name="Shivani Walia" userId="038b4e14-d85b-44d3-94cb-4fec71856af2" providerId="ADAL" clId="{53F296C8-8134-4235-8E9F-F9EA247137EB}" dt="2025-02-25T10:34:20.820" v="206"/>
          <ac:spMkLst>
            <pc:docMk/>
            <pc:sldMk cId="0" sldId="265"/>
            <ac:spMk id="59" creationId="{F3955BBF-74D4-C0ED-F3BE-D1347FC03E30}"/>
          </ac:spMkLst>
        </pc:spChg>
        <pc:spChg chg="mod">
          <ac:chgData name="Shivani Walia" userId="038b4e14-d85b-44d3-94cb-4fec71856af2" providerId="ADAL" clId="{53F296C8-8134-4235-8E9F-F9EA247137EB}" dt="2025-02-25T10:34:20.820" v="206"/>
          <ac:spMkLst>
            <pc:docMk/>
            <pc:sldMk cId="0" sldId="265"/>
            <ac:spMk id="60" creationId="{7126FA8E-94B0-48A3-8C30-A105708831CE}"/>
          </ac:spMkLst>
        </pc:spChg>
        <pc:spChg chg="mod">
          <ac:chgData name="Shivani Walia" userId="038b4e14-d85b-44d3-94cb-4fec71856af2" providerId="ADAL" clId="{53F296C8-8134-4235-8E9F-F9EA247137EB}" dt="2025-02-25T10:34:20.820" v="206"/>
          <ac:spMkLst>
            <pc:docMk/>
            <pc:sldMk cId="0" sldId="265"/>
            <ac:spMk id="61" creationId="{5BC818EF-0286-6DD4-21E4-9E7E07251BAF}"/>
          </ac:spMkLst>
        </pc:spChg>
        <pc:spChg chg="mod">
          <ac:chgData name="Shivani Walia" userId="038b4e14-d85b-44d3-94cb-4fec71856af2" providerId="ADAL" clId="{53F296C8-8134-4235-8E9F-F9EA247137EB}" dt="2025-02-25T10:34:51.405" v="212"/>
          <ac:spMkLst>
            <pc:docMk/>
            <pc:sldMk cId="0" sldId="265"/>
            <ac:spMk id="63" creationId="{3FE352A2-8F7E-A12A-AD8A-C66BF79494E2}"/>
          </ac:spMkLst>
        </pc:spChg>
        <pc:spChg chg="mod">
          <ac:chgData name="Shivani Walia" userId="038b4e14-d85b-44d3-94cb-4fec71856af2" providerId="ADAL" clId="{53F296C8-8134-4235-8E9F-F9EA247137EB}" dt="2025-02-25T10:34:51.405" v="212"/>
          <ac:spMkLst>
            <pc:docMk/>
            <pc:sldMk cId="0" sldId="265"/>
            <ac:spMk id="65" creationId="{BBC14672-95D0-4D76-26F5-4CDFAAB84A95}"/>
          </ac:spMkLst>
        </pc:spChg>
        <pc:spChg chg="mod">
          <ac:chgData name="Shivani Walia" userId="038b4e14-d85b-44d3-94cb-4fec71856af2" providerId="ADAL" clId="{53F296C8-8134-4235-8E9F-F9EA247137EB}" dt="2025-02-25T10:34:51.405" v="212"/>
          <ac:spMkLst>
            <pc:docMk/>
            <pc:sldMk cId="0" sldId="265"/>
            <ac:spMk id="66" creationId="{E87AC84E-8928-C290-B39B-69EF1FA7A1D3}"/>
          </ac:spMkLst>
        </pc:spChg>
        <pc:spChg chg="mod">
          <ac:chgData name="Shivani Walia" userId="038b4e14-d85b-44d3-94cb-4fec71856af2" providerId="ADAL" clId="{53F296C8-8134-4235-8E9F-F9EA247137EB}" dt="2025-02-25T10:34:51.405" v="212"/>
          <ac:spMkLst>
            <pc:docMk/>
            <pc:sldMk cId="0" sldId="265"/>
            <ac:spMk id="67" creationId="{27CCC500-8F71-616F-BB0B-DF25644109EA}"/>
          </ac:spMkLst>
        </pc:spChg>
        <pc:spChg chg="mod">
          <ac:chgData name="Shivani Walia" userId="038b4e14-d85b-44d3-94cb-4fec71856af2" providerId="ADAL" clId="{53F296C8-8134-4235-8E9F-F9EA247137EB}" dt="2025-02-25T10:34:51.405" v="212"/>
          <ac:spMkLst>
            <pc:docMk/>
            <pc:sldMk cId="0" sldId="265"/>
            <ac:spMk id="68" creationId="{EA05982A-62A2-832F-3248-45F61718CE5B}"/>
          </ac:spMkLst>
        </pc:spChg>
        <pc:spChg chg="mod">
          <ac:chgData name="Shivani Walia" userId="038b4e14-d85b-44d3-94cb-4fec71856af2" providerId="ADAL" clId="{53F296C8-8134-4235-8E9F-F9EA247137EB}" dt="2025-02-25T10:34:51.405" v="212"/>
          <ac:spMkLst>
            <pc:docMk/>
            <pc:sldMk cId="0" sldId="265"/>
            <ac:spMk id="69" creationId="{8DDCF80F-1CA8-1102-7CBF-08F5B4DF69C6}"/>
          </ac:spMkLst>
        </pc:spChg>
        <pc:grpChg chg="mod">
          <ac:chgData name="Shivani Walia" userId="038b4e14-d85b-44d3-94cb-4fec71856af2" providerId="ADAL" clId="{53F296C8-8134-4235-8E9F-F9EA247137EB}" dt="2025-02-25T10:34:31.976" v="211" actId="1035"/>
          <ac:grpSpMkLst>
            <pc:docMk/>
            <pc:sldMk cId="0" sldId="265"/>
            <ac:grpSpMk id="4" creationId="{C2E727D0-BF21-43DB-421E-B1D238C05C84}"/>
          </ac:grpSpMkLst>
        </pc:grpChg>
        <pc:grpChg chg="del">
          <ac:chgData name="Shivani Walia" userId="038b4e14-d85b-44d3-94cb-4fec71856af2" providerId="ADAL" clId="{53F296C8-8134-4235-8E9F-F9EA247137EB}" dt="2025-02-25T10:34:04.284" v="204" actId="478"/>
          <ac:grpSpMkLst>
            <pc:docMk/>
            <pc:sldMk cId="0" sldId="265"/>
            <ac:grpSpMk id="13" creationId="{1B757980-0FF7-586E-1BF2-FE7CAE873437}"/>
          </ac:grpSpMkLst>
        </pc:grpChg>
        <pc:grpChg chg="del">
          <ac:chgData name="Shivani Walia" userId="038b4e14-d85b-44d3-94cb-4fec71856af2" providerId="ADAL" clId="{53F296C8-8134-4235-8E9F-F9EA247137EB}" dt="2025-02-25T10:34:06.347" v="205" actId="478"/>
          <ac:grpSpMkLst>
            <pc:docMk/>
            <pc:sldMk cId="0" sldId="265"/>
            <ac:grpSpMk id="38" creationId="{0EBDF09B-F96D-89A5-3CCE-9B3E93825FE2}"/>
          </ac:grpSpMkLst>
        </pc:grpChg>
        <pc:grpChg chg="add mod">
          <ac:chgData name="Shivani Walia" userId="038b4e14-d85b-44d3-94cb-4fec71856af2" providerId="ADAL" clId="{53F296C8-8134-4235-8E9F-F9EA247137EB}" dt="2025-02-25T10:34:59.257" v="217" actId="1035"/>
          <ac:grpSpMkLst>
            <pc:docMk/>
            <pc:sldMk cId="0" sldId="265"/>
            <ac:grpSpMk id="62" creationId="{C3A4120A-2902-F5CE-A3A4-3DAE03BD77A7}"/>
          </ac:grpSpMkLst>
        </pc:grpChg>
        <pc:grpChg chg="mod">
          <ac:chgData name="Shivani Walia" userId="038b4e14-d85b-44d3-94cb-4fec71856af2" providerId="ADAL" clId="{53F296C8-8134-4235-8E9F-F9EA247137EB}" dt="2025-02-25T10:34:51.405" v="212"/>
          <ac:grpSpMkLst>
            <pc:docMk/>
            <pc:sldMk cId="0" sldId="265"/>
            <ac:grpSpMk id="64" creationId="{639F232E-1C94-2A2E-D741-FBB167DCF122}"/>
          </ac:grpSpMkLst>
        </pc:grpChg>
      </pc:sldChg>
      <pc:sldChg chg="modSp mod modCm">
        <pc:chgData name="Shivani Walia" userId="038b4e14-d85b-44d3-94cb-4fec71856af2" providerId="ADAL" clId="{53F296C8-8134-4235-8E9F-F9EA247137EB}" dt="2025-02-25T10:23:17.603" v="152" actId="1076"/>
        <pc:sldMkLst>
          <pc:docMk/>
          <pc:sldMk cId="1708082065" sldId="485"/>
        </pc:sldMkLst>
        <pc:spChg chg="mod">
          <ac:chgData name="Shivani Walia" userId="038b4e14-d85b-44d3-94cb-4fec71856af2" providerId="ADAL" clId="{53F296C8-8134-4235-8E9F-F9EA247137EB}" dt="2025-02-25T10:21:10.584" v="106" actId="1037"/>
          <ac:spMkLst>
            <pc:docMk/>
            <pc:sldMk cId="1708082065" sldId="485"/>
            <ac:spMk id="6" creationId="{AA6856FB-72E3-409E-961A-87212187D7A2}"/>
          </ac:spMkLst>
        </pc:spChg>
        <pc:spChg chg="mod">
          <ac:chgData name="Shivani Walia" userId="038b4e14-d85b-44d3-94cb-4fec71856af2" providerId="ADAL" clId="{53F296C8-8134-4235-8E9F-F9EA247137EB}" dt="2025-02-25T10:10:01.606" v="55" actId="1076"/>
          <ac:spMkLst>
            <pc:docMk/>
            <pc:sldMk cId="1708082065" sldId="485"/>
            <ac:spMk id="7" creationId="{8B188A1E-1ACC-6546-A031-D91A5F057553}"/>
          </ac:spMkLst>
        </pc:spChg>
        <pc:spChg chg="mod">
          <ac:chgData name="Shivani Walia" userId="038b4e14-d85b-44d3-94cb-4fec71856af2" providerId="ADAL" clId="{53F296C8-8134-4235-8E9F-F9EA247137EB}" dt="2025-02-25T10:21:10.584" v="106" actId="1037"/>
          <ac:spMkLst>
            <pc:docMk/>
            <pc:sldMk cId="1708082065" sldId="485"/>
            <ac:spMk id="12" creationId="{6E5C9587-614D-4C6F-ABE9-7918975D51F1}"/>
          </ac:spMkLst>
        </pc:spChg>
        <pc:spChg chg="mod">
          <ac:chgData name="Shivani Walia" userId="038b4e14-d85b-44d3-94cb-4fec71856af2" providerId="ADAL" clId="{53F296C8-8134-4235-8E9F-F9EA247137EB}" dt="2025-02-25T10:21:10.584" v="106" actId="1037"/>
          <ac:spMkLst>
            <pc:docMk/>
            <pc:sldMk cId="1708082065" sldId="485"/>
            <ac:spMk id="36" creationId="{B65D5638-D1F9-4A7B-ADF1-EF8957E55F78}"/>
          </ac:spMkLst>
        </pc:spChg>
        <pc:picChg chg="mod modCrop">
          <ac:chgData name="Shivani Walia" userId="038b4e14-d85b-44d3-94cb-4fec71856af2" providerId="ADAL" clId="{53F296C8-8134-4235-8E9F-F9EA247137EB}" dt="2025-02-25T10:23:17.603" v="152" actId="1076"/>
          <ac:picMkLst>
            <pc:docMk/>
            <pc:sldMk cId="1708082065" sldId="485"/>
            <ac:picMk id="18" creationId="{AA8FBED4-7FF9-12C2-8D60-F98CC7747A5C}"/>
          </ac:picMkLst>
        </pc:picChg>
        <pc:extLst>
          <p:ext xmlns:p="http://schemas.openxmlformats.org/presentationml/2006/main" uri="{D6D511B9-2390-475A-947B-AFAB55BFBCF1}">
            <pc226:cmChg xmlns:pc226="http://schemas.microsoft.com/office/powerpoint/2022/06/main/command" chg="mod">
              <pc226:chgData name="Shivani Walia" userId="038b4e14-d85b-44d3-94cb-4fec71856af2" providerId="ADAL" clId="{53F296C8-8134-4235-8E9F-F9EA247137EB}" dt="2025-02-25T10:20:03.229" v="72" actId="21"/>
              <pc2:cmMkLst xmlns:pc2="http://schemas.microsoft.com/office/powerpoint/2019/9/main/command">
                <pc:docMk/>
                <pc:sldMk cId="1708082065" sldId="485"/>
                <pc2:cmMk id="{AB3499F6-6684-4131-9ED2-11CB75172E88}"/>
              </pc2:cmMkLst>
            </pc226:cmChg>
          </p:ext>
        </pc:extLst>
      </pc:sldChg>
      <pc:sldChg chg="ord">
        <pc:chgData name="Shivani Walia" userId="038b4e14-d85b-44d3-94cb-4fec71856af2" providerId="ADAL" clId="{53F296C8-8134-4235-8E9F-F9EA247137EB}" dt="2025-02-25T10:08:31.181" v="2" actId="20578"/>
        <pc:sldMkLst>
          <pc:docMk/>
          <pc:sldMk cId="695230372" sldId="495"/>
        </pc:sldMkLst>
      </pc:sldChg>
      <pc:sldChg chg="modSp mod">
        <pc:chgData name="Shivani Walia" userId="038b4e14-d85b-44d3-94cb-4fec71856af2" providerId="ADAL" clId="{53F296C8-8134-4235-8E9F-F9EA247137EB}" dt="2025-02-25T10:09:42.140" v="53" actId="1037"/>
        <pc:sldMkLst>
          <pc:docMk/>
          <pc:sldMk cId="3872800750" sldId="749"/>
        </pc:sldMkLst>
        <pc:spChg chg="mod">
          <ac:chgData name="Shivani Walia" userId="038b4e14-d85b-44d3-94cb-4fec71856af2" providerId="ADAL" clId="{53F296C8-8134-4235-8E9F-F9EA247137EB}" dt="2025-02-25T10:09:03.617" v="12" actId="1076"/>
          <ac:spMkLst>
            <pc:docMk/>
            <pc:sldMk cId="3872800750" sldId="749"/>
            <ac:spMk id="4" creationId="{147CB371-D606-586C-5826-2B818A0CE84B}"/>
          </ac:spMkLst>
        </pc:spChg>
        <pc:spChg chg="mod">
          <ac:chgData name="Shivani Walia" userId="038b4e14-d85b-44d3-94cb-4fec71856af2" providerId="ADAL" clId="{53F296C8-8134-4235-8E9F-F9EA247137EB}" dt="2025-02-25T10:08:40.633" v="3" actId="14100"/>
          <ac:spMkLst>
            <pc:docMk/>
            <pc:sldMk cId="3872800750" sldId="749"/>
            <ac:spMk id="6" creationId="{BBA3D234-F154-4260-565C-78ED420999CE}"/>
          </ac:spMkLst>
        </pc:spChg>
        <pc:spChg chg="mod">
          <ac:chgData name="Shivani Walia" userId="038b4e14-d85b-44d3-94cb-4fec71856af2" providerId="ADAL" clId="{53F296C8-8134-4235-8E9F-F9EA247137EB}" dt="2025-02-25T10:09:42.140" v="53" actId="1037"/>
          <ac:spMkLst>
            <pc:docMk/>
            <pc:sldMk cId="3872800750" sldId="749"/>
            <ac:spMk id="11" creationId="{8819FAE5-84E1-54F5-6933-BE1FF97D3AD0}"/>
          </ac:spMkLst>
        </pc:spChg>
        <pc:spChg chg="mod">
          <ac:chgData name="Shivani Walia" userId="038b4e14-d85b-44d3-94cb-4fec71856af2" providerId="ADAL" clId="{53F296C8-8134-4235-8E9F-F9EA247137EB}" dt="2025-02-25T10:09:33.771" v="49" actId="1037"/>
          <ac:spMkLst>
            <pc:docMk/>
            <pc:sldMk cId="3872800750" sldId="749"/>
            <ac:spMk id="22" creationId="{F8286C69-D7DF-10A1-0901-731092E0539F}"/>
          </ac:spMkLst>
        </pc:spChg>
        <pc:spChg chg="mod">
          <ac:chgData name="Shivani Walia" userId="038b4e14-d85b-44d3-94cb-4fec71856af2" providerId="ADAL" clId="{53F296C8-8134-4235-8E9F-F9EA247137EB}" dt="2025-02-25T10:09:13.738" v="29" actId="255"/>
          <ac:spMkLst>
            <pc:docMk/>
            <pc:sldMk cId="3872800750" sldId="749"/>
            <ac:spMk id="28" creationId="{FFB74D90-E4B7-5313-C790-7346BDA9C56B}"/>
          </ac:spMkLst>
        </pc:spChg>
        <pc:grpChg chg="mod">
          <ac:chgData name="Shivani Walia" userId="038b4e14-d85b-44d3-94cb-4fec71856af2" providerId="ADAL" clId="{53F296C8-8134-4235-8E9F-F9EA247137EB}" dt="2025-02-25T10:09:05.941" v="20" actId="1036"/>
          <ac:grpSpMkLst>
            <pc:docMk/>
            <pc:sldMk cId="3872800750" sldId="749"/>
            <ac:grpSpMk id="5" creationId="{1D204F25-3B85-41A2-A6BB-6A52CBEA1369}"/>
          </ac:grpSpMkLst>
        </pc:grpChg>
      </pc:sldChg>
      <pc:sldChg chg="modSp mod">
        <pc:chgData name="Shivani Walia" userId="038b4e14-d85b-44d3-94cb-4fec71856af2" providerId="ADAL" clId="{53F296C8-8134-4235-8E9F-F9EA247137EB}" dt="2025-02-25T10:24:59.666" v="188" actId="114"/>
        <pc:sldMkLst>
          <pc:docMk/>
          <pc:sldMk cId="3364828899" sldId="755"/>
        </pc:sldMkLst>
        <pc:spChg chg="mod">
          <ac:chgData name="Shivani Walia" userId="038b4e14-d85b-44d3-94cb-4fec71856af2" providerId="ADAL" clId="{53F296C8-8134-4235-8E9F-F9EA247137EB}" dt="2025-02-25T10:24:59.666" v="188" actId="114"/>
          <ac:spMkLst>
            <pc:docMk/>
            <pc:sldMk cId="3364828899" sldId="755"/>
            <ac:spMk id="5" creationId="{02BB72DC-B4D8-A725-F5A9-71FB4B80B146}"/>
          </ac:spMkLst>
        </pc:spChg>
      </pc:sldChg>
      <pc:sldChg chg="addSp delSp modSp mod">
        <pc:chgData name="Shivani Walia" userId="038b4e14-d85b-44d3-94cb-4fec71856af2" providerId="ADAL" clId="{53F296C8-8134-4235-8E9F-F9EA247137EB}" dt="2025-02-25T12:24:17.477" v="280" actId="1035"/>
        <pc:sldMkLst>
          <pc:docMk/>
          <pc:sldMk cId="1847073728" sldId="766"/>
        </pc:sldMkLst>
        <pc:spChg chg="mod topLvl">
          <ac:chgData name="Shivani Walia" userId="038b4e14-d85b-44d3-94cb-4fec71856af2" providerId="ADAL" clId="{53F296C8-8134-4235-8E9F-F9EA247137EB}" dt="2025-02-25T12:24:04.017" v="257" actId="164"/>
          <ac:spMkLst>
            <pc:docMk/>
            <pc:sldMk cId="1847073728" sldId="766"/>
            <ac:spMk id="8" creationId="{682A4446-5D58-6000-D5C7-E6ED8137AACD}"/>
          </ac:spMkLst>
        </pc:spChg>
        <pc:spChg chg="mod topLvl">
          <ac:chgData name="Shivani Walia" userId="038b4e14-d85b-44d3-94cb-4fec71856af2" providerId="ADAL" clId="{53F296C8-8134-4235-8E9F-F9EA247137EB}" dt="2025-02-25T12:24:04.017" v="257" actId="164"/>
          <ac:spMkLst>
            <pc:docMk/>
            <pc:sldMk cId="1847073728" sldId="766"/>
            <ac:spMk id="9" creationId="{0757EBBC-2789-C542-3A67-F9A1C045566F}"/>
          </ac:spMkLst>
        </pc:spChg>
        <pc:spChg chg="mod topLvl">
          <ac:chgData name="Shivani Walia" userId="038b4e14-d85b-44d3-94cb-4fec71856af2" providerId="ADAL" clId="{53F296C8-8134-4235-8E9F-F9EA247137EB}" dt="2025-02-25T12:24:04.017" v="257" actId="164"/>
          <ac:spMkLst>
            <pc:docMk/>
            <pc:sldMk cId="1847073728" sldId="766"/>
            <ac:spMk id="10" creationId="{372B8BB4-2A2D-0D09-B94E-60B4A819703A}"/>
          </ac:spMkLst>
        </pc:spChg>
        <pc:spChg chg="mod topLvl">
          <ac:chgData name="Shivani Walia" userId="038b4e14-d85b-44d3-94cb-4fec71856af2" providerId="ADAL" clId="{53F296C8-8134-4235-8E9F-F9EA247137EB}" dt="2025-02-25T12:24:07.835" v="260" actId="164"/>
          <ac:spMkLst>
            <pc:docMk/>
            <pc:sldMk cId="1847073728" sldId="766"/>
            <ac:spMk id="13" creationId="{092BB114-049D-331F-D905-21C0004039B1}"/>
          </ac:spMkLst>
        </pc:spChg>
        <pc:spChg chg="mod topLvl">
          <ac:chgData name="Shivani Walia" userId="038b4e14-d85b-44d3-94cb-4fec71856af2" providerId="ADAL" clId="{53F296C8-8134-4235-8E9F-F9EA247137EB}" dt="2025-02-25T12:24:07.835" v="260" actId="164"/>
          <ac:spMkLst>
            <pc:docMk/>
            <pc:sldMk cId="1847073728" sldId="766"/>
            <ac:spMk id="14" creationId="{5727CDDB-5C5A-6574-C3F7-E52BA119FF53}"/>
          </ac:spMkLst>
        </pc:spChg>
        <pc:spChg chg="mod topLvl">
          <ac:chgData name="Shivani Walia" userId="038b4e14-d85b-44d3-94cb-4fec71856af2" providerId="ADAL" clId="{53F296C8-8134-4235-8E9F-F9EA247137EB}" dt="2025-02-25T12:24:02.331" v="256" actId="164"/>
          <ac:spMkLst>
            <pc:docMk/>
            <pc:sldMk cId="1847073728" sldId="766"/>
            <ac:spMk id="17" creationId="{E08E380B-EC5F-DDCB-E7A8-407581530BA0}"/>
          </ac:spMkLst>
        </pc:spChg>
        <pc:spChg chg="mod topLvl">
          <ac:chgData name="Shivani Walia" userId="038b4e14-d85b-44d3-94cb-4fec71856af2" providerId="ADAL" clId="{53F296C8-8134-4235-8E9F-F9EA247137EB}" dt="2025-02-25T12:24:02.331" v="256" actId="164"/>
          <ac:spMkLst>
            <pc:docMk/>
            <pc:sldMk cId="1847073728" sldId="766"/>
            <ac:spMk id="18" creationId="{B90C7800-A7B9-C557-C310-CA0F65CE948E}"/>
          </ac:spMkLst>
        </pc:spChg>
        <pc:spChg chg="mod topLvl">
          <ac:chgData name="Shivani Walia" userId="038b4e14-d85b-44d3-94cb-4fec71856af2" providerId="ADAL" clId="{53F296C8-8134-4235-8E9F-F9EA247137EB}" dt="2025-02-25T12:24:06.836" v="259" actId="164"/>
          <ac:spMkLst>
            <pc:docMk/>
            <pc:sldMk cId="1847073728" sldId="766"/>
            <ac:spMk id="25" creationId="{EBE77F2C-6538-6E81-A42D-446595765819}"/>
          </ac:spMkLst>
        </pc:spChg>
        <pc:spChg chg="mod topLvl">
          <ac:chgData name="Shivani Walia" userId="038b4e14-d85b-44d3-94cb-4fec71856af2" providerId="ADAL" clId="{53F296C8-8134-4235-8E9F-F9EA247137EB}" dt="2025-02-25T12:24:06.836" v="259" actId="164"/>
          <ac:spMkLst>
            <pc:docMk/>
            <pc:sldMk cId="1847073728" sldId="766"/>
            <ac:spMk id="26" creationId="{3E5E2D30-A927-3185-1F05-2B2D8E4953D7}"/>
          </ac:spMkLst>
        </pc:spChg>
        <pc:spChg chg="mod topLvl">
          <ac:chgData name="Shivani Walia" userId="038b4e14-d85b-44d3-94cb-4fec71856af2" providerId="ADAL" clId="{53F296C8-8134-4235-8E9F-F9EA247137EB}" dt="2025-02-25T12:24:05.606" v="258" actId="164"/>
          <ac:spMkLst>
            <pc:docMk/>
            <pc:sldMk cId="1847073728" sldId="766"/>
            <ac:spMk id="33" creationId="{B7712D1F-CFB7-E358-798B-3768BCF31765}"/>
          </ac:spMkLst>
        </pc:spChg>
        <pc:spChg chg="mod topLvl">
          <ac:chgData name="Shivani Walia" userId="038b4e14-d85b-44d3-94cb-4fec71856af2" providerId="ADAL" clId="{53F296C8-8134-4235-8E9F-F9EA247137EB}" dt="2025-02-25T12:24:05.606" v="258" actId="164"/>
          <ac:spMkLst>
            <pc:docMk/>
            <pc:sldMk cId="1847073728" sldId="766"/>
            <ac:spMk id="34" creationId="{01DC2EB3-8ED3-DD71-4292-01733628A4B6}"/>
          </ac:spMkLst>
        </pc:spChg>
        <pc:grpChg chg="add del mod">
          <ac:chgData name="Shivani Walia" userId="038b4e14-d85b-44d3-94cb-4fec71856af2" providerId="ADAL" clId="{53F296C8-8134-4235-8E9F-F9EA247137EB}" dt="2025-02-25T12:23:49.092" v="241" actId="165"/>
          <ac:grpSpMkLst>
            <pc:docMk/>
            <pc:sldMk cId="1847073728" sldId="766"/>
            <ac:grpSpMk id="3" creationId="{679A5769-3C4C-25B7-04BA-D6BB80FD0FB6}"/>
          </ac:grpSpMkLst>
        </pc:grpChg>
        <pc:grpChg chg="add mod">
          <ac:chgData name="Shivani Walia" userId="038b4e14-d85b-44d3-94cb-4fec71856af2" providerId="ADAL" clId="{53F296C8-8134-4235-8E9F-F9EA247137EB}" dt="2025-02-25T12:23:35.789" v="239" actId="1076"/>
          <ac:grpSpMkLst>
            <pc:docMk/>
            <pc:sldMk cId="1847073728" sldId="766"/>
            <ac:grpSpMk id="4" creationId="{85E3AA25-BC8F-9C16-1B83-DD3ED8CFE369}"/>
          </ac:grpSpMkLst>
        </pc:grpChg>
        <pc:grpChg chg="add mod">
          <ac:chgData name="Shivani Walia" userId="038b4e14-d85b-44d3-94cb-4fec71856af2" providerId="ADAL" clId="{53F296C8-8134-4235-8E9F-F9EA247137EB}" dt="2025-02-25T12:24:15.062" v="268" actId="1035"/>
          <ac:grpSpMkLst>
            <pc:docMk/>
            <pc:sldMk cId="1847073728" sldId="766"/>
            <ac:grpSpMk id="5" creationId="{8F03BE45-868B-570C-4712-536B51CB87D2}"/>
          </ac:grpSpMkLst>
        </pc:grpChg>
        <pc:grpChg chg="add mod">
          <ac:chgData name="Shivani Walia" userId="038b4e14-d85b-44d3-94cb-4fec71856af2" providerId="ADAL" clId="{53F296C8-8134-4235-8E9F-F9EA247137EB}" dt="2025-02-25T12:24:15.062" v="268" actId="1035"/>
          <ac:grpSpMkLst>
            <pc:docMk/>
            <pc:sldMk cId="1847073728" sldId="766"/>
            <ac:grpSpMk id="7" creationId="{C1CF0321-41B3-288D-755B-A644122C7459}"/>
          </ac:grpSpMkLst>
        </pc:grpChg>
        <pc:grpChg chg="add mod">
          <ac:chgData name="Shivani Walia" userId="038b4e14-d85b-44d3-94cb-4fec71856af2" providerId="ADAL" clId="{53F296C8-8134-4235-8E9F-F9EA247137EB}" dt="2025-02-25T12:24:15.062" v="268" actId="1035"/>
          <ac:grpSpMkLst>
            <pc:docMk/>
            <pc:sldMk cId="1847073728" sldId="766"/>
            <ac:grpSpMk id="11" creationId="{EE1B55C7-E141-16E0-4F6A-F6DE43D4A784}"/>
          </ac:grpSpMkLst>
        </pc:grpChg>
        <pc:grpChg chg="del mod">
          <ac:chgData name="Shivani Walia" userId="038b4e14-d85b-44d3-94cb-4fec71856af2" providerId="ADAL" clId="{53F296C8-8134-4235-8E9F-F9EA247137EB}" dt="2025-02-25T12:23:56.812" v="250" actId="165"/>
          <ac:grpSpMkLst>
            <pc:docMk/>
            <pc:sldMk cId="1847073728" sldId="766"/>
            <ac:grpSpMk id="12" creationId="{67721D54-CAB5-A2E9-B785-81D498A68740}"/>
          </ac:grpSpMkLst>
        </pc:grpChg>
        <pc:grpChg chg="add mod">
          <ac:chgData name="Shivani Walia" userId="038b4e14-d85b-44d3-94cb-4fec71856af2" providerId="ADAL" clId="{53F296C8-8134-4235-8E9F-F9EA247137EB}" dt="2025-02-25T12:24:17.477" v="280" actId="1035"/>
          <ac:grpSpMkLst>
            <pc:docMk/>
            <pc:sldMk cId="1847073728" sldId="766"/>
            <ac:grpSpMk id="15" creationId="{FC632C10-558C-FA1D-F980-3BCC18F0DE52}"/>
          </ac:grpSpMkLst>
        </pc:grpChg>
        <pc:grpChg chg="del mod">
          <ac:chgData name="Shivani Walia" userId="038b4e14-d85b-44d3-94cb-4fec71856af2" providerId="ADAL" clId="{53F296C8-8134-4235-8E9F-F9EA247137EB}" dt="2025-02-25T12:23:49.092" v="241" actId="165"/>
          <ac:grpSpMkLst>
            <pc:docMk/>
            <pc:sldMk cId="1847073728" sldId="766"/>
            <ac:grpSpMk id="16" creationId="{EBBC2710-1590-83B2-B844-044758F062DF}"/>
          </ac:grpSpMkLst>
        </pc:grpChg>
        <pc:grpChg chg="add mod">
          <ac:chgData name="Shivani Walia" userId="038b4e14-d85b-44d3-94cb-4fec71856af2" providerId="ADAL" clId="{53F296C8-8134-4235-8E9F-F9EA247137EB}" dt="2025-02-25T12:24:17.477" v="280" actId="1035"/>
          <ac:grpSpMkLst>
            <pc:docMk/>
            <pc:sldMk cId="1847073728" sldId="766"/>
            <ac:grpSpMk id="19" creationId="{72A596A5-352C-53D0-4E0D-A57D0EF22170}"/>
          </ac:grpSpMkLst>
        </pc:grpChg>
        <pc:grpChg chg="del mod">
          <ac:chgData name="Shivani Walia" userId="038b4e14-d85b-44d3-94cb-4fec71856af2" providerId="ADAL" clId="{53F296C8-8134-4235-8E9F-F9EA247137EB}" dt="2025-02-25T12:23:56.812" v="250" actId="165"/>
          <ac:grpSpMkLst>
            <pc:docMk/>
            <pc:sldMk cId="1847073728" sldId="766"/>
            <ac:grpSpMk id="24" creationId="{D04A801F-6470-4254-8D84-0739BB1A1727}"/>
          </ac:grpSpMkLst>
        </pc:grpChg>
        <pc:grpChg chg="del mod">
          <ac:chgData name="Shivani Walia" userId="038b4e14-d85b-44d3-94cb-4fec71856af2" providerId="ADAL" clId="{53F296C8-8134-4235-8E9F-F9EA247137EB}" dt="2025-02-25T12:23:49.092" v="241" actId="165"/>
          <ac:grpSpMkLst>
            <pc:docMk/>
            <pc:sldMk cId="1847073728" sldId="766"/>
            <ac:grpSpMk id="32" creationId="{79A545C1-3D0F-43FC-D1E2-562AD525FB24}"/>
          </ac:grpSpMkLst>
        </pc:grpChg>
      </pc:sldChg>
      <pc:sldChg chg="addSp delSp modSp mod">
        <pc:chgData name="Shivani Walia" userId="038b4e14-d85b-44d3-94cb-4fec71856af2" providerId="ADAL" clId="{53F296C8-8134-4235-8E9F-F9EA247137EB}" dt="2025-02-25T10:23:09.826" v="147" actId="1076"/>
        <pc:sldMkLst>
          <pc:docMk/>
          <pc:sldMk cId="1272961200" sldId="768"/>
        </pc:sldMkLst>
        <pc:spChg chg="add mod">
          <ac:chgData name="Shivani Walia" userId="038b4e14-d85b-44d3-94cb-4fec71856af2" providerId="ADAL" clId="{53F296C8-8134-4235-8E9F-F9EA247137EB}" dt="2025-02-25T10:21:22.924" v="107"/>
          <ac:spMkLst>
            <pc:docMk/>
            <pc:sldMk cId="1272961200" sldId="768"/>
            <ac:spMk id="2" creationId="{AAEE5311-FD90-041B-7266-9B54BCB39F0D}"/>
          </ac:spMkLst>
        </pc:spChg>
        <pc:spChg chg="add mod">
          <ac:chgData name="Shivani Walia" userId="038b4e14-d85b-44d3-94cb-4fec71856af2" providerId="ADAL" clId="{53F296C8-8134-4235-8E9F-F9EA247137EB}" dt="2025-02-25T10:21:27.111" v="108" actId="20577"/>
          <ac:spMkLst>
            <pc:docMk/>
            <pc:sldMk cId="1272961200" sldId="768"/>
            <ac:spMk id="3" creationId="{5DC59F93-710A-8B3E-C8B5-B3FC921DD485}"/>
          </ac:spMkLst>
        </pc:spChg>
        <pc:spChg chg="add mod">
          <ac:chgData name="Shivani Walia" userId="038b4e14-d85b-44d3-94cb-4fec71856af2" providerId="ADAL" clId="{53F296C8-8134-4235-8E9F-F9EA247137EB}" dt="2025-02-25T10:21:44.516" v="114"/>
          <ac:spMkLst>
            <pc:docMk/>
            <pc:sldMk cId="1272961200" sldId="768"/>
            <ac:spMk id="5" creationId="{AB5E2CA5-6560-BA4A-8C67-CFA24E0C857A}"/>
          </ac:spMkLst>
        </pc:spChg>
        <pc:spChg chg="del mod">
          <ac:chgData name="Shivani Walia" userId="038b4e14-d85b-44d3-94cb-4fec71856af2" providerId="ADAL" clId="{53F296C8-8134-4235-8E9F-F9EA247137EB}" dt="2025-02-25T10:21:32.925" v="111" actId="478"/>
          <ac:spMkLst>
            <pc:docMk/>
            <pc:sldMk cId="1272961200" sldId="768"/>
            <ac:spMk id="16" creationId="{83C8A688-2A50-880C-1ABF-F7D8063EF761}"/>
          </ac:spMkLst>
        </pc:spChg>
        <pc:spChg chg="del">
          <ac:chgData name="Shivani Walia" userId="038b4e14-d85b-44d3-94cb-4fec71856af2" providerId="ADAL" clId="{53F296C8-8134-4235-8E9F-F9EA247137EB}" dt="2025-02-25T10:21:32.138" v="110" actId="478"/>
          <ac:spMkLst>
            <pc:docMk/>
            <pc:sldMk cId="1272961200" sldId="768"/>
            <ac:spMk id="17" creationId="{510AA85D-5931-9D65-9506-1FF7A18BF974}"/>
          </ac:spMkLst>
        </pc:spChg>
        <pc:spChg chg="del mod">
          <ac:chgData name="Shivani Walia" userId="038b4e14-d85b-44d3-94cb-4fec71856af2" providerId="ADAL" clId="{53F296C8-8134-4235-8E9F-F9EA247137EB}" dt="2025-02-25T10:21:45.469" v="116"/>
          <ac:spMkLst>
            <pc:docMk/>
            <pc:sldMk cId="1272961200" sldId="768"/>
            <ac:spMk id="18" creationId="{22663D20-FD38-A541-7685-058832FA51D1}"/>
          </ac:spMkLst>
        </pc:spChg>
        <pc:picChg chg="mod modCrop">
          <ac:chgData name="Shivani Walia" userId="038b4e14-d85b-44d3-94cb-4fec71856af2" providerId="ADAL" clId="{53F296C8-8134-4235-8E9F-F9EA247137EB}" dt="2025-02-25T10:23:09.826" v="147" actId="1076"/>
          <ac:picMkLst>
            <pc:docMk/>
            <pc:sldMk cId="1272961200" sldId="768"/>
            <ac:picMk id="19" creationId="{A6CFE78D-09CE-5A9C-2821-EFE2D4A9428F}"/>
          </ac:picMkLst>
        </pc:picChg>
      </pc:sldChg>
      <pc:sldChg chg="addSp delSp modSp mod">
        <pc:chgData name="Shivani Walia" userId="038b4e14-d85b-44d3-94cb-4fec71856af2" providerId="ADAL" clId="{53F296C8-8134-4235-8E9F-F9EA247137EB}" dt="2025-02-25T10:37:31.514" v="225" actId="1076"/>
        <pc:sldMkLst>
          <pc:docMk/>
          <pc:sldMk cId="3476087982" sldId="769"/>
        </pc:sldMkLst>
        <pc:spChg chg="add mod">
          <ac:chgData name="Shivani Walia" userId="038b4e14-d85b-44d3-94cb-4fec71856af2" providerId="ADAL" clId="{53F296C8-8134-4235-8E9F-F9EA247137EB}" dt="2025-02-25T10:22:03.661" v="118"/>
          <ac:spMkLst>
            <pc:docMk/>
            <pc:sldMk cId="3476087982" sldId="769"/>
            <ac:spMk id="2" creationId="{A7BC1831-03AF-F4B8-51CA-BCD11B04F002}"/>
          </ac:spMkLst>
        </pc:spChg>
        <pc:spChg chg="add mod">
          <ac:chgData name="Shivani Walia" userId="038b4e14-d85b-44d3-94cb-4fec71856af2" providerId="ADAL" clId="{53F296C8-8134-4235-8E9F-F9EA247137EB}" dt="2025-02-25T10:22:14.766" v="121" actId="20577"/>
          <ac:spMkLst>
            <pc:docMk/>
            <pc:sldMk cId="3476087982" sldId="769"/>
            <ac:spMk id="3" creationId="{4C359F6A-1B8C-4028-FC43-5147AA06DBFD}"/>
          </ac:spMkLst>
        </pc:spChg>
        <pc:spChg chg="add mod">
          <ac:chgData name="Shivani Walia" userId="038b4e14-d85b-44d3-94cb-4fec71856af2" providerId="ADAL" clId="{53F296C8-8134-4235-8E9F-F9EA247137EB}" dt="2025-02-25T10:23:28.352" v="154" actId="1076"/>
          <ac:spMkLst>
            <pc:docMk/>
            <pc:sldMk cId="3476087982" sldId="769"/>
            <ac:spMk id="5" creationId="{738F9EE0-81F2-3DD7-E2C2-6C2F4DB69239}"/>
          </ac:spMkLst>
        </pc:spChg>
        <pc:spChg chg="del mod">
          <ac:chgData name="Shivani Walia" userId="038b4e14-d85b-44d3-94cb-4fec71856af2" providerId="ADAL" clId="{53F296C8-8134-4235-8E9F-F9EA247137EB}" dt="2025-02-25T10:22:16.396" v="122" actId="478"/>
          <ac:spMkLst>
            <pc:docMk/>
            <pc:sldMk cId="3476087982" sldId="769"/>
            <ac:spMk id="16" creationId="{6FA0E506-FA77-9C04-3B37-F2F269F3113A}"/>
          </ac:spMkLst>
        </pc:spChg>
        <pc:spChg chg="del mod">
          <ac:chgData name="Shivani Walia" userId="038b4e14-d85b-44d3-94cb-4fec71856af2" providerId="ADAL" clId="{53F296C8-8134-4235-8E9F-F9EA247137EB}" dt="2025-02-25T10:22:18.749" v="125" actId="478"/>
          <ac:spMkLst>
            <pc:docMk/>
            <pc:sldMk cId="3476087982" sldId="769"/>
            <ac:spMk id="17" creationId="{715966E5-0109-FC48-D24C-A486D027F2AA}"/>
          </ac:spMkLst>
        </pc:spChg>
        <pc:spChg chg="del mod">
          <ac:chgData name="Shivani Walia" userId="038b4e14-d85b-44d3-94cb-4fec71856af2" providerId="ADAL" clId="{53F296C8-8134-4235-8E9F-F9EA247137EB}" dt="2025-02-25T10:22:16.398" v="124"/>
          <ac:spMkLst>
            <pc:docMk/>
            <pc:sldMk cId="3476087982" sldId="769"/>
            <ac:spMk id="18" creationId="{87F557F7-1CFD-7D06-D7B7-3B615B50E470}"/>
          </ac:spMkLst>
        </pc:spChg>
        <pc:picChg chg="mod">
          <ac:chgData name="Shivani Walia" userId="038b4e14-d85b-44d3-94cb-4fec71856af2" providerId="ADAL" clId="{53F296C8-8134-4235-8E9F-F9EA247137EB}" dt="2025-02-25T10:37:31.514" v="225" actId="1076"/>
          <ac:picMkLst>
            <pc:docMk/>
            <pc:sldMk cId="3476087982" sldId="769"/>
            <ac:picMk id="19" creationId="{E84A6166-849B-4D32-1A2B-3201E5563295}"/>
          </ac:picMkLst>
        </pc:picChg>
      </pc:sldChg>
      <pc:sldChg chg="addSp delSp modSp mod">
        <pc:chgData name="Shivani Walia" userId="038b4e14-d85b-44d3-94cb-4fec71856af2" providerId="ADAL" clId="{53F296C8-8134-4235-8E9F-F9EA247137EB}" dt="2025-02-25T10:37:26.980" v="224" actId="1076"/>
        <pc:sldMkLst>
          <pc:docMk/>
          <pc:sldMk cId="3911370321" sldId="770"/>
        </pc:sldMkLst>
        <pc:spChg chg="add mod">
          <ac:chgData name="Shivani Walia" userId="038b4e14-d85b-44d3-94cb-4fec71856af2" providerId="ADAL" clId="{53F296C8-8134-4235-8E9F-F9EA247137EB}" dt="2025-02-25T10:23:58.477" v="158"/>
          <ac:spMkLst>
            <pc:docMk/>
            <pc:sldMk cId="3911370321" sldId="770"/>
            <ac:spMk id="2" creationId="{5296FA2C-3AEA-73E4-0070-54A16E8E0B2D}"/>
          </ac:spMkLst>
        </pc:spChg>
        <pc:spChg chg="add mod">
          <ac:chgData name="Shivani Walia" userId="038b4e14-d85b-44d3-94cb-4fec71856af2" providerId="ADAL" clId="{53F296C8-8134-4235-8E9F-F9EA247137EB}" dt="2025-02-25T10:24:00.813" v="159" actId="20577"/>
          <ac:spMkLst>
            <pc:docMk/>
            <pc:sldMk cId="3911370321" sldId="770"/>
            <ac:spMk id="3" creationId="{A656CC01-A5B1-7155-561A-57E28E7AECDF}"/>
          </ac:spMkLst>
        </pc:spChg>
        <pc:spChg chg="del">
          <ac:chgData name="Shivani Walia" userId="038b4e14-d85b-44d3-94cb-4fec71856af2" providerId="ADAL" clId="{53F296C8-8134-4235-8E9F-F9EA247137EB}" dt="2025-02-25T10:23:57.562" v="157" actId="478"/>
          <ac:spMkLst>
            <pc:docMk/>
            <pc:sldMk cId="3911370321" sldId="770"/>
            <ac:spMk id="16" creationId="{44C2E546-F953-99D6-A9C7-F906FA672F3A}"/>
          </ac:spMkLst>
        </pc:spChg>
        <pc:spChg chg="del">
          <ac:chgData name="Shivani Walia" userId="038b4e14-d85b-44d3-94cb-4fec71856af2" providerId="ADAL" clId="{53F296C8-8134-4235-8E9F-F9EA247137EB}" dt="2025-02-25T10:23:57.562" v="157" actId="478"/>
          <ac:spMkLst>
            <pc:docMk/>
            <pc:sldMk cId="3911370321" sldId="770"/>
            <ac:spMk id="17" creationId="{7A81B47E-F040-DAF8-68A8-B9A7CFB75467}"/>
          </ac:spMkLst>
        </pc:spChg>
        <pc:picChg chg="mod">
          <ac:chgData name="Shivani Walia" userId="038b4e14-d85b-44d3-94cb-4fec71856af2" providerId="ADAL" clId="{53F296C8-8134-4235-8E9F-F9EA247137EB}" dt="2025-02-25T10:37:26.980" v="224" actId="1076"/>
          <ac:picMkLst>
            <pc:docMk/>
            <pc:sldMk cId="3911370321" sldId="770"/>
            <ac:picMk id="19" creationId="{812CEE2B-F458-AED2-0AB1-676A15229BE6}"/>
          </ac:picMkLst>
        </pc:picChg>
      </pc:sldChg>
      <pc:sldChg chg="addSp delSp modSp mod">
        <pc:chgData name="Shivani Walia" userId="038b4e14-d85b-44d3-94cb-4fec71856af2" providerId="ADAL" clId="{53F296C8-8134-4235-8E9F-F9EA247137EB}" dt="2025-02-25T10:33:02.873" v="203" actId="1076"/>
        <pc:sldMkLst>
          <pc:docMk/>
          <pc:sldMk cId="1243521372" sldId="771"/>
        </pc:sldMkLst>
        <pc:spChg chg="mod">
          <ac:chgData name="Shivani Walia" userId="038b4e14-d85b-44d3-94cb-4fec71856af2" providerId="ADAL" clId="{53F296C8-8134-4235-8E9F-F9EA247137EB}" dt="2025-02-25T10:32:18.962" v="192"/>
          <ac:spMkLst>
            <pc:docMk/>
            <pc:sldMk cId="1243521372" sldId="771"/>
            <ac:spMk id="8" creationId="{1C9127C1-1AC5-4BD8-FDAA-026D214C3EEE}"/>
          </ac:spMkLst>
        </pc:spChg>
        <pc:spChg chg="mod">
          <ac:chgData name="Shivani Walia" userId="038b4e14-d85b-44d3-94cb-4fec71856af2" providerId="ADAL" clId="{53F296C8-8134-4235-8E9F-F9EA247137EB}" dt="2025-02-25T10:32:18.962" v="192"/>
          <ac:spMkLst>
            <pc:docMk/>
            <pc:sldMk cId="1243521372" sldId="771"/>
            <ac:spMk id="10" creationId="{EFB14B41-A28F-7FF2-8B6D-495FE3830C16}"/>
          </ac:spMkLst>
        </pc:spChg>
        <pc:spChg chg="mod">
          <ac:chgData name="Shivani Walia" userId="038b4e14-d85b-44d3-94cb-4fec71856af2" providerId="ADAL" clId="{53F296C8-8134-4235-8E9F-F9EA247137EB}" dt="2025-02-25T10:32:18.962" v="192"/>
          <ac:spMkLst>
            <pc:docMk/>
            <pc:sldMk cId="1243521372" sldId="771"/>
            <ac:spMk id="14" creationId="{0A4DF23E-1A7B-CBAA-24AF-FFA6A8E05E9D}"/>
          </ac:spMkLst>
        </pc:spChg>
        <pc:spChg chg="mod">
          <ac:chgData name="Shivani Walia" userId="038b4e14-d85b-44d3-94cb-4fec71856af2" providerId="ADAL" clId="{53F296C8-8134-4235-8E9F-F9EA247137EB}" dt="2025-02-25T10:32:18.962" v="192"/>
          <ac:spMkLst>
            <pc:docMk/>
            <pc:sldMk cId="1243521372" sldId="771"/>
            <ac:spMk id="17" creationId="{6E5A332E-5C4A-6614-1525-077684F9BB0D}"/>
          </ac:spMkLst>
        </pc:spChg>
        <pc:spChg chg="mod">
          <ac:chgData name="Shivani Walia" userId="038b4e14-d85b-44d3-94cb-4fec71856af2" providerId="ADAL" clId="{53F296C8-8134-4235-8E9F-F9EA247137EB}" dt="2025-02-25T10:31:26.153" v="191" actId="12788"/>
          <ac:spMkLst>
            <pc:docMk/>
            <pc:sldMk cId="1243521372" sldId="771"/>
            <ac:spMk id="19" creationId="{20417F93-4583-6710-B69E-07595146CEE7}"/>
          </ac:spMkLst>
        </pc:spChg>
        <pc:spChg chg="mod">
          <ac:chgData name="Shivani Walia" userId="038b4e14-d85b-44d3-94cb-4fec71856af2" providerId="ADAL" clId="{53F296C8-8134-4235-8E9F-F9EA247137EB}" dt="2025-02-25T10:25:35.730" v="190" actId="12788"/>
          <ac:spMkLst>
            <pc:docMk/>
            <pc:sldMk cId="1243521372" sldId="771"/>
            <ac:spMk id="20" creationId="{7D8669E8-3919-6C5F-E30F-C661299561A5}"/>
          </ac:spMkLst>
        </pc:spChg>
        <pc:spChg chg="mod">
          <ac:chgData name="Shivani Walia" userId="038b4e14-d85b-44d3-94cb-4fec71856af2" providerId="ADAL" clId="{53F296C8-8134-4235-8E9F-F9EA247137EB}" dt="2025-02-25T10:25:35.730" v="190" actId="12788"/>
          <ac:spMkLst>
            <pc:docMk/>
            <pc:sldMk cId="1243521372" sldId="771"/>
            <ac:spMk id="21" creationId="{FA8AD897-8520-30D1-64C3-666D9B2DE0EA}"/>
          </ac:spMkLst>
        </pc:spChg>
        <pc:spChg chg="mod">
          <ac:chgData name="Shivani Walia" userId="038b4e14-d85b-44d3-94cb-4fec71856af2" providerId="ADAL" clId="{53F296C8-8134-4235-8E9F-F9EA247137EB}" dt="2025-02-25T10:31:26.153" v="191" actId="12788"/>
          <ac:spMkLst>
            <pc:docMk/>
            <pc:sldMk cId="1243521372" sldId="771"/>
            <ac:spMk id="22" creationId="{086310A2-8641-5A7A-3670-E895B05F72A3}"/>
          </ac:spMkLst>
        </pc:spChg>
        <pc:spChg chg="mod">
          <ac:chgData name="Shivani Walia" userId="038b4e14-d85b-44d3-94cb-4fec71856af2" providerId="ADAL" clId="{53F296C8-8134-4235-8E9F-F9EA247137EB}" dt="2025-02-25T10:31:26.153" v="191" actId="12788"/>
          <ac:spMkLst>
            <pc:docMk/>
            <pc:sldMk cId="1243521372" sldId="771"/>
            <ac:spMk id="23" creationId="{5D8FDD70-A80E-D523-53D9-54FC736FD4CE}"/>
          </ac:spMkLst>
        </pc:spChg>
        <pc:spChg chg="mod">
          <ac:chgData name="Shivani Walia" userId="038b4e14-d85b-44d3-94cb-4fec71856af2" providerId="ADAL" clId="{53F296C8-8134-4235-8E9F-F9EA247137EB}" dt="2025-02-25T10:25:35.730" v="190" actId="12788"/>
          <ac:spMkLst>
            <pc:docMk/>
            <pc:sldMk cId="1243521372" sldId="771"/>
            <ac:spMk id="24" creationId="{30CEB2B0-4781-E5E2-E7F2-83832A941884}"/>
          </ac:spMkLst>
        </pc:spChg>
        <pc:spChg chg="mod">
          <ac:chgData name="Shivani Walia" userId="038b4e14-d85b-44d3-94cb-4fec71856af2" providerId="ADAL" clId="{53F296C8-8134-4235-8E9F-F9EA247137EB}" dt="2025-02-25T10:32:18.962" v="192"/>
          <ac:spMkLst>
            <pc:docMk/>
            <pc:sldMk cId="1243521372" sldId="771"/>
            <ac:spMk id="36" creationId="{A5CBA76E-89D6-14BB-13C1-71C0CFD47932}"/>
          </ac:spMkLst>
        </pc:spChg>
        <pc:spChg chg="mod">
          <ac:chgData name="Shivani Walia" userId="038b4e14-d85b-44d3-94cb-4fec71856af2" providerId="ADAL" clId="{53F296C8-8134-4235-8E9F-F9EA247137EB}" dt="2025-02-25T10:32:18.962" v="192"/>
          <ac:spMkLst>
            <pc:docMk/>
            <pc:sldMk cId="1243521372" sldId="771"/>
            <ac:spMk id="37" creationId="{370C5F7D-5D24-AA89-231A-67EFFA3D9A60}"/>
          </ac:spMkLst>
        </pc:spChg>
        <pc:spChg chg="mod">
          <ac:chgData name="Shivani Walia" userId="038b4e14-d85b-44d3-94cb-4fec71856af2" providerId="ADAL" clId="{53F296C8-8134-4235-8E9F-F9EA247137EB}" dt="2025-02-25T10:32:18.962" v="192"/>
          <ac:spMkLst>
            <pc:docMk/>
            <pc:sldMk cId="1243521372" sldId="771"/>
            <ac:spMk id="39" creationId="{739422C4-B74B-C7E8-C269-61B441499FBF}"/>
          </ac:spMkLst>
        </pc:spChg>
        <pc:spChg chg="mod">
          <ac:chgData name="Shivani Walia" userId="038b4e14-d85b-44d3-94cb-4fec71856af2" providerId="ADAL" clId="{53F296C8-8134-4235-8E9F-F9EA247137EB}" dt="2025-02-25T10:19:00.522" v="64" actId="1076"/>
          <ac:spMkLst>
            <pc:docMk/>
            <pc:sldMk cId="1243521372" sldId="771"/>
            <ac:spMk id="62" creationId="{B90F6738-DEF9-D30B-474C-6CA6BD49B5DC}"/>
          </ac:spMkLst>
        </pc:spChg>
        <pc:spChg chg="mod">
          <ac:chgData name="Shivani Walia" userId="038b4e14-d85b-44d3-94cb-4fec71856af2" providerId="ADAL" clId="{53F296C8-8134-4235-8E9F-F9EA247137EB}" dt="2025-02-25T10:32:18.962" v="192"/>
          <ac:spMkLst>
            <pc:docMk/>
            <pc:sldMk cId="1243521372" sldId="771"/>
            <ac:spMk id="63" creationId="{57395412-9B4D-7B3F-3C08-B75DE6E69031}"/>
          </ac:spMkLst>
        </pc:spChg>
        <pc:spChg chg="mod">
          <ac:chgData name="Shivani Walia" userId="038b4e14-d85b-44d3-94cb-4fec71856af2" providerId="ADAL" clId="{53F296C8-8134-4235-8E9F-F9EA247137EB}" dt="2025-02-25T10:32:18.962" v="192"/>
          <ac:spMkLst>
            <pc:docMk/>
            <pc:sldMk cId="1243521372" sldId="771"/>
            <ac:spMk id="66" creationId="{A924BA73-5D4F-6D3F-4C07-D4BC5C63E1E4}"/>
          </ac:spMkLst>
        </pc:spChg>
        <pc:spChg chg="mod">
          <ac:chgData name="Shivani Walia" userId="038b4e14-d85b-44d3-94cb-4fec71856af2" providerId="ADAL" clId="{53F296C8-8134-4235-8E9F-F9EA247137EB}" dt="2025-02-25T10:32:18.962" v="192"/>
          <ac:spMkLst>
            <pc:docMk/>
            <pc:sldMk cId="1243521372" sldId="771"/>
            <ac:spMk id="67" creationId="{98163A84-2455-E02E-D1BA-EDCC437807E9}"/>
          </ac:spMkLst>
        </pc:spChg>
        <pc:spChg chg="mod">
          <ac:chgData name="Shivani Walia" userId="038b4e14-d85b-44d3-94cb-4fec71856af2" providerId="ADAL" clId="{53F296C8-8134-4235-8E9F-F9EA247137EB}" dt="2025-02-25T10:32:53.272" v="199"/>
          <ac:spMkLst>
            <pc:docMk/>
            <pc:sldMk cId="1243521372" sldId="771"/>
            <ac:spMk id="69" creationId="{81D4BE9B-64C6-E7AC-6E01-DF872D109DF1}"/>
          </ac:spMkLst>
        </pc:spChg>
        <pc:spChg chg="mod">
          <ac:chgData name="Shivani Walia" userId="038b4e14-d85b-44d3-94cb-4fec71856af2" providerId="ADAL" clId="{53F296C8-8134-4235-8E9F-F9EA247137EB}" dt="2025-02-25T10:32:53.272" v="199"/>
          <ac:spMkLst>
            <pc:docMk/>
            <pc:sldMk cId="1243521372" sldId="771"/>
            <ac:spMk id="71" creationId="{12B0762C-C95A-21EE-2439-1C0A7C5E9FD9}"/>
          </ac:spMkLst>
        </pc:spChg>
        <pc:spChg chg="mod">
          <ac:chgData name="Shivani Walia" userId="038b4e14-d85b-44d3-94cb-4fec71856af2" providerId="ADAL" clId="{53F296C8-8134-4235-8E9F-F9EA247137EB}" dt="2025-02-25T10:32:53.272" v="199"/>
          <ac:spMkLst>
            <pc:docMk/>
            <pc:sldMk cId="1243521372" sldId="771"/>
            <ac:spMk id="75" creationId="{5C7FD2E7-EC39-662F-61E2-2E9EBA538AEB}"/>
          </ac:spMkLst>
        </pc:spChg>
        <pc:spChg chg="mod">
          <ac:chgData name="Shivani Walia" userId="038b4e14-d85b-44d3-94cb-4fec71856af2" providerId="ADAL" clId="{53F296C8-8134-4235-8E9F-F9EA247137EB}" dt="2025-02-25T10:32:53.272" v="199"/>
          <ac:spMkLst>
            <pc:docMk/>
            <pc:sldMk cId="1243521372" sldId="771"/>
            <ac:spMk id="76" creationId="{BE2A3566-333A-55ED-8E56-7D92C0207EB9}"/>
          </ac:spMkLst>
        </pc:spChg>
        <pc:spChg chg="mod">
          <ac:chgData name="Shivani Walia" userId="038b4e14-d85b-44d3-94cb-4fec71856af2" providerId="ADAL" clId="{53F296C8-8134-4235-8E9F-F9EA247137EB}" dt="2025-02-25T10:32:53.272" v="199"/>
          <ac:spMkLst>
            <pc:docMk/>
            <pc:sldMk cId="1243521372" sldId="771"/>
            <ac:spMk id="77" creationId="{307EF950-4792-CF77-0279-AB3F656A339B}"/>
          </ac:spMkLst>
        </pc:spChg>
        <pc:spChg chg="mod">
          <ac:chgData name="Shivani Walia" userId="038b4e14-d85b-44d3-94cb-4fec71856af2" providerId="ADAL" clId="{53F296C8-8134-4235-8E9F-F9EA247137EB}" dt="2025-02-25T10:32:53.272" v="199"/>
          <ac:spMkLst>
            <pc:docMk/>
            <pc:sldMk cId="1243521372" sldId="771"/>
            <ac:spMk id="78" creationId="{19985283-FEF1-4074-BC5A-279B819E42E9}"/>
          </ac:spMkLst>
        </pc:spChg>
        <pc:spChg chg="mod">
          <ac:chgData name="Shivani Walia" userId="038b4e14-d85b-44d3-94cb-4fec71856af2" providerId="ADAL" clId="{53F296C8-8134-4235-8E9F-F9EA247137EB}" dt="2025-02-25T10:32:53.272" v="199"/>
          <ac:spMkLst>
            <pc:docMk/>
            <pc:sldMk cId="1243521372" sldId="771"/>
            <ac:spMk id="79" creationId="{4A529C65-589B-4316-0BF5-D5B0F93FEB7D}"/>
          </ac:spMkLst>
        </pc:spChg>
        <pc:spChg chg="mod">
          <ac:chgData name="Shivani Walia" userId="038b4e14-d85b-44d3-94cb-4fec71856af2" providerId="ADAL" clId="{53F296C8-8134-4235-8E9F-F9EA247137EB}" dt="2025-02-25T10:32:53.272" v="199"/>
          <ac:spMkLst>
            <pc:docMk/>
            <pc:sldMk cId="1243521372" sldId="771"/>
            <ac:spMk id="80" creationId="{1836A3C3-82FB-CF07-78DB-533EEF97CEE7}"/>
          </ac:spMkLst>
        </pc:spChg>
        <pc:spChg chg="mod">
          <ac:chgData name="Shivani Walia" userId="038b4e14-d85b-44d3-94cb-4fec71856af2" providerId="ADAL" clId="{53F296C8-8134-4235-8E9F-F9EA247137EB}" dt="2025-02-25T10:32:53.272" v="199"/>
          <ac:spMkLst>
            <pc:docMk/>
            <pc:sldMk cId="1243521372" sldId="771"/>
            <ac:spMk id="81" creationId="{97C33533-7EA7-2F4E-E1B5-48D07A6005BE}"/>
          </ac:spMkLst>
        </pc:spChg>
        <pc:grpChg chg="mod">
          <ac:chgData name="Shivani Walia" userId="038b4e14-d85b-44d3-94cb-4fec71856af2" providerId="ADAL" clId="{53F296C8-8134-4235-8E9F-F9EA247137EB}" dt="2025-02-25T10:32:28.731" v="198" actId="1036"/>
          <ac:grpSpMkLst>
            <pc:docMk/>
            <pc:sldMk cId="1243521372" sldId="771"/>
            <ac:grpSpMk id="2" creationId="{CC18404E-8397-80B0-4912-FDE7FE89F9D6}"/>
          </ac:grpSpMkLst>
        </pc:grpChg>
        <pc:grpChg chg="del">
          <ac:chgData name="Shivani Walia" userId="038b4e14-d85b-44d3-94cb-4fec71856af2" providerId="ADAL" clId="{53F296C8-8134-4235-8E9F-F9EA247137EB}" dt="2025-02-25T10:19:39.737" v="66" actId="478"/>
          <ac:grpSpMkLst>
            <pc:docMk/>
            <pc:sldMk cId="1243521372" sldId="771"/>
            <ac:grpSpMk id="25" creationId="{AE4C4A25-E661-36C7-6B2E-5B82E930B890}"/>
          </ac:grpSpMkLst>
        </pc:grpChg>
        <pc:grpChg chg="del">
          <ac:chgData name="Shivani Walia" userId="038b4e14-d85b-44d3-94cb-4fec71856af2" providerId="ADAL" clId="{53F296C8-8134-4235-8E9F-F9EA247137EB}" dt="2025-02-25T10:19:37.943" v="65" actId="478"/>
          <ac:grpSpMkLst>
            <pc:docMk/>
            <pc:sldMk cId="1243521372" sldId="771"/>
            <ac:grpSpMk id="54" creationId="{7637DA25-12C8-D257-97EA-150DB367867E}"/>
          </ac:grpSpMkLst>
        </pc:grpChg>
        <pc:grpChg chg="mod">
          <ac:chgData name="Shivani Walia" userId="038b4e14-d85b-44d3-94cb-4fec71856af2" providerId="ADAL" clId="{53F296C8-8134-4235-8E9F-F9EA247137EB}" dt="2025-02-25T10:33:02.873" v="203" actId="1076"/>
          <ac:grpSpMkLst>
            <pc:docMk/>
            <pc:sldMk cId="1243521372" sldId="771"/>
            <ac:grpSpMk id="68" creationId="{1F040C8B-9B2B-37B7-4460-52FC1D05ADE6}"/>
          </ac:grpSpMkLst>
        </pc:grpChg>
        <pc:grpChg chg="mod">
          <ac:chgData name="Shivani Walia" userId="038b4e14-d85b-44d3-94cb-4fec71856af2" providerId="ADAL" clId="{53F296C8-8134-4235-8E9F-F9EA247137EB}" dt="2025-02-25T10:32:53.272" v="199"/>
          <ac:grpSpMkLst>
            <pc:docMk/>
            <pc:sldMk cId="1243521372" sldId="771"/>
            <ac:grpSpMk id="72" creationId="{08E7A1B9-A9C0-8CFC-00FB-EC8C9A45BBD3}"/>
          </ac:grpSpMkLst>
        </pc:grpChg>
      </pc:sldChg>
    </pc:docChg>
  </pc:docChgLst>
  <pc:docChgLst>
    <pc:chgData name="Geetha Ranjan" userId="aeec4dcb-3b4e-4ac5-82ea-b8dbfb1ae726" providerId="ADAL" clId="{FF2835F2-A7BC-4AE9-B691-42D80DC24498}"/>
    <pc:docChg chg="undo custSel modSld">
      <pc:chgData name="Geetha Ranjan" userId="aeec4dcb-3b4e-4ac5-82ea-b8dbfb1ae726" providerId="ADAL" clId="{FF2835F2-A7BC-4AE9-B691-42D80DC24498}" dt="2025-01-28T13:47:22.802" v="1397" actId="34135"/>
      <pc:docMkLst>
        <pc:docMk/>
      </pc:docMkLst>
      <pc:sldChg chg="modNotesTx">
        <pc:chgData name="Geetha Ranjan" userId="aeec4dcb-3b4e-4ac5-82ea-b8dbfb1ae726" providerId="ADAL" clId="{FF2835F2-A7BC-4AE9-B691-42D80DC24498}" dt="2025-01-20T23:35:01.270" v="1372" actId="20577"/>
        <pc:sldMkLst>
          <pc:docMk/>
          <pc:sldMk cId="0" sldId="265"/>
        </pc:sldMkLst>
      </pc:sldChg>
      <pc:sldChg chg="modSp mod modNotesTx">
        <pc:chgData name="Geetha Ranjan" userId="aeec4dcb-3b4e-4ac5-82ea-b8dbfb1ae726" providerId="ADAL" clId="{FF2835F2-A7BC-4AE9-B691-42D80DC24498}" dt="2025-01-28T13:47:22.802" v="1397" actId="34135"/>
        <pc:sldMkLst>
          <pc:docMk/>
          <pc:sldMk cId="1161919795" sldId="482"/>
        </pc:sldMkLst>
        <pc:spChg chg="mod">
          <ac:chgData name="Geetha Ranjan" userId="aeec4dcb-3b4e-4ac5-82ea-b8dbfb1ae726" providerId="ADAL" clId="{FF2835F2-A7BC-4AE9-B691-42D80DC24498}" dt="2025-01-28T13:47:22.802" v="1397" actId="34135"/>
          <ac:spMkLst>
            <pc:docMk/>
            <pc:sldMk cId="1161919795" sldId="482"/>
            <ac:spMk id="3" creationId="{5B2D0ECA-E483-4A8C-8D93-7FF36F12BAD4}"/>
          </ac:spMkLst>
        </pc:spChg>
        <pc:spChg chg="mod">
          <ac:chgData name="Geetha Ranjan" userId="aeec4dcb-3b4e-4ac5-82ea-b8dbfb1ae726" providerId="ADAL" clId="{FF2835F2-A7BC-4AE9-B691-42D80DC24498}" dt="2025-01-28T13:47:22.802" v="1397" actId="34135"/>
          <ac:spMkLst>
            <pc:docMk/>
            <pc:sldMk cId="1161919795" sldId="482"/>
            <ac:spMk id="24" creationId="{94A6D5A4-F639-47B3-89C5-E503F31CA157}"/>
          </ac:spMkLst>
        </pc:spChg>
        <pc:spChg chg="mod">
          <ac:chgData name="Geetha Ranjan" userId="aeec4dcb-3b4e-4ac5-82ea-b8dbfb1ae726" providerId="ADAL" clId="{FF2835F2-A7BC-4AE9-B691-42D80DC24498}" dt="2025-01-28T13:47:22.802" v="1397" actId="34135"/>
          <ac:spMkLst>
            <pc:docMk/>
            <pc:sldMk cId="1161919795" sldId="482"/>
            <ac:spMk id="25" creationId="{1078A3F6-F823-47DC-80A3-4FCAFCF03D6A}"/>
          </ac:spMkLst>
        </pc:spChg>
        <pc:spChg chg="mod">
          <ac:chgData name="Geetha Ranjan" userId="aeec4dcb-3b4e-4ac5-82ea-b8dbfb1ae726" providerId="ADAL" clId="{FF2835F2-A7BC-4AE9-B691-42D80DC24498}" dt="2025-01-28T13:47:22.802" v="1397" actId="34135"/>
          <ac:spMkLst>
            <pc:docMk/>
            <pc:sldMk cId="1161919795" sldId="482"/>
            <ac:spMk id="29" creationId="{E625F9CC-8105-4DB9-A5F0-1BCFD3F77040}"/>
          </ac:spMkLst>
        </pc:spChg>
        <pc:spChg chg="mod">
          <ac:chgData name="Geetha Ranjan" userId="aeec4dcb-3b4e-4ac5-82ea-b8dbfb1ae726" providerId="ADAL" clId="{FF2835F2-A7BC-4AE9-B691-42D80DC24498}" dt="2025-01-28T13:47:22.802" v="1397" actId="34135"/>
          <ac:spMkLst>
            <pc:docMk/>
            <pc:sldMk cId="1161919795" sldId="482"/>
            <ac:spMk id="30" creationId="{81756D81-7D02-470D-B751-91DF2B22FB7D}"/>
          </ac:spMkLst>
        </pc:spChg>
        <pc:spChg chg="mod">
          <ac:chgData name="Geetha Ranjan" userId="aeec4dcb-3b4e-4ac5-82ea-b8dbfb1ae726" providerId="ADAL" clId="{FF2835F2-A7BC-4AE9-B691-42D80DC24498}" dt="2025-01-28T13:47:22.802" v="1397" actId="34135"/>
          <ac:spMkLst>
            <pc:docMk/>
            <pc:sldMk cId="1161919795" sldId="482"/>
            <ac:spMk id="33" creationId="{851F7029-215B-48BC-ADBA-40CBBF79F6CC}"/>
          </ac:spMkLst>
        </pc:spChg>
        <pc:spChg chg="mod">
          <ac:chgData name="Geetha Ranjan" userId="aeec4dcb-3b4e-4ac5-82ea-b8dbfb1ae726" providerId="ADAL" clId="{FF2835F2-A7BC-4AE9-B691-42D80DC24498}" dt="2025-01-28T13:47:22.802" v="1397" actId="34135"/>
          <ac:spMkLst>
            <pc:docMk/>
            <pc:sldMk cId="1161919795" sldId="482"/>
            <ac:spMk id="35" creationId="{435A324F-0D13-4408-8087-995898DE3138}"/>
          </ac:spMkLst>
        </pc:spChg>
        <pc:spChg chg="mod">
          <ac:chgData name="Geetha Ranjan" userId="aeec4dcb-3b4e-4ac5-82ea-b8dbfb1ae726" providerId="ADAL" clId="{FF2835F2-A7BC-4AE9-B691-42D80DC24498}" dt="2025-01-28T13:47:22.802" v="1397" actId="34135"/>
          <ac:spMkLst>
            <pc:docMk/>
            <pc:sldMk cId="1161919795" sldId="482"/>
            <ac:spMk id="36" creationId="{C355C12E-DCE0-47D4-91FC-A91381122116}"/>
          </ac:spMkLst>
        </pc:spChg>
        <pc:spChg chg="mod">
          <ac:chgData name="Geetha Ranjan" userId="aeec4dcb-3b4e-4ac5-82ea-b8dbfb1ae726" providerId="ADAL" clId="{FF2835F2-A7BC-4AE9-B691-42D80DC24498}" dt="2025-01-28T13:47:22.802" v="1397" actId="34135"/>
          <ac:spMkLst>
            <pc:docMk/>
            <pc:sldMk cId="1161919795" sldId="482"/>
            <ac:spMk id="45" creationId="{59CA1BBE-4551-4F4E-A760-ED199A30EC69}"/>
          </ac:spMkLst>
        </pc:spChg>
        <pc:spChg chg="mod">
          <ac:chgData name="Geetha Ranjan" userId="aeec4dcb-3b4e-4ac5-82ea-b8dbfb1ae726" providerId="ADAL" clId="{FF2835F2-A7BC-4AE9-B691-42D80DC24498}" dt="2025-01-28T13:47:22.802" v="1397" actId="34135"/>
          <ac:spMkLst>
            <pc:docMk/>
            <pc:sldMk cId="1161919795" sldId="482"/>
            <ac:spMk id="46" creationId="{7BD0B29F-9A82-4EA8-B764-B6BA76112492}"/>
          </ac:spMkLst>
        </pc:spChg>
      </pc:sldChg>
      <pc:sldChg chg="modSp mod modNotesTx">
        <pc:chgData name="Geetha Ranjan" userId="aeec4dcb-3b4e-4ac5-82ea-b8dbfb1ae726" providerId="ADAL" clId="{FF2835F2-A7BC-4AE9-B691-42D80DC24498}" dt="2025-01-20T23:36:26.396" v="1380" actId="20577"/>
        <pc:sldMkLst>
          <pc:docMk/>
          <pc:sldMk cId="3856538791" sldId="483"/>
        </pc:sldMkLst>
        <pc:spChg chg="mod">
          <ac:chgData name="Geetha Ranjan" userId="aeec4dcb-3b4e-4ac5-82ea-b8dbfb1ae726" providerId="ADAL" clId="{FF2835F2-A7BC-4AE9-B691-42D80DC24498}" dt="2025-01-20T23:26:57.451" v="1295" actId="20577"/>
          <ac:spMkLst>
            <pc:docMk/>
            <pc:sldMk cId="3856538791" sldId="483"/>
            <ac:spMk id="8" creationId="{0BCD38F2-8EC2-4953-49B3-40737AE961F7}"/>
          </ac:spMkLst>
        </pc:spChg>
      </pc:sldChg>
      <pc:sldChg chg="modSp mod modNotesTx">
        <pc:chgData name="Geetha Ranjan" userId="aeec4dcb-3b4e-4ac5-82ea-b8dbfb1ae726" providerId="ADAL" clId="{FF2835F2-A7BC-4AE9-B691-42D80DC24498}" dt="2025-01-20T23:18:09.111" v="1115" actId="20577"/>
        <pc:sldMkLst>
          <pc:docMk/>
          <pc:sldMk cId="1708082065" sldId="485"/>
        </pc:sldMkLst>
        <pc:spChg chg="mod">
          <ac:chgData name="Geetha Ranjan" userId="aeec4dcb-3b4e-4ac5-82ea-b8dbfb1ae726" providerId="ADAL" clId="{FF2835F2-A7BC-4AE9-B691-42D80DC24498}" dt="2025-01-20T23:14:43.740" v="951" actId="20577"/>
          <ac:spMkLst>
            <pc:docMk/>
            <pc:sldMk cId="1708082065" sldId="485"/>
            <ac:spMk id="6" creationId="{AA6856FB-72E3-409E-961A-87212187D7A2}"/>
          </ac:spMkLst>
        </pc:spChg>
      </pc:sldChg>
      <pc:sldChg chg="modSp mod modNotesTx">
        <pc:chgData name="Geetha Ranjan" userId="aeec4dcb-3b4e-4ac5-82ea-b8dbfb1ae726" providerId="ADAL" clId="{FF2835F2-A7BC-4AE9-B691-42D80DC24498}" dt="2025-01-28T13:47:17.906" v="1395" actId="34135"/>
        <pc:sldMkLst>
          <pc:docMk/>
          <pc:sldMk cId="2161799773" sldId="487"/>
        </pc:sldMkLst>
        <pc:spChg chg="mod">
          <ac:chgData name="Geetha Ranjan" userId="aeec4dcb-3b4e-4ac5-82ea-b8dbfb1ae726" providerId="ADAL" clId="{FF2835F2-A7BC-4AE9-B691-42D80DC24498}" dt="2025-01-28T13:47:17.906" v="1395" actId="34135"/>
          <ac:spMkLst>
            <pc:docMk/>
            <pc:sldMk cId="2161799773" sldId="487"/>
            <ac:spMk id="4" creationId="{DB26A586-28CC-B994-D609-3CDE497CB0B3}"/>
          </ac:spMkLst>
        </pc:spChg>
        <pc:spChg chg="mod">
          <ac:chgData name="Geetha Ranjan" userId="aeec4dcb-3b4e-4ac5-82ea-b8dbfb1ae726" providerId="ADAL" clId="{FF2835F2-A7BC-4AE9-B691-42D80DC24498}" dt="2025-01-28T13:47:17.906" v="1395" actId="34135"/>
          <ac:spMkLst>
            <pc:docMk/>
            <pc:sldMk cId="2161799773" sldId="487"/>
            <ac:spMk id="11" creationId="{403472FC-297B-453E-A235-50F8A86D77E3}"/>
          </ac:spMkLst>
        </pc:spChg>
        <pc:spChg chg="mod">
          <ac:chgData name="Geetha Ranjan" userId="aeec4dcb-3b4e-4ac5-82ea-b8dbfb1ae726" providerId="ADAL" clId="{FF2835F2-A7BC-4AE9-B691-42D80DC24498}" dt="2025-01-28T13:47:17.906" v="1395" actId="34135"/>
          <ac:spMkLst>
            <pc:docMk/>
            <pc:sldMk cId="2161799773" sldId="487"/>
            <ac:spMk id="13" creationId="{FBB4EF2A-B0E6-47A7-BEC9-A3162B2F7AF3}"/>
          </ac:spMkLst>
        </pc:spChg>
        <pc:spChg chg="mod">
          <ac:chgData name="Geetha Ranjan" userId="aeec4dcb-3b4e-4ac5-82ea-b8dbfb1ae726" providerId="ADAL" clId="{FF2835F2-A7BC-4AE9-B691-42D80DC24498}" dt="2025-01-28T13:47:17.906" v="1395" actId="34135"/>
          <ac:spMkLst>
            <pc:docMk/>
            <pc:sldMk cId="2161799773" sldId="487"/>
            <ac:spMk id="14" creationId="{AE283F3A-2F25-48C3-9212-022621811B02}"/>
          </ac:spMkLst>
        </pc:spChg>
        <pc:spChg chg="mod">
          <ac:chgData name="Geetha Ranjan" userId="aeec4dcb-3b4e-4ac5-82ea-b8dbfb1ae726" providerId="ADAL" clId="{FF2835F2-A7BC-4AE9-B691-42D80DC24498}" dt="2025-01-28T13:47:17.906" v="1395" actId="34135"/>
          <ac:spMkLst>
            <pc:docMk/>
            <pc:sldMk cId="2161799773" sldId="487"/>
            <ac:spMk id="15" creationId="{7AA01A74-F7E8-4353-92EC-DCE6B28B8737}"/>
          </ac:spMkLst>
        </pc:spChg>
        <pc:spChg chg="mod">
          <ac:chgData name="Geetha Ranjan" userId="aeec4dcb-3b4e-4ac5-82ea-b8dbfb1ae726" providerId="ADAL" clId="{FF2835F2-A7BC-4AE9-B691-42D80DC24498}" dt="2025-01-28T13:47:17.906" v="1395" actId="34135"/>
          <ac:spMkLst>
            <pc:docMk/>
            <pc:sldMk cId="2161799773" sldId="487"/>
            <ac:spMk id="17" creationId="{AE9DB41D-9AE5-4D3E-9795-945E31E775D7}"/>
          </ac:spMkLst>
        </pc:spChg>
        <pc:spChg chg="mod">
          <ac:chgData name="Geetha Ranjan" userId="aeec4dcb-3b4e-4ac5-82ea-b8dbfb1ae726" providerId="ADAL" clId="{FF2835F2-A7BC-4AE9-B691-42D80DC24498}" dt="2025-01-28T13:47:17.906" v="1395" actId="34135"/>
          <ac:spMkLst>
            <pc:docMk/>
            <pc:sldMk cId="2161799773" sldId="487"/>
            <ac:spMk id="20" creationId="{2E7A16CE-A92A-4DEF-9095-0DA2C2FE5C9D}"/>
          </ac:spMkLst>
        </pc:spChg>
        <pc:spChg chg="mod">
          <ac:chgData name="Geetha Ranjan" userId="aeec4dcb-3b4e-4ac5-82ea-b8dbfb1ae726" providerId="ADAL" clId="{FF2835F2-A7BC-4AE9-B691-42D80DC24498}" dt="2025-01-28T13:47:17.906" v="1395" actId="34135"/>
          <ac:spMkLst>
            <pc:docMk/>
            <pc:sldMk cId="2161799773" sldId="487"/>
            <ac:spMk id="21" creationId="{67B2EF75-14EB-466B-82E0-E12B4AD2B0D2}"/>
          </ac:spMkLst>
        </pc:spChg>
        <pc:spChg chg="mod">
          <ac:chgData name="Geetha Ranjan" userId="aeec4dcb-3b4e-4ac5-82ea-b8dbfb1ae726" providerId="ADAL" clId="{FF2835F2-A7BC-4AE9-B691-42D80DC24498}" dt="2025-01-28T13:47:17.906" v="1395" actId="34135"/>
          <ac:spMkLst>
            <pc:docMk/>
            <pc:sldMk cId="2161799773" sldId="487"/>
            <ac:spMk id="22" creationId="{DE8EB38D-C40B-4A60-858A-733DBA7E912F}"/>
          </ac:spMkLst>
        </pc:spChg>
        <pc:spChg chg="mod">
          <ac:chgData name="Geetha Ranjan" userId="aeec4dcb-3b4e-4ac5-82ea-b8dbfb1ae726" providerId="ADAL" clId="{FF2835F2-A7BC-4AE9-B691-42D80DC24498}" dt="2025-01-28T13:47:17.906" v="1395" actId="34135"/>
          <ac:spMkLst>
            <pc:docMk/>
            <pc:sldMk cId="2161799773" sldId="487"/>
            <ac:spMk id="24" creationId="{CCA58B9B-AC88-4CD9-8503-CD2ECDB318CD}"/>
          </ac:spMkLst>
        </pc:spChg>
      </pc:sldChg>
      <pc:sldChg chg="modSp mod modNotesTx">
        <pc:chgData name="Geetha Ranjan" userId="aeec4dcb-3b4e-4ac5-82ea-b8dbfb1ae726" providerId="ADAL" clId="{FF2835F2-A7BC-4AE9-B691-42D80DC24498}" dt="2025-01-20T22:25:03.915" v="596" actId="20577"/>
        <pc:sldMkLst>
          <pc:docMk/>
          <pc:sldMk cId="695230372" sldId="495"/>
        </pc:sldMkLst>
        <pc:spChg chg="mod">
          <ac:chgData name="Geetha Ranjan" userId="aeec4dcb-3b4e-4ac5-82ea-b8dbfb1ae726" providerId="ADAL" clId="{FF2835F2-A7BC-4AE9-B691-42D80DC24498}" dt="2025-01-20T22:24:34.130" v="576" actId="20577"/>
          <ac:spMkLst>
            <pc:docMk/>
            <pc:sldMk cId="695230372" sldId="495"/>
            <ac:spMk id="1054" creationId="{A2F2390E-C126-0F98-5E14-AC0EA613854C}"/>
          </ac:spMkLst>
        </pc:spChg>
      </pc:sldChg>
      <pc:sldChg chg="modSp mod modCm modNotesTx">
        <pc:chgData name="Geetha Ranjan" userId="aeec4dcb-3b4e-4ac5-82ea-b8dbfb1ae726" providerId="ADAL" clId="{FF2835F2-A7BC-4AE9-B691-42D80DC24498}" dt="2025-01-20T23:35:27.620" v="1373" actId="20577"/>
        <pc:sldMkLst>
          <pc:docMk/>
          <pc:sldMk cId="3712593561" sldId="538"/>
        </pc:sldMkLst>
        <pc:spChg chg="mod">
          <ac:chgData name="Geetha Ranjan" userId="aeec4dcb-3b4e-4ac5-82ea-b8dbfb1ae726" providerId="ADAL" clId="{FF2835F2-A7BC-4AE9-B691-42D80DC24498}" dt="2025-01-20T22:28:16.368" v="605" actId="20577"/>
          <ac:spMkLst>
            <pc:docMk/>
            <pc:sldMk cId="3712593561" sldId="538"/>
            <ac:spMk id="4" creationId="{147CB371-D606-586C-5826-2B818A0CE84B}"/>
          </ac:spMkLst>
        </pc:spChg>
        <pc:extLst>
          <p:ext xmlns:p="http://schemas.openxmlformats.org/presentationml/2006/main" uri="{D6D511B9-2390-475A-947B-AFAB55BFBCF1}">
            <pc226:cmChg xmlns:pc226="http://schemas.microsoft.com/office/powerpoint/2022/06/main/command" chg="mod">
              <pc226:chgData name="Geetha Ranjan" userId="aeec4dcb-3b4e-4ac5-82ea-b8dbfb1ae726" providerId="ADAL" clId="{FF2835F2-A7BC-4AE9-B691-42D80DC24498}" dt="2025-01-20T22:28:16.368" v="605" actId="20577"/>
              <pc2:cmMkLst xmlns:pc2="http://schemas.microsoft.com/office/powerpoint/2019/9/main/command">
                <pc:docMk/>
                <pc:sldMk cId="3712593561" sldId="538"/>
                <pc2:cmMk id="{F1250C85-782B-4A8B-98B1-E842A21DF81A}"/>
              </pc2:cmMkLst>
            </pc226:cmChg>
          </p:ext>
        </pc:extLst>
      </pc:sldChg>
      <pc:sldChg chg="addSp delSp modSp mod modNotesTx">
        <pc:chgData name="Geetha Ranjan" userId="aeec4dcb-3b4e-4ac5-82ea-b8dbfb1ae726" providerId="ADAL" clId="{FF2835F2-A7BC-4AE9-B691-42D80DC24498}" dt="2025-01-28T13:46:44.121" v="1393" actId="34135"/>
        <pc:sldMkLst>
          <pc:docMk/>
          <pc:sldMk cId="1088570354" sldId="542"/>
        </pc:sldMkLst>
        <pc:spChg chg="mod">
          <ac:chgData name="Geetha Ranjan" userId="aeec4dcb-3b4e-4ac5-82ea-b8dbfb1ae726" providerId="ADAL" clId="{FF2835F2-A7BC-4AE9-B691-42D80DC24498}" dt="2025-01-28T13:46:44.121" v="1393" actId="34135"/>
          <ac:spMkLst>
            <pc:docMk/>
            <pc:sldMk cId="1088570354" sldId="542"/>
            <ac:spMk id="235" creationId="{6BD9D5A8-DB36-86EB-168A-DD4B2FBFFEC1}"/>
          </ac:spMkLst>
        </pc:spChg>
        <pc:spChg chg="mod">
          <ac:chgData name="Geetha Ranjan" userId="aeec4dcb-3b4e-4ac5-82ea-b8dbfb1ae726" providerId="ADAL" clId="{FF2835F2-A7BC-4AE9-B691-42D80DC24498}" dt="2025-01-20T22:02:39.945" v="30"/>
          <ac:spMkLst>
            <pc:docMk/>
            <pc:sldMk cId="1088570354" sldId="542"/>
            <ac:spMk id="243" creationId="{C6290060-F286-FAC3-9DE2-FBB620E87565}"/>
          </ac:spMkLst>
        </pc:spChg>
        <pc:spChg chg="mod">
          <ac:chgData name="Geetha Ranjan" userId="aeec4dcb-3b4e-4ac5-82ea-b8dbfb1ae726" providerId="ADAL" clId="{FF2835F2-A7BC-4AE9-B691-42D80DC24498}" dt="2025-01-28T13:46:44.121" v="1393" actId="34135"/>
          <ac:spMkLst>
            <pc:docMk/>
            <pc:sldMk cId="1088570354" sldId="542"/>
            <ac:spMk id="249" creationId="{FC245549-72F8-AB93-E8AF-D56AEF1ED809}"/>
          </ac:spMkLst>
        </pc:spChg>
        <pc:spChg chg="mod">
          <ac:chgData name="Geetha Ranjan" userId="aeec4dcb-3b4e-4ac5-82ea-b8dbfb1ae726" providerId="ADAL" clId="{FF2835F2-A7BC-4AE9-B691-42D80DC24498}" dt="2025-01-20T22:02:39.945" v="30"/>
          <ac:spMkLst>
            <pc:docMk/>
            <pc:sldMk cId="1088570354" sldId="542"/>
            <ac:spMk id="250" creationId="{7DE062F6-C792-B001-05CC-3FE343E2CDFD}"/>
          </ac:spMkLst>
        </pc:spChg>
        <pc:spChg chg="mod">
          <ac:chgData name="Geetha Ranjan" userId="aeec4dcb-3b4e-4ac5-82ea-b8dbfb1ae726" providerId="ADAL" clId="{FF2835F2-A7BC-4AE9-B691-42D80DC24498}" dt="2025-01-28T13:46:44.121" v="1393" actId="34135"/>
          <ac:spMkLst>
            <pc:docMk/>
            <pc:sldMk cId="1088570354" sldId="542"/>
            <ac:spMk id="259" creationId="{9CCFC709-30C9-8B72-0F26-EA04F1655CD6}"/>
          </ac:spMkLst>
        </pc:spChg>
        <pc:spChg chg="mod">
          <ac:chgData name="Geetha Ranjan" userId="aeec4dcb-3b4e-4ac5-82ea-b8dbfb1ae726" providerId="ADAL" clId="{FF2835F2-A7BC-4AE9-B691-42D80DC24498}" dt="2025-01-28T13:46:44.121" v="1393" actId="34135"/>
          <ac:spMkLst>
            <pc:docMk/>
            <pc:sldMk cId="1088570354" sldId="542"/>
            <ac:spMk id="274" creationId="{194001AC-12B7-71AE-1390-73C9E96AA64D}"/>
          </ac:spMkLst>
        </pc:spChg>
        <pc:spChg chg="mod">
          <ac:chgData name="Geetha Ranjan" userId="aeec4dcb-3b4e-4ac5-82ea-b8dbfb1ae726" providerId="ADAL" clId="{FF2835F2-A7BC-4AE9-B691-42D80DC24498}" dt="2025-01-28T13:46:44.121" v="1393" actId="34135"/>
          <ac:spMkLst>
            <pc:docMk/>
            <pc:sldMk cId="1088570354" sldId="542"/>
            <ac:spMk id="276" creationId="{39CA8AB0-4760-F8B8-3C2B-E0774AEACDE1}"/>
          </ac:spMkLst>
        </pc:spChg>
        <pc:spChg chg="mod">
          <ac:chgData name="Geetha Ranjan" userId="aeec4dcb-3b4e-4ac5-82ea-b8dbfb1ae726" providerId="ADAL" clId="{FF2835F2-A7BC-4AE9-B691-42D80DC24498}" dt="2025-01-20T22:02:39.945" v="30"/>
          <ac:spMkLst>
            <pc:docMk/>
            <pc:sldMk cId="1088570354" sldId="542"/>
            <ac:spMk id="283" creationId="{CF2E2CF3-465C-487F-2F6F-1DE8C2612550}"/>
          </ac:spMkLst>
        </pc:spChg>
        <pc:spChg chg="mod">
          <ac:chgData name="Geetha Ranjan" userId="aeec4dcb-3b4e-4ac5-82ea-b8dbfb1ae726" providerId="ADAL" clId="{FF2835F2-A7BC-4AE9-B691-42D80DC24498}" dt="2025-01-28T13:46:44.121" v="1393" actId="34135"/>
          <ac:spMkLst>
            <pc:docMk/>
            <pc:sldMk cId="1088570354" sldId="542"/>
            <ac:spMk id="291" creationId="{4AF78755-B6D9-805A-2974-C38CE038A66D}"/>
          </ac:spMkLst>
        </pc:spChg>
        <pc:spChg chg="mod">
          <ac:chgData name="Geetha Ranjan" userId="aeec4dcb-3b4e-4ac5-82ea-b8dbfb1ae726" providerId="ADAL" clId="{FF2835F2-A7BC-4AE9-B691-42D80DC24498}" dt="2025-01-28T13:46:44.121" v="1393" actId="34135"/>
          <ac:spMkLst>
            <pc:docMk/>
            <pc:sldMk cId="1088570354" sldId="542"/>
            <ac:spMk id="302" creationId="{389F57E5-2820-6E2F-4620-9FDEADC5A135}"/>
          </ac:spMkLst>
        </pc:spChg>
        <pc:spChg chg="mod">
          <ac:chgData name="Geetha Ranjan" userId="aeec4dcb-3b4e-4ac5-82ea-b8dbfb1ae726" providerId="ADAL" clId="{FF2835F2-A7BC-4AE9-B691-42D80DC24498}" dt="2025-01-20T22:02:39.945" v="30"/>
          <ac:spMkLst>
            <pc:docMk/>
            <pc:sldMk cId="1088570354" sldId="542"/>
            <ac:spMk id="306" creationId="{DD783558-2BAD-33B1-8BFB-6A52AB0C49D9}"/>
          </ac:spMkLst>
        </pc:spChg>
        <pc:spChg chg="mod">
          <ac:chgData name="Geetha Ranjan" userId="aeec4dcb-3b4e-4ac5-82ea-b8dbfb1ae726" providerId="ADAL" clId="{FF2835F2-A7BC-4AE9-B691-42D80DC24498}" dt="2025-01-28T13:46:44.121" v="1393" actId="34135"/>
          <ac:spMkLst>
            <pc:docMk/>
            <pc:sldMk cId="1088570354" sldId="542"/>
            <ac:spMk id="316" creationId="{41BE07AF-812C-BFD8-B0FD-2D622592BB15}"/>
          </ac:spMkLst>
        </pc:spChg>
        <pc:spChg chg="mod">
          <ac:chgData name="Geetha Ranjan" userId="aeec4dcb-3b4e-4ac5-82ea-b8dbfb1ae726" providerId="ADAL" clId="{FF2835F2-A7BC-4AE9-B691-42D80DC24498}" dt="2025-01-20T22:02:39.945" v="30"/>
          <ac:spMkLst>
            <pc:docMk/>
            <pc:sldMk cId="1088570354" sldId="542"/>
            <ac:spMk id="438" creationId="{C8852DE5-3599-56E8-FE51-D94A9F15BAD7}"/>
          </ac:spMkLst>
        </pc:spChg>
        <pc:spChg chg="mod">
          <ac:chgData name="Geetha Ranjan" userId="aeec4dcb-3b4e-4ac5-82ea-b8dbfb1ae726" providerId="ADAL" clId="{FF2835F2-A7BC-4AE9-B691-42D80DC24498}" dt="2025-01-28T13:46:44.121" v="1393" actId="34135"/>
          <ac:spMkLst>
            <pc:docMk/>
            <pc:sldMk cId="1088570354" sldId="542"/>
            <ac:spMk id="449" creationId="{503763C4-6F18-C7C7-7B73-8C9F31E478B7}"/>
          </ac:spMkLst>
        </pc:spChg>
        <pc:spChg chg="mod">
          <ac:chgData name="Geetha Ranjan" userId="aeec4dcb-3b4e-4ac5-82ea-b8dbfb1ae726" providerId="ADAL" clId="{FF2835F2-A7BC-4AE9-B691-42D80DC24498}" dt="2025-01-22T17:08:06.737" v="1386" actId="20577"/>
          <ac:spMkLst>
            <pc:docMk/>
            <pc:sldMk cId="1088570354" sldId="542"/>
            <ac:spMk id="468" creationId="{206120B3-66E8-BBAF-BE5D-6F72314D9C3C}"/>
          </ac:spMkLst>
        </pc:spChg>
        <pc:spChg chg="mod">
          <ac:chgData name="Geetha Ranjan" userId="aeec4dcb-3b4e-4ac5-82ea-b8dbfb1ae726" providerId="ADAL" clId="{FF2835F2-A7BC-4AE9-B691-42D80DC24498}" dt="2025-01-20T22:02:39.945" v="30"/>
          <ac:spMkLst>
            <pc:docMk/>
            <pc:sldMk cId="1088570354" sldId="542"/>
            <ac:spMk id="474" creationId="{058235E0-6BFC-1130-93E2-2ABBFF2D2115}"/>
          </ac:spMkLst>
        </pc:spChg>
        <pc:spChg chg="mod">
          <ac:chgData name="Geetha Ranjan" userId="aeec4dcb-3b4e-4ac5-82ea-b8dbfb1ae726" providerId="ADAL" clId="{FF2835F2-A7BC-4AE9-B691-42D80DC24498}" dt="2025-01-20T22:02:39.945" v="30"/>
          <ac:spMkLst>
            <pc:docMk/>
            <pc:sldMk cId="1088570354" sldId="542"/>
            <ac:spMk id="645" creationId="{2A7C58B8-5612-01D6-8381-26C3B381C20B}"/>
          </ac:spMkLst>
        </pc:spChg>
        <pc:spChg chg="mod">
          <ac:chgData name="Geetha Ranjan" userId="aeec4dcb-3b4e-4ac5-82ea-b8dbfb1ae726" providerId="ADAL" clId="{FF2835F2-A7BC-4AE9-B691-42D80DC24498}" dt="2025-01-20T22:02:39.945" v="30"/>
          <ac:spMkLst>
            <pc:docMk/>
            <pc:sldMk cId="1088570354" sldId="542"/>
            <ac:spMk id="646" creationId="{3FE25A3C-9FC3-7CF1-F6D3-A38D8254C309}"/>
          </ac:spMkLst>
        </pc:spChg>
        <pc:spChg chg="mod">
          <ac:chgData name="Geetha Ranjan" userId="aeec4dcb-3b4e-4ac5-82ea-b8dbfb1ae726" providerId="ADAL" clId="{FF2835F2-A7BC-4AE9-B691-42D80DC24498}" dt="2025-01-28T13:46:44.121" v="1393" actId="34135"/>
          <ac:spMkLst>
            <pc:docMk/>
            <pc:sldMk cId="1088570354" sldId="542"/>
            <ac:spMk id="657" creationId="{32308610-51B2-1067-22F0-6B758A75C763}"/>
          </ac:spMkLst>
        </pc:spChg>
        <pc:spChg chg="add mod">
          <ac:chgData name="Geetha Ranjan" userId="aeec4dcb-3b4e-4ac5-82ea-b8dbfb1ae726" providerId="ADAL" clId="{FF2835F2-A7BC-4AE9-B691-42D80DC24498}" dt="2025-01-20T22:03:08.228" v="32"/>
          <ac:spMkLst>
            <pc:docMk/>
            <pc:sldMk cId="1088570354" sldId="542"/>
            <ac:spMk id="692" creationId="{11E5CDCC-E1F3-2BCB-A80D-7C857DAADB00}"/>
          </ac:spMkLst>
        </pc:spChg>
        <pc:spChg chg="mod">
          <ac:chgData name="Geetha Ranjan" userId="aeec4dcb-3b4e-4ac5-82ea-b8dbfb1ae726" providerId="ADAL" clId="{FF2835F2-A7BC-4AE9-B691-42D80DC24498}" dt="2025-01-20T23:39:12.631" v="1384" actId="20577"/>
          <ac:spMkLst>
            <pc:docMk/>
            <pc:sldMk cId="1088570354" sldId="542"/>
            <ac:spMk id="694" creationId="{F09BB906-D744-F8D8-82BD-3C595AE27C0A}"/>
          </ac:spMkLst>
        </pc:spChg>
        <pc:spChg chg="mod">
          <ac:chgData name="Geetha Ranjan" userId="aeec4dcb-3b4e-4ac5-82ea-b8dbfb1ae726" providerId="ADAL" clId="{FF2835F2-A7BC-4AE9-B691-42D80DC24498}" dt="2025-01-20T22:03:08.228" v="32"/>
          <ac:spMkLst>
            <pc:docMk/>
            <pc:sldMk cId="1088570354" sldId="542"/>
            <ac:spMk id="700" creationId="{629109F8-68F7-DFBC-68E9-96C956AE234A}"/>
          </ac:spMkLst>
        </pc:spChg>
        <pc:spChg chg="mod">
          <ac:chgData name="Geetha Ranjan" userId="aeec4dcb-3b4e-4ac5-82ea-b8dbfb1ae726" providerId="ADAL" clId="{FF2835F2-A7BC-4AE9-B691-42D80DC24498}" dt="2025-01-20T22:03:08.228" v="32"/>
          <ac:spMkLst>
            <pc:docMk/>
            <pc:sldMk cId="1088570354" sldId="542"/>
            <ac:spMk id="707" creationId="{8A3C8EA0-BF15-A50D-AEB1-2CB73BC98692}"/>
          </ac:spMkLst>
        </pc:spChg>
        <pc:spChg chg="mod">
          <ac:chgData name="Geetha Ranjan" userId="aeec4dcb-3b4e-4ac5-82ea-b8dbfb1ae726" providerId="ADAL" clId="{FF2835F2-A7BC-4AE9-B691-42D80DC24498}" dt="2025-01-20T22:03:08.228" v="32"/>
          <ac:spMkLst>
            <pc:docMk/>
            <pc:sldMk cId="1088570354" sldId="542"/>
            <ac:spMk id="710" creationId="{24F247EE-2556-BE5F-81FE-F371474B24B1}"/>
          </ac:spMkLst>
        </pc:spChg>
        <pc:spChg chg="mod">
          <ac:chgData name="Geetha Ranjan" userId="aeec4dcb-3b4e-4ac5-82ea-b8dbfb1ae726" providerId="ADAL" clId="{FF2835F2-A7BC-4AE9-B691-42D80DC24498}" dt="2025-01-20T22:03:08.228" v="32"/>
          <ac:spMkLst>
            <pc:docMk/>
            <pc:sldMk cId="1088570354" sldId="542"/>
            <ac:spMk id="711" creationId="{00BB68B4-E65E-03BF-6D86-4CB0A880BEA7}"/>
          </ac:spMkLst>
        </pc:spChg>
        <pc:spChg chg="mod">
          <ac:chgData name="Geetha Ranjan" userId="aeec4dcb-3b4e-4ac5-82ea-b8dbfb1ae726" providerId="ADAL" clId="{FF2835F2-A7BC-4AE9-B691-42D80DC24498}" dt="2025-01-20T22:03:08.228" v="32"/>
          <ac:spMkLst>
            <pc:docMk/>
            <pc:sldMk cId="1088570354" sldId="542"/>
            <ac:spMk id="714" creationId="{4BEE5959-3D96-0525-278B-ACE06E93726F}"/>
          </ac:spMkLst>
        </pc:spChg>
        <pc:spChg chg="mod">
          <ac:chgData name="Geetha Ranjan" userId="aeec4dcb-3b4e-4ac5-82ea-b8dbfb1ae726" providerId="ADAL" clId="{FF2835F2-A7BC-4AE9-B691-42D80DC24498}" dt="2025-01-20T22:03:08.228" v="32"/>
          <ac:spMkLst>
            <pc:docMk/>
            <pc:sldMk cId="1088570354" sldId="542"/>
            <ac:spMk id="717" creationId="{76C0CD03-3A0D-5FB8-4726-9E55962EAB2D}"/>
          </ac:spMkLst>
        </pc:spChg>
        <pc:spChg chg="mod">
          <ac:chgData name="Geetha Ranjan" userId="aeec4dcb-3b4e-4ac5-82ea-b8dbfb1ae726" providerId="ADAL" clId="{FF2835F2-A7BC-4AE9-B691-42D80DC24498}" dt="2025-01-20T22:03:08.228" v="32"/>
          <ac:spMkLst>
            <pc:docMk/>
            <pc:sldMk cId="1088570354" sldId="542"/>
            <ac:spMk id="719" creationId="{D2282313-2F75-BA97-677D-76701E66BB51}"/>
          </ac:spMkLst>
        </pc:spChg>
        <pc:spChg chg="mod">
          <ac:chgData name="Geetha Ranjan" userId="aeec4dcb-3b4e-4ac5-82ea-b8dbfb1ae726" providerId="ADAL" clId="{FF2835F2-A7BC-4AE9-B691-42D80DC24498}" dt="2025-01-20T22:03:08.228" v="32"/>
          <ac:spMkLst>
            <pc:docMk/>
            <pc:sldMk cId="1088570354" sldId="542"/>
            <ac:spMk id="720" creationId="{3469C826-E76E-4842-2925-1E80C7A2411A}"/>
          </ac:spMkLst>
        </pc:spChg>
        <pc:spChg chg="mod">
          <ac:chgData name="Geetha Ranjan" userId="aeec4dcb-3b4e-4ac5-82ea-b8dbfb1ae726" providerId="ADAL" clId="{FF2835F2-A7BC-4AE9-B691-42D80DC24498}" dt="2025-01-20T22:03:08.228" v="32"/>
          <ac:spMkLst>
            <pc:docMk/>
            <pc:sldMk cId="1088570354" sldId="542"/>
            <ac:spMk id="722" creationId="{C9A460A0-B0AC-AEB8-D21B-0277B3A30A21}"/>
          </ac:spMkLst>
        </pc:spChg>
      </pc:sldChg>
      <pc:sldChg chg="modSp mod modNotesTx">
        <pc:chgData name="Geetha Ranjan" userId="aeec4dcb-3b4e-4ac5-82ea-b8dbfb1ae726" providerId="ADAL" clId="{FF2835F2-A7BC-4AE9-B691-42D80DC24498}" dt="2025-01-28T09:17:21.916" v="1391" actId="20577"/>
        <pc:sldMkLst>
          <pc:docMk/>
          <pc:sldMk cId="1033949703" sldId="565"/>
        </pc:sldMkLst>
        <pc:spChg chg="mod">
          <ac:chgData name="Geetha Ranjan" userId="aeec4dcb-3b4e-4ac5-82ea-b8dbfb1ae726" providerId="ADAL" clId="{FF2835F2-A7BC-4AE9-B691-42D80DC24498}" dt="2025-01-20T22:51:32.154" v="880" actId="20577"/>
          <ac:spMkLst>
            <pc:docMk/>
            <pc:sldMk cId="1033949703" sldId="565"/>
            <ac:spMk id="64" creationId="{342B8453-5C16-4C66-8B95-F3B71F914696}"/>
          </ac:spMkLst>
        </pc:spChg>
      </pc:sldChg>
      <pc:sldChg chg="modSp mod modNotesTx">
        <pc:chgData name="Geetha Ranjan" userId="aeec4dcb-3b4e-4ac5-82ea-b8dbfb1ae726" providerId="ADAL" clId="{FF2835F2-A7BC-4AE9-B691-42D80DC24498}" dt="2025-01-20T22:46:27.224" v="831" actId="20577"/>
        <pc:sldMkLst>
          <pc:docMk/>
          <pc:sldMk cId="3872800750" sldId="749"/>
        </pc:sldMkLst>
        <pc:spChg chg="mod">
          <ac:chgData name="Geetha Ranjan" userId="aeec4dcb-3b4e-4ac5-82ea-b8dbfb1ae726" providerId="ADAL" clId="{FF2835F2-A7BC-4AE9-B691-42D80DC24498}" dt="2025-01-20T22:31:29.638" v="659" actId="20577"/>
          <ac:spMkLst>
            <pc:docMk/>
            <pc:sldMk cId="3872800750" sldId="749"/>
            <ac:spMk id="2" creationId="{EAB281F9-819D-4BA2-A359-87D26F157F84}"/>
          </ac:spMkLst>
        </pc:spChg>
        <pc:spChg chg="mod">
          <ac:chgData name="Geetha Ranjan" userId="aeec4dcb-3b4e-4ac5-82ea-b8dbfb1ae726" providerId="ADAL" clId="{FF2835F2-A7BC-4AE9-B691-42D80DC24498}" dt="2025-01-20T22:34:09.131" v="676" actId="20577"/>
          <ac:spMkLst>
            <pc:docMk/>
            <pc:sldMk cId="3872800750" sldId="749"/>
            <ac:spMk id="4" creationId="{147CB371-D606-586C-5826-2B818A0CE84B}"/>
          </ac:spMkLst>
        </pc:spChg>
        <pc:spChg chg="mod">
          <ac:chgData name="Geetha Ranjan" userId="aeec4dcb-3b4e-4ac5-82ea-b8dbfb1ae726" providerId="ADAL" clId="{FF2835F2-A7BC-4AE9-B691-42D80DC24498}" dt="2025-01-20T22:37:01.908" v="715" actId="20577"/>
          <ac:spMkLst>
            <pc:docMk/>
            <pc:sldMk cId="3872800750" sldId="749"/>
            <ac:spMk id="11" creationId="{8819FAE5-84E1-54F5-6933-BE1FF97D3AD0}"/>
          </ac:spMkLst>
        </pc:spChg>
      </pc:sldChg>
      <pc:sldChg chg="addSp delSp modSp mod modShow modNotesTx">
        <pc:chgData name="Geetha Ranjan" userId="aeec4dcb-3b4e-4ac5-82ea-b8dbfb1ae726" providerId="ADAL" clId="{FF2835F2-A7BC-4AE9-B691-42D80DC24498}" dt="2025-01-28T09:17:07.279" v="1389" actId="1076"/>
        <pc:sldMkLst>
          <pc:docMk/>
          <pc:sldMk cId="2083370018" sldId="750"/>
        </pc:sldMkLst>
      </pc:sldChg>
      <pc:sldChg chg="modNotesTx">
        <pc:chgData name="Geetha Ranjan" userId="aeec4dcb-3b4e-4ac5-82ea-b8dbfb1ae726" providerId="ADAL" clId="{FF2835F2-A7BC-4AE9-B691-42D80DC24498}" dt="2025-01-20T23:39:03.398" v="1382" actId="20577"/>
        <pc:sldMkLst>
          <pc:docMk/>
          <pc:sldMk cId="3364828899" sldId="755"/>
        </pc:sldMkLst>
      </pc:sldChg>
      <pc:sldChg chg="modSp mod modShow">
        <pc:chgData name="Geetha Ranjan" userId="aeec4dcb-3b4e-4ac5-82ea-b8dbfb1ae726" providerId="ADAL" clId="{FF2835F2-A7BC-4AE9-B691-42D80DC24498}" dt="2025-01-20T23:12:05.968" v="919" actId="1076"/>
        <pc:sldMkLst>
          <pc:docMk/>
          <pc:sldMk cId="2477502615" sldId="756"/>
        </pc:sldMkLst>
      </pc:sldChg>
      <pc:sldChg chg="modSp mod modNotesTx">
        <pc:chgData name="Geetha Ranjan" userId="aeec4dcb-3b4e-4ac5-82ea-b8dbfb1ae726" providerId="ADAL" clId="{FF2835F2-A7BC-4AE9-B691-42D80DC24498}" dt="2025-01-20T23:29:38.357" v="1320" actId="20577"/>
        <pc:sldMkLst>
          <pc:docMk/>
          <pc:sldMk cId="3589027024" sldId="757"/>
        </pc:sldMkLst>
        <pc:spChg chg="mod">
          <ac:chgData name="Geetha Ranjan" userId="aeec4dcb-3b4e-4ac5-82ea-b8dbfb1ae726" providerId="ADAL" clId="{FF2835F2-A7BC-4AE9-B691-42D80DC24498}" dt="2025-01-20T23:29:38.357" v="1320" actId="20577"/>
          <ac:spMkLst>
            <pc:docMk/>
            <pc:sldMk cId="3589027024" sldId="757"/>
            <ac:spMk id="26" creationId="{F0FAF354-5E30-7CA3-CA1D-07316A223628}"/>
          </ac:spMkLst>
        </pc:spChg>
      </pc:sldChg>
      <pc:sldChg chg="modSp mod">
        <pc:chgData name="Geetha Ranjan" userId="aeec4dcb-3b4e-4ac5-82ea-b8dbfb1ae726" providerId="ADAL" clId="{FF2835F2-A7BC-4AE9-B691-42D80DC24498}" dt="2025-01-28T13:47:20.394" v="1396" actId="34135"/>
        <pc:sldMkLst>
          <pc:docMk/>
          <pc:sldMk cId="3134856739" sldId="760"/>
        </pc:sldMkLst>
        <pc:spChg chg="mod">
          <ac:chgData name="Geetha Ranjan" userId="aeec4dcb-3b4e-4ac5-82ea-b8dbfb1ae726" providerId="ADAL" clId="{FF2835F2-A7BC-4AE9-B691-42D80DC24498}" dt="2025-01-28T13:47:20.394" v="1396" actId="34135"/>
          <ac:spMkLst>
            <pc:docMk/>
            <pc:sldMk cId="3134856739" sldId="760"/>
            <ac:spMk id="5" creationId="{788A6BC1-A469-467F-A28B-5A80381FFB08}"/>
          </ac:spMkLst>
        </pc:spChg>
        <pc:spChg chg="mod">
          <ac:chgData name="Geetha Ranjan" userId="aeec4dcb-3b4e-4ac5-82ea-b8dbfb1ae726" providerId="ADAL" clId="{FF2835F2-A7BC-4AE9-B691-42D80DC24498}" dt="2025-01-28T13:47:20.394" v="1396" actId="34135"/>
          <ac:spMkLst>
            <pc:docMk/>
            <pc:sldMk cId="3134856739" sldId="760"/>
            <ac:spMk id="503" creationId="{E1BF6479-B17B-80FD-0442-132FBE7884CB}"/>
          </ac:spMkLst>
        </pc:spChg>
        <pc:picChg chg="mod">
          <ac:chgData name="Geetha Ranjan" userId="aeec4dcb-3b4e-4ac5-82ea-b8dbfb1ae726" providerId="ADAL" clId="{FF2835F2-A7BC-4AE9-B691-42D80DC24498}" dt="2025-01-28T13:47:20.394" v="1396" actId="34135"/>
          <ac:picMkLst>
            <pc:docMk/>
            <pc:sldMk cId="3134856739" sldId="760"/>
            <ac:picMk id="4" creationId="{2E78E07C-945B-11DD-BC4E-82FCCAB38F84}"/>
          </ac:picMkLst>
        </pc:picChg>
      </pc:sldChg>
      <pc:sldChg chg="addSp delSp modSp mod modShow modNotesTx">
        <pc:chgData name="Geetha Ranjan" userId="aeec4dcb-3b4e-4ac5-82ea-b8dbfb1ae726" providerId="ADAL" clId="{FF2835F2-A7BC-4AE9-B691-42D80DC24498}" dt="2025-01-20T22:44:31.335" v="827" actId="729"/>
        <pc:sldMkLst>
          <pc:docMk/>
          <pc:sldMk cId="4258070919" sldId="761"/>
        </pc:sldMkLst>
      </pc:sldChg>
      <pc:sldChg chg="modSp mod modNotesTx">
        <pc:chgData name="Geetha Ranjan" userId="aeec4dcb-3b4e-4ac5-82ea-b8dbfb1ae726" providerId="ADAL" clId="{FF2835F2-A7BC-4AE9-B691-42D80DC24498}" dt="2025-01-20T22:48:17.304" v="869" actId="20577"/>
        <pc:sldMkLst>
          <pc:docMk/>
          <pc:sldMk cId="1415677533" sldId="763"/>
        </pc:sldMkLst>
        <pc:spChg chg="mod">
          <ac:chgData name="Geetha Ranjan" userId="aeec4dcb-3b4e-4ac5-82ea-b8dbfb1ae726" providerId="ADAL" clId="{FF2835F2-A7BC-4AE9-B691-42D80DC24498}" dt="2025-01-20T22:46:57.043" v="834" actId="20577"/>
          <ac:spMkLst>
            <pc:docMk/>
            <pc:sldMk cId="1415677533" sldId="763"/>
            <ac:spMk id="4" creationId="{147CB371-D606-586C-5826-2B818A0CE84B}"/>
          </ac:spMkLst>
        </pc:spChg>
      </pc:sldChg>
      <pc:sldChg chg="modSp mod modNotesTx">
        <pc:chgData name="Geetha Ranjan" userId="aeec4dcb-3b4e-4ac5-82ea-b8dbfb1ae726" providerId="ADAL" clId="{FF2835F2-A7BC-4AE9-B691-42D80DC24498}" dt="2025-01-20T22:54:30.247" v="918" actId="20577"/>
        <pc:sldMkLst>
          <pc:docMk/>
          <pc:sldMk cId="867500349" sldId="764"/>
        </pc:sldMkLst>
        <pc:spChg chg="mod">
          <ac:chgData name="Geetha Ranjan" userId="aeec4dcb-3b4e-4ac5-82ea-b8dbfb1ae726" providerId="ADAL" clId="{FF2835F2-A7BC-4AE9-B691-42D80DC24498}" dt="2025-01-20T22:52:45.291" v="887" actId="20577"/>
          <ac:spMkLst>
            <pc:docMk/>
            <pc:sldMk cId="867500349" sldId="764"/>
            <ac:spMk id="34" creationId="{26D2ACD8-9F96-53C8-6F87-A46A2C9C4649}"/>
          </ac:spMkLst>
        </pc:spChg>
      </pc:sldChg>
      <pc:sldChg chg="addSp delSp modSp mod modNotesTx">
        <pc:chgData name="Geetha Ranjan" userId="aeec4dcb-3b4e-4ac5-82ea-b8dbfb1ae726" providerId="ADAL" clId="{FF2835F2-A7BC-4AE9-B691-42D80DC24498}" dt="2025-01-28T13:47:15.490" v="1394" actId="34135"/>
        <pc:sldMkLst>
          <pc:docMk/>
          <pc:sldMk cId="1847073728" sldId="766"/>
        </pc:sldMkLst>
        <pc:spChg chg="mod">
          <ac:chgData name="Geetha Ranjan" userId="aeec4dcb-3b4e-4ac5-82ea-b8dbfb1ae726" providerId="ADAL" clId="{FF2835F2-A7BC-4AE9-B691-42D80DC24498}" dt="2025-01-28T13:47:15.490" v="1394" actId="34135"/>
          <ac:spMkLst>
            <pc:docMk/>
            <pc:sldMk cId="1847073728" sldId="766"/>
            <ac:spMk id="8" creationId="{682A4446-5D58-6000-D5C7-E6ED8137AACD}"/>
          </ac:spMkLst>
        </pc:spChg>
        <pc:spChg chg="mod">
          <ac:chgData name="Geetha Ranjan" userId="aeec4dcb-3b4e-4ac5-82ea-b8dbfb1ae726" providerId="ADAL" clId="{FF2835F2-A7BC-4AE9-B691-42D80DC24498}" dt="2025-01-28T13:47:15.490" v="1394" actId="34135"/>
          <ac:spMkLst>
            <pc:docMk/>
            <pc:sldMk cId="1847073728" sldId="766"/>
            <ac:spMk id="9" creationId="{0757EBBC-2789-C542-3A67-F9A1C045566F}"/>
          </ac:spMkLst>
        </pc:spChg>
        <pc:spChg chg="mod">
          <ac:chgData name="Geetha Ranjan" userId="aeec4dcb-3b4e-4ac5-82ea-b8dbfb1ae726" providerId="ADAL" clId="{FF2835F2-A7BC-4AE9-B691-42D80DC24498}" dt="2025-01-28T13:47:15.490" v="1394" actId="34135"/>
          <ac:spMkLst>
            <pc:docMk/>
            <pc:sldMk cId="1847073728" sldId="766"/>
            <ac:spMk id="10" creationId="{372B8BB4-2A2D-0D09-B94E-60B4A819703A}"/>
          </ac:spMkLst>
        </pc:spChg>
        <pc:spChg chg="mod">
          <ac:chgData name="Geetha Ranjan" userId="aeec4dcb-3b4e-4ac5-82ea-b8dbfb1ae726" providerId="ADAL" clId="{FF2835F2-A7BC-4AE9-B691-42D80DC24498}" dt="2025-01-28T13:47:15.490" v="1394" actId="34135"/>
          <ac:spMkLst>
            <pc:docMk/>
            <pc:sldMk cId="1847073728" sldId="766"/>
            <ac:spMk id="14" creationId="{5727CDDB-5C5A-6574-C3F7-E52BA119FF53}"/>
          </ac:spMkLst>
        </pc:spChg>
        <pc:spChg chg="mod">
          <ac:chgData name="Geetha Ranjan" userId="aeec4dcb-3b4e-4ac5-82ea-b8dbfb1ae726" providerId="ADAL" clId="{FF2835F2-A7BC-4AE9-B691-42D80DC24498}" dt="2025-01-28T13:47:15.490" v="1394" actId="34135"/>
          <ac:spMkLst>
            <pc:docMk/>
            <pc:sldMk cId="1847073728" sldId="766"/>
            <ac:spMk id="17" creationId="{E08E380B-EC5F-DDCB-E7A8-407581530BA0}"/>
          </ac:spMkLst>
        </pc:spChg>
        <pc:spChg chg="mod">
          <ac:chgData name="Geetha Ranjan" userId="aeec4dcb-3b4e-4ac5-82ea-b8dbfb1ae726" providerId="ADAL" clId="{FF2835F2-A7BC-4AE9-B691-42D80DC24498}" dt="2025-01-28T13:47:15.490" v="1394" actId="34135"/>
          <ac:spMkLst>
            <pc:docMk/>
            <pc:sldMk cId="1847073728" sldId="766"/>
            <ac:spMk id="18" creationId="{B90C7800-A7B9-C557-C310-CA0F65CE948E}"/>
          </ac:spMkLst>
        </pc:spChg>
        <pc:spChg chg="mod">
          <ac:chgData name="Geetha Ranjan" userId="aeec4dcb-3b4e-4ac5-82ea-b8dbfb1ae726" providerId="ADAL" clId="{FF2835F2-A7BC-4AE9-B691-42D80DC24498}" dt="2025-01-20T23:13:04.929" v="941" actId="20577"/>
          <ac:spMkLst>
            <pc:docMk/>
            <pc:sldMk cId="1847073728" sldId="766"/>
            <ac:spMk id="25" creationId="{EBE77F2C-6538-6E81-A42D-446595765819}"/>
          </ac:spMkLst>
        </pc:spChg>
        <pc:spChg chg="mod">
          <ac:chgData name="Geetha Ranjan" userId="aeec4dcb-3b4e-4ac5-82ea-b8dbfb1ae726" providerId="ADAL" clId="{FF2835F2-A7BC-4AE9-B691-42D80DC24498}" dt="2025-01-28T13:47:15.490" v="1394" actId="34135"/>
          <ac:spMkLst>
            <pc:docMk/>
            <pc:sldMk cId="1847073728" sldId="766"/>
            <ac:spMk id="26" creationId="{3E5E2D30-A927-3185-1F05-2B2D8E4953D7}"/>
          </ac:spMkLst>
        </pc:spChg>
        <pc:spChg chg="mod">
          <ac:chgData name="Geetha Ranjan" userId="aeec4dcb-3b4e-4ac5-82ea-b8dbfb1ae726" providerId="ADAL" clId="{FF2835F2-A7BC-4AE9-B691-42D80DC24498}" dt="2025-01-28T13:47:15.490" v="1394" actId="34135"/>
          <ac:spMkLst>
            <pc:docMk/>
            <pc:sldMk cId="1847073728" sldId="766"/>
            <ac:spMk id="34" creationId="{01DC2EB3-8ED3-DD71-4292-01733628A4B6}"/>
          </ac:spMkLst>
        </pc:spChg>
      </pc:sld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tags" Target="../tags/tag29.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8A3314-BF41-4984-9542-43B995B61D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a:extLst>
              <a:ext uri="{FF2B5EF4-FFF2-40B4-BE49-F238E27FC236}">
                <a16:creationId xmlns:a16="http://schemas.microsoft.com/office/drawing/2014/main" id="{2F0C2714-D1D4-41CB-9E7A-8155A73691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F8125F-227D-439F-9AE0-5F1C06C52338}" type="datetimeFigureOut">
              <a:rPr lang="en-IN" smtClean="0"/>
              <a:t>14-11-2025</a:t>
            </a:fld>
            <a:endParaRPr lang="en-IN"/>
          </a:p>
        </p:txBody>
      </p:sp>
      <p:sp>
        <p:nvSpPr>
          <p:cNvPr id="4" name="Footer Placeholder 3">
            <a:extLst>
              <a:ext uri="{FF2B5EF4-FFF2-40B4-BE49-F238E27FC236}">
                <a16:creationId xmlns:a16="http://schemas.microsoft.com/office/drawing/2014/main" id="{27BD42B1-C534-4CD6-B5B0-7FBD775C107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Tree>
    <p:custDataLst>
      <p:tags r:id="rId2"/>
    </p:custDataLst>
    <p:extLst>
      <p:ext uri="{BB962C8B-B14F-4D97-AF65-F5344CB8AC3E}">
        <p14:creationId xmlns:p14="http://schemas.microsoft.com/office/powerpoint/2010/main" val="26052099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305c222a5ff_0_2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8" name="Google Shape;628;g305c222a5ff_0_27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lgn="l" rtl="0">
              <a:lnSpc>
                <a:spcPct val="115000"/>
              </a:lnSpc>
              <a:spcBef>
                <a:spcPts val="0"/>
              </a:spcBef>
              <a:buClr>
                <a:srgbClr val="000000"/>
              </a:buClr>
              <a:buSzPts val="1100"/>
              <a:buFont typeface="Arial" panose="020B0604020202020204" pitchFamily="34" charset="0"/>
              <a:buNone/>
            </a:pPr>
            <a:r>
              <a:rPr lang="en-US" b="1"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sym typeface="Arial"/>
              </a:rPr>
              <a:t>Duration: </a:t>
            </a:r>
            <a:r>
              <a:rPr lang="en-US" b="0"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sym typeface="Arial"/>
              </a:rPr>
              <a:t>2 minutes</a:t>
            </a:r>
          </a:p>
          <a:p>
            <a:pPr marL="0" marR="0" indent="0" algn="l" rtl="0">
              <a:lnSpc>
                <a:spcPct val="115000"/>
              </a:lnSpc>
              <a:spcBef>
                <a:spcPts val="0"/>
              </a:spcBef>
              <a:buClr>
                <a:srgbClr val="000000"/>
              </a:buClr>
              <a:buSzPts val="1100"/>
              <a:buFont typeface="Arial" panose="020B0604020202020204" pitchFamily="34" charset="0"/>
              <a:buNone/>
            </a:pPr>
            <a:endParaRPr lang="en-US" b="0"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sym typeface="Arial"/>
            </a:endParaRPr>
          </a:p>
          <a:p>
            <a:pPr marL="0" marR="0" indent="0" algn="l" rtl="0">
              <a:lnSpc>
                <a:spcPct val="115000"/>
              </a:lnSpc>
              <a:spcBef>
                <a:spcPts val="0"/>
              </a:spcBef>
              <a:buClr>
                <a:srgbClr val="000000"/>
              </a:buClr>
              <a:buSzPts val="1100"/>
              <a:buFont typeface="Arial" panose="020B0604020202020204" pitchFamily="34" charset="0"/>
              <a:buNone/>
            </a:pPr>
            <a:r>
              <a:rPr lang="en-US" b="1"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sym typeface="Arial"/>
              </a:rPr>
              <a:t>Say:</a:t>
            </a:r>
          </a:p>
          <a:p>
            <a:pPr marL="0" marR="0" lvl="0" indent="0" algn="l" defTabSz="914400" rtl="0" eaLnBrk="1" fontAlgn="auto" latinLnBrk="0" hangingPunct="1">
              <a:lnSpc>
                <a:spcPct val="115000"/>
              </a:lnSpc>
              <a:spcBef>
                <a:spcPts val="0"/>
              </a:spcBef>
              <a:spcAft>
                <a:spcPts val="0"/>
              </a:spcAft>
              <a:buClr>
                <a:srgbClr val="000000"/>
              </a:buClr>
              <a:buSzPts val="1100"/>
              <a:buFont typeface="Arial" panose="020B0604020202020204" pitchFamily="34" charset="0"/>
              <a:buNone/>
              <a:tabLst/>
              <a:defRPr/>
            </a:pPr>
            <a:r>
              <a:rPr lang="en-US" dirty="0">
                <a:latin typeface="Inter" panose="020B0502030000000004" pitchFamily="34" charset="0"/>
                <a:ea typeface="Inter" panose="020B0502030000000004" pitchFamily="34" charset="0"/>
              </a:rPr>
              <a:t>You were introduced to tools such as Zendesk and Slack in earlier sessions. </a:t>
            </a:r>
            <a:r>
              <a:rPr lang="en-US" kern="100" dirty="0">
                <a:effectLst/>
                <a:latin typeface="Inter" panose="020B0502030000000004" pitchFamily="34" charset="0"/>
                <a:ea typeface="Inter" panose="020B0502030000000004" pitchFamily="34" charset="0"/>
                <a:cs typeface="Times New Roman" panose="02020603050405020304" pitchFamily="18" charset="0"/>
              </a:rPr>
              <a:t>Recall that Zendesk is your primary tool for documenting interactions, note-taking, submitting tickets, and escalating customer issues, and that Slack facilitates internal communication.</a:t>
            </a:r>
          </a:p>
          <a:p>
            <a:pPr marL="0" marR="0" indent="0" algn="l" rtl="0">
              <a:lnSpc>
                <a:spcPct val="115000"/>
              </a:lnSpc>
              <a:spcBef>
                <a:spcPts val="0"/>
              </a:spcBef>
              <a:buClr>
                <a:srgbClr val="000000"/>
              </a:buClr>
              <a:buSzPts val="1100"/>
              <a:buFont typeface="Arial" panose="020B0604020202020204" pitchFamily="34" charset="0"/>
              <a:buNone/>
            </a:pPr>
            <a:r>
              <a:rPr lang="en-US" kern="100" dirty="0">
                <a:effectLst/>
                <a:latin typeface="Inter" panose="020B0502030000000004" pitchFamily="34" charset="0"/>
                <a:ea typeface="Inter" panose="020B0502030000000004" pitchFamily="34" charset="0"/>
                <a:cs typeface="Times New Roman" panose="02020603050405020304" pitchFamily="18" charset="0"/>
              </a:rPr>
              <a:t>In this module, we will discuss </a:t>
            </a:r>
            <a:r>
              <a:rPr lang="en-US" b="0" kern="100" dirty="0">
                <a:effectLst/>
                <a:latin typeface="Inter" panose="020B0502030000000004" pitchFamily="34" charset="0"/>
                <a:ea typeface="Inter" panose="020B0502030000000004" pitchFamily="34" charset="0"/>
                <a:cs typeface="Times New Roman" panose="02020603050405020304" pitchFamily="18" charset="0"/>
              </a:rPr>
              <a:t>these tools </a:t>
            </a:r>
            <a:r>
              <a:rPr lang="en-US" kern="100" dirty="0">
                <a:effectLst/>
                <a:latin typeface="Inter" panose="020B0502030000000004" pitchFamily="34" charset="0"/>
                <a:ea typeface="Inter" panose="020B0502030000000004" pitchFamily="34" charset="0"/>
                <a:cs typeface="Times New Roman" panose="02020603050405020304" pitchFamily="18" charset="0"/>
              </a:rPr>
              <a:t>in more detail and how they assist you in helpdesk management and customer communication.  We will also engage in hands-on practice using real scenarios. </a:t>
            </a:r>
            <a:endParaRPr lang="en-IN" kern="100" dirty="0">
              <a:effectLst/>
              <a:latin typeface="Inter" panose="020B0502030000000004" pitchFamily="34" charset="0"/>
              <a:ea typeface="Inter" panose="020B0502030000000004" pitchFamily="34" charset="0"/>
              <a:cs typeface="Times New Roman" panose="02020603050405020304" pitchFamily="18" charset="0"/>
            </a:endParaRPr>
          </a:p>
          <a:p>
            <a:pPr marL="0" indent="0">
              <a:lnSpc>
                <a:spcPct val="115000"/>
              </a:lnSpc>
              <a:buFont typeface="Arial" panose="020B0604020202020204" pitchFamily="34" charset="0"/>
              <a:buNone/>
            </a:pPr>
            <a:endParaRPr lang="en-US" b="0"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sym typeface="Arial"/>
            </a:endParaRPr>
          </a:p>
          <a:p>
            <a:pPr marL="0" marR="0" lvl="0" indent="0" algn="l" defTabSz="914400" rtl="0" eaLnBrk="1" fontAlgn="auto" latinLnBrk="0" hangingPunct="1">
              <a:lnSpc>
                <a:spcPct val="115000"/>
              </a:lnSpc>
              <a:spcBef>
                <a:spcPts val="0"/>
              </a:spcBef>
              <a:buClr>
                <a:srgbClr val="000000"/>
              </a:buClr>
              <a:buSzPts val="1100"/>
              <a:buFont typeface="Arial" panose="020B0604020202020204" pitchFamily="34" charset="0"/>
              <a:buNone/>
              <a:tabLst/>
              <a:defRPr/>
            </a:pPr>
            <a:r>
              <a:rPr lang="en-US" b="1"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sym typeface="Arial"/>
              </a:rPr>
              <a:t>Transition:</a:t>
            </a:r>
            <a:endParaRPr lang="en-US" b="1"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endParaRPr>
          </a:p>
          <a:p>
            <a:pPr marL="0" marR="0" lvl="0" indent="0" algn="l" rtl="0">
              <a:lnSpc>
                <a:spcPct val="115000"/>
              </a:lnSpc>
              <a:spcBef>
                <a:spcPts val="0"/>
              </a:spcBef>
              <a:buClr>
                <a:srgbClr val="000000"/>
              </a:buClr>
              <a:buSzPts val="1100"/>
              <a:buFont typeface="Arial" panose="020B0604020202020204" pitchFamily="34" charset="0"/>
              <a:buNone/>
            </a:pPr>
            <a:r>
              <a:rPr lang="en-US" dirty="0">
                <a:latin typeface="Inter" panose="020B0502030000000004" pitchFamily="34" charset="0"/>
                <a:ea typeface="Inter" panose="020B0502030000000004" pitchFamily="34" charset="0"/>
              </a:rPr>
              <a:t>Let’s get started!</a:t>
            </a:r>
            <a:endParaRPr lang="en-US" dirty="0">
              <a:solidFill>
                <a:schemeClr val="tx1"/>
              </a:solidFill>
              <a:latin typeface="Inter" panose="020B0502030000000004" pitchFamily="34" charset="0"/>
              <a:ea typeface="Inter" panose="020B0502030000000004" pitchFamily="34" charset="0"/>
            </a:endParaRPr>
          </a:p>
        </p:txBody>
      </p:sp>
    </p:spTree>
    <p:extLst>
      <p:ext uri="{BB962C8B-B14F-4D97-AF65-F5344CB8AC3E}">
        <p14:creationId xmlns:p14="http://schemas.microsoft.com/office/powerpoint/2010/main" val="770149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a:extLst>
            <a:ext uri="{FF2B5EF4-FFF2-40B4-BE49-F238E27FC236}">
              <a16:creationId xmlns:a16="http://schemas.microsoft.com/office/drawing/2014/main" id="{6FE92DE6-9D36-0DD6-89C1-009A1C21C993}"/>
            </a:ext>
          </a:extLst>
        </p:cNvPr>
        <p:cNvGrpSpPr/>
        <p:nvPr/>
      </p:nvGrpSpPr>
      <p:grpSpPr>
        <a:xfrm>
          <a:off x="0" y="0"/>
          <a:ext cx="0" cy="0"/>
          <a:chOff x="0" y="0"/>
          <a:chExt cx="0" cy="0"/>
        </a:xfrm>
      </p:grpSpPr>
      <p:sp>
        <p:nvSpPr>
          <p:cNvPr id="787" name="Google Shape;787;g305c222a5ff_0_2673:notes">
            <a:extLst>
              <a:ext uri="{FF2B5EF4-FFF2-40B4-BE49-F238E27FC236}">
                <a16:creationId xmlns:a16="http://schemas.microsoft.com/office/drawing/2014/main" id="{5257BFCA-FE48-6919-2BD3-D359627A30D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8" name="Google Shape;788;g305c222a5ff_0_2673:notes">
            <a:extLst>
              <a:ext uri="{FF2B5EF4-FFF2-40B4-BE49-F238E27FC236}">
                <a16:creationId xmlns:a16="http://schemas.microsoft.com/office/drawing/2014/main" id="{53130368-CA2E-8004-F604-A69D0C93781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Duration: </a:t>
            </a:r>
            <a:r>
              <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Say: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Great discussion everyone! Let’s review your answers along with the reasoning behind them.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endParaRPr>
          </a:p>
          <a:p>
            <a:pPr marL="171450" marR="0" lvl="0" indent="-171450" algn="l" defTabSz="914400" rtl="0" eaLnBrk="1" fontAlgn="auto" latinLnBrk="0" hangingPunct="1">
              <a:lnSpc>
                <a:spcPct val="100000"/>
              </a:lnSpc>
              <a:spcBef>
                <a:spcPts val="0"/>
              </a:spcBef>
              <a:spcAft>
                <a:spcPts val="0"/>
              </a:spcAft>
              <a:buClrTx/>
              <a:buSzTx/>
              <a:tabLst/>
              <a:defRPr/>
            </a:pPr>
            <a:r>
              <a:rPr kumimoji="0" lang="en-US" sz="1100" b="1"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Pending</a:t>
            </a:r>
            <a:r>
              <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 The ticket is awaiting action from the customer; hence, it is tagged as Pending. Specialists can’t proceed with resolving the ticket until the customer provides additional information.</a:t>
            </a:r>
          </a:p>
          <a:p>
            <a:pPr marL="171450" marR="0" lvl="0" indent="-171450" algn="l" defTabSz="914400" rtl="0" eaLnBrk="1" fontAlgn="auto" latinLnBrk="0" hangingPunct="1">
              <a:lnSpc>
                <a:spcPct val="100000"/>
              </a:lnSpc>
              <a:spcBef>
                <a:spcPts val="0"/>
              </a:spcBef>
              <a:spcAft>
                <a:spcPts val="0"/>
              </a:spcAft>
              <a:buClrTx/>
              <a:buSzTx/>
              <a:tabLst/>
              <a:defRPr/>
            </a:pPr>
            <a:r>
              <a:rPr kumimoji="0" lang="en-US" sz="1100" b="1"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Closed</a:t>
            </a:r>
            <a:r>
              <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 When the ticket has been resolved and no further action is needed, it is tagged as Closed. The ticket status automatically changes to Closed if the customer does not reply within 28 days. Specialist cannot select the status “closed”</a:t>
            </a:r>
          </a:p>
          <a:p>
            <a:pPr marL="171450" marR="0" lvl="0" indent="-171450" algn="l" defTabSz="914400" rtl="0" eaLnBrk="1" fontAlgn="auto" latinLnBrk="0" hangingPunct="1">
              <a:lnSpc>
                <a:spcPct val="100000"/>
              </a:lnSpc>
              <a:spcBef>
                <a:spcPts val="0"/>
              </a:spcBef>
              <a:spcAft>
                <a:spcPts val="0"/>
              </a:spcAft>
              <a:buClrTx/>
              <a:buSzTx/>
              <a:tabLst/>
              <a:defRPr/>
            </a:pPr>
            <a:r>
              <a:rPr kumimoji="0" lang="en-US" sz="1100" b="1"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Open</a:t>
            </a:r>
            <a:r>
              <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 When a ticket assigned to a specialist is in progress, it is an Open ticket waiting for action by the specialist.</a:t>
            </a:r>
          </a:p>
          <a:p>
            <a:pPr marL="171450" marR="0" lvl="0" indent="-171450" algn="l" defTabSz="914400" rtl="0" eaLnBrk="1" fontAlgn="auto" latinLnBrk="0" hangingPunct="1">
              <a:lnSpc>
                <a:spcPct val="100000"/>
              </a:lnSpc>
              <a:spcBef>
                <a:spcPts val="0"/>
              </a:spcBef>
              <a:spcAft>
                <a:spcPts val="0"/>
              </a:spcAft>
              <a:buClrTx/>
              <a:buSzTx/>
              <a:tabLst/>
              <a:defRPr/>
            </a:pPr>
            <a:r>
              <a:rPr kumimoji="0" lang="en-US" sz="1100" b="1"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Solved</a:t>
            </a:r>
            <a:r>
              <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 When a solution has been provided to the customer, the ticket is tagged as Solved.</a:t>
            </a:r>
          </a:p>
          <a:p>
            <a:pPr marL="171450" marR="0" lvl="0" indent="-171450" algn="l" defTabSz="914400" rtl="0" eaLnBrk="1" fontAlgn="auto" latinLnBrk="0" hangingPunct="1">
              <a:lnSpc>
                <a:spcPct val="100000"/>
              </a:lnSpc>
              <a:spcBef>
                <a:spcPts val="0"/>
              </a:spcBef>
              <a:spcAft>
                <a:spcPts val="0"/>
              </a:spcAft>
              <a:buClrTx/>
              <a:buSzTx/>
              <a:tabLst/>
              <a:defRPr/>
            </a:pPr>
            <a:r>
              <a:rPr kumimoji="0" lang="en-US" sz="1100" b="1"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On-hold</a:t>
            </a:r>
            <a:r>
              <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 When a ticket is awaiting action, specialists can’t proceed with resolving it until they receive more information from someone else at </a:t>
            </a:r>
            <a:r>
              <a:rPr kumimoji="0" lang="en-US" sz="1100" b="0" i="0" u="none" strike="noStrike" kern="1200" cap="none" spc="0" normalizeH="0" baseline="0" noProof="0" dirty="0" err="1">
                <a:ln>
                  <a:noFill/>
                </a:ln>
                <a:solidFill>
                  <a:prstClr val="black"/>
                </a:solidFill>
                <a:effectLst/>
                <a:uLnTx/>
                <a:uFillTx/>
                <a:latin typeface="Inter" panose="020B0502030000000004" pitchFamily="34" charset="0"/>
                <a:ea typeface="Inter" panose="020B0502030000000004" pitchFamily="34" charset="0"/>
                <a:cs typeface="+mn-cs"/>
              </a:rPr>
              <a:t>EzPay</a:t>
            </a:r>
            <a:r>
              <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a:t>
            </a:r>
          </a:p>
          <a:p>
            <a:pPr marL="171450" marR="0" lvl="0" indent="-171450" algn="l" defTabSz="914400" rtl="0" eaLnBrk="1" fontAlgn="auto" latinLnBrk="0" hangingPunct="1">
              <a:lnSpc>
                <a:spcPct val="100000"/>
              </a:lnSpc>
              <a:spcBef>
                <a:spcPts val="0"/>
              </a:spcBef>
              <a:spcAft>
                <a:spcPts val="0"/>
              </a:spcAft>
              <a:buClrTx/>
              <a:buSzTx/>
              <a:tabLst/>
              <a:defRPr/>
            </a:pPr>
            <a:r>
              <a:rPr kumimoji="0" lang="en-US" sz="1100" b="1"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New</a:t>
            </a:r>
            <a:r>
              <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 A New ticket status is assigned when a ticket is entered, and no action has been taken. Once a New ticket’s status has been changed, it can never be set back to New.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a:t>
            </a:r>
            <a:r>
              <a:rPr kumimoji="0" lang="en-US" sz="1100" b="1" i="0" u="none" strike="noStrike" kern="1200" cap="none" spc="0" normalizeH="0" baseline="0" noProof="0" dirty="0">
                <a:ln>
                  <a:noFill/>
                </a:ln>
                <a:solidFill>
                  <a:schemeClr val="tx1"/>
                </a:solidFill>
                <a:effectLst/>
                <a:uLnTx/>
                <a:uFillTx/>
                <a:latin typeface="Inter" panose="020B0502030000000004" pitchFamily="34" charset="0"/>
                <a:ea typeface="Inter" panose="020B0502030000000004" pitchFamily="34" charset="0"/>
                <a:cs typeface="+mn-cs"/>
              </a:rPr>
              <a:t>Transition: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1"/>
                </a:solidFill>
                <a:effectLst/>
                <a:uLnTx/>
                <a:uFillTx/>
                <a:latin typeface="Inter" panose="020B0502030000000004" pitchFamily="34" charset="0"/>
                <a:ea typeface="Inter" panose="020B0502030000000004" pitchFamily="34" charset="0"/>
                <a:cs typeface="+mn-cs"/>
              </a:rPr>
              <a:t>Well, you must have gained a clear understanding of Zendesk by now. Next, let’s explore another tool, Slack, that helps you in internal communications.</a:t>
            </a:r>
          </a:p>
          <a:p>
            <a:pPr marL="0" lvl="0" indent="0" algn="l" rtl="0">
              <a:lnSpc>
                <a:spcPct val="100000"/>
              </a:lnSpc>
              <a:spcBef>
                <a:spcPts val="0"/>
              </a:spcBef>
              <a:spcAft>
                <a:spcPts val="0"/>
              </a:spcAft>
              <a:buSzPts val="1100"/>
              <a:buNone/>
            </a:pPr>
            <a:endParaRPr sz="1100" dirty="0">
              <a:latin typeface="Inter" panose="020B0502030000000004" pitchFamily="34" charset="0"/>
              <a:ea typeface="Inter" panose="020B0502030000000004" pitchFamily="34" charset="0"/>
            </a:endParaRPr>
          </a:p>
        </p:txBody>
      </p:sp>
    </p:spTree>
    <p:extLst>
      <p:ext uri="{BB962C8B-B14F-4D97-AF65-F5344CB8AC3E}">
        <p14:creationId xmlns:p14="http://schemas.microsoft.com/office/powerpoint/2010/main" val="2566001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a:extLst>
            <a:ext uri="{FF2B5EF4-FFF2-40B4-BE49-F238E27FC236}">
              <a16:creationId xmlns:a16="http://schemas.microsoft.com/office/drawing/2014/main" id="{25DC3F3B-3A95-64FD-C2A5-D3EB1BCCF622}"/>
            </a:ext>
          </a:extLst>
        </p:cNvPr>
        <p:cNvGrpSpPr/>
        <p:nvPr/>
      </p:nvGrpSpPr>
      <p:grpSpPr>
        <a:xfrm>
          <a:off x="0" y="0"/>
          <a:ext cx="0" cy="0"/>
          <a:chOff x="0" y="0"/>
          <a:chExt cx="0" cy="0"/>
        </a:xfrm>
      </p:grpSpPr>
      <p:sp>
        <p:nvSpPr>
          <p:cNvPr id="500" name="Google Shape;500;g2ee6d0cadc5_11_1271:notes">
            <a:extLst>
              <a:ext uri="{FF2B5EF4-FFF2-40B4-BE49-F238E27FC236}">
                <a16:creationId xmlns:a16="http://schemas.microsoft.com/office/drawing/2014/main" id="{DEBC1459-600C-D911-0097-E790EFDE7DA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2ee6d0cadc5_11_1271:notes">
            <a:extLst>
              <a:ext uri="{FF2B5EF4-FFF2-40B4-BE49-F238E27FC236}">
                <a16:creationId xmlns:a16="http://schemas.microsoft.com/office/drawing/2014/main" id="{F9A5D56F-E94B-06EC-AD0A-84745B5F91B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latin typeface="Inter" panose="020B0502030000000004" pitchFamily="34" charset="0"/>
              <a:ea typeface="Inter" panose="020B0502030000000004" pitchFamily="34" charset="0"/>
            </a:endParaRPr>
          </a:p>
        </p:txBody>
      </p:sp>
    </p:spTree>
    <p:extLst>
      <p:ext uri="{BB962C8B-B14F-4D97-AF65-F5344CB8AC3E}">
        <p14:creationId xmlns:p14="http://schemas.microsoft.com/office/powerpoint/2010/main" val="1611216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Inter" panose="020B0502030000000004" pitchFamily="34" charset="0"/>
                <a:ea typeface="+mn-ea"/>
                <a:cs typeface="+mn-cs"/>
              </a:rPr>
              <a:t>Duration: </a:t>
            </a:r>
            <a:r>
              <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mn-ea"/>
                <a:cs typeface="+mn-cs"/>
              </a:rPr>
              <a:t>1 minute</a:t>
            </a:r>
            <a:endParaRPr lang="en-IN" sz="1100" b="1" i="0" u="none" strike="noStrike" kern="100" cap="none" dirty="0">
              <a:solidFill>
                <a:srgbClr val="000000"/>
              </a:solidFill>
              <a:effectLst/>
              <a:latin typeface="Inter" panose="020B0502030000000004" charset="0"/>
              <a:ea typeface="Inter" panose="020B0502030000000004"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Inter" panose="020B0502030000000004" pitchFamily="34" charset="0"/>
                <a:ea typeface="+mn-ea"/>
                <a:cs typeface="+mn-cs"/>
              </a:rPr>
              <a:t>Say: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mn-ea"/>
                <a:cs typeface="+mn-cs"/>
              </a:rPr>
              <a:t>Slack is used for internal communications, typically among a group of people. It</a:t>
            </a:r>
            <a:r>
              <a:rPr lang="en" sz="1100" dirty="0">
                <a:solidFill>
                  <a:schemeClr val="dk1"/>
                </a:solidFill>
                <a:latin typeface="Inter"/>
                <a:ea typeface="Inter"/>
                <a:cs typeface="Inter"/>
                <a:sym typeface="Inter"/>
              </a:rPr>
              <a:t> is used to seek help, obtain updates, and provide feedback or insights regarding tools or customer pain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 sz="1100" dirty="0">
              <a:solidFill>
                <a:schemeClr val="dk1"/>
              </a:solidFill>
              <a:latin typeface="Inter"/>
              <a:ea typeface="Inter"/>
              <a:cs typeface="Inter"/>
              <a:sym typeface="Inter"/>
            </a:endParaRPr>
          </a:p>
          <a:p>
            <a:pPr marL="0" marR="0" lvl="0" indent="0" algn="l" defTabSz="914400" rtl="0" eaLnBrk="1" fontAlgn="auto" latinLnBrk="0" hangingPunct="1">
              <a:lnSpc>
                <a:spcPct val="100000"/>
              </a:lnSpc>
              <a:spcBef>
                <a:spcPts val="0"/>
              </a:spcBef>
              <a:spcAft>
                <a:spcPts val="0"/>
              </a:spcAft>
              <a:buClrTx/>
              <a:buSzTx/>
              <a:buNone/>
              <a:tabLst/>
              <a:defRPr/>
            </a:pPr>
            <a:r>
              <a:rPr lang="en" sz="1100" b="1" dirty="0">
                <a:solidFill>
                  <a:schemeClr val="dk1"/>
                </a:solidFill>
                <a:latin typeface="Inter"/>
                <a:ea typeface="Inter"/>
                <a:cs typeface="Inter"/>
                <a:sym typeface="Inter"/>
              </a:rPr>
              <a:t>Transition:</a:t>
            </a:r>
          </a:p>
          <a:p>
            <a:pPr marL="0" marR="0" lvl="0" indent="0" algn="l" defTabSz="914400" rtl="0" eaLnBrk="1" fontAlgn="auto" latinLnBrk="0" hangingPunct="1">
              <a:lnSpc>
                <a:spcPct val="100000"/>
              </a:lnSpc>
              <a:spcBef>
                <a:spcPts val="0"/>
              </a:spcBef>
              <a:spcAft>
                <a:spcPts val="0"/>
              </a:spcAft>
              <a:buClrTx/>
              <a:buSzTx/>
              <a:buNone/>
              <a:tabLst/>
              <a:defRPr/>
            </a:pPr>
            <a:r>
              <a:rPr lang="en" sz="1100" b="0" dirty="0">
                <a:solidFill>
                  <a:schemeClr val="dk1"/>
                </a:solidFill>
                <a:latin typeface="Inter"/>
                <a:ea typeface="Inter"/>
                <a:cs typeface="Inter"/>
                <a:sym typeface="Inter"/>
              </a:rPr>
              <a:t>Let’s see how to use Slack.</a:t>
            </a:r>
          </a:p>
        </p:txBody>
      </p:sp>
    </p:spTree>
    <p:extLst>
      <p:ext uri="{BB962C8B-B14F-4D97-AF65-F5344CB8AC3E}">
        <p14:creationId xmlns:p14="http://schemas.microsoft.com/office/powerpoint/2010/main" val="1582372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Duration: </a:t>
            </a:r>
            <a:r>
              <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1 minute</a:t>
            </a:r>
            <a:endParaRPr lang="en-IN" sz="1100" b="1" i="0" u="none" strike="noStrike" kern="100" cap="none" dirty="0">
              <a:solidFill>
                <a:srgbClr val="000000"/>
              </a:solidFill>
              <a:effectLst/>
              <a:latin typeface="Inter" panose="020B0502030000000004" pitchFamily="34" charset="0"/>
              <a:ea typeface="Inter" panose="020B0502030000000004" pitchFamily="34"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Say: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Here’s how Slack works: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Inter" panose="020B0502030000000004" pitchFamily="34" charset="0"/>
                <a:ea typeface="Inter" panose="020B0502030000000004" pitchFamily="34" charset="0"/>
              </a:rPr>
              <a:t>Specialists use the broad support channel as their primary method for asking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 sz="1100" dirty="0">
              <a:solidFill>
                <a:schemeClr val="dk1"/>
              </a:solidFill>
              <a:latin typeface="Inter" panose="020B0502030000000004" pitchFamily="34" charset="0"/>
              <a:ea typeface="Inter" panose="020B0502030000000004" pitchFamily="34" charset="0"/>
              <a:cs typeface="Inter"/>
              <a:sym typeface="Inter"/>
            </a:endParaRPr>
          </a:p>
        </p:txBody>
      </p:sp>
    </p:spTree>
    <p:extLst>
      <p:ext uri="{BB962C8B-B14F-4D97-AF65-F5344CB8AC3E}">
        <p14:creationId xmlns:p14="http://schemas.microsoft.com/office/powerpoint/2010/main" val="1582372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3D94B-057F-D7D4-CD11-3BBBD8024C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629125-9C84-C2F9-716A-E5EF6C3C0A4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2309829-CA2E-FC7B-7011-A6BC4B3DFAE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Duration:  </a:t>
            </a:r>
            <a:r>
              <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Say: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Inter" panose="020B0502030000000004" pitchFamily="34" charset="0"/>
                <a:ea typeface="Inter" panose="020B0502030000000004" pitchFamily="34" charset="0"/>
              </a:rPr>
              <a:t>In most cases, the user will first select a workflow and</a:t>
            </a:r>
            <a:r>
              <a:rPr lang="en-US" b="0" dirty="0">
                <a:latin typeface="Inter" panose="020B0502030000000004" pitchFamily="34" charset="0"/>
                <a:ea typeface="Inter" panose="020B0502030000000004" pitchFamily="34" charset="0"/>
              </a:rPr>
              <a:t> complete a form with the required details.</a:t>
            </a:r>
            <a:endPar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endParaRPr>
          </a:p>
        </p:txBody>
      </p:sp>
    </p:spTree>
    <p:extLst>
      <p:ext uri="{BB962C8B-B14F-4D97-AF65-F5344CB8AC3E}">
        <p14:creationId xmlns:p14="http://schemas.microsoft.com/office/powerpoint/2010/main" val="2520044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BE18B-D21F-65CB-527D-3EDA9C7970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87897B-9ACE-9356-BA44-667024D339A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66EE3D0-3BD6-9E45-79B1-71F8A306F9A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Duration:  </a:t>
            </a:r>
            <a:r>
              <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Say: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Inter" panose="020B0502030000000004" pitchFamily="34" charset="0"/>
                <a:ea typeface="Inter" panose="020B0502030000000004" pitchFamily="34" charset="0"/>
              </a:rPr>
              <a:t>Dedicated individuals will review and provide direct support as appropriate. Support may come </a:t>
            </a:r>
            <a:r>
              <a:rPr lang="en-US" b="0" dirty="0">
                <a:latin typeface="Inter" panose="020B0502030000000004" pitchFamily="34" charset="0"/>
                <a:ea typeface="Inter" panose="020B0502030000000004" pitchFamily="34" charset="0"/>
              </a:rPr>
              <a:t>from a local or remote team member.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chemeClr val="dk1"/>
              </a:solidFill>
              <a:latin typeface="Inter" panose="020B0502030000000004" pitchFamily="34" charset="0"/>
              <a:ea typeface="Inter" panose="020B0502030000000004" pitchFamily="34" charset="0"/>
              <a:cs typeface="Inter"/>
              <a:sym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 sz="1100" dirty="0">
              <a:solidFill>
                <a:schemeClr val="dk1"/>
              </a:solidFill>
              <a:latin typeface="Inter" panose="020B0502030000000004" pitchFamily="34" charset="0"/>
              <a:ea typeface="Inter" panose="020B0502030000000004" pitchFamily="34" charset="0"/>
              <a:cs typeface="Inter"/>
              <a:sym typeface="Inter"/>
            </a:endParaRPr>
          </a:p>
        </p:txBody>
      </p:sp>
    </p:spTree>
    <p:extLst>
      <p:ext uri="{BB962C8B-B14F-4D97-AF65-F5344CB8AC3E}">
        <p14:creationId xmlns:p14="http://schemas.microsoft.com/office/powerpoint/2010/main" val="1721890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2AF6F-3AE7-841D-FF1A-714D7CB557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38BEEA-ED15-F17A-6791-2753BB66EA4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42216B4-C4F2-6FE7-222D-FF231C856BA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Duration:  </a:t>
            </a:r>
            <a:r>
              <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1 minute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Say: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Inter" panose="020B0502030000000004" pitchFamily="34" charset="0"/>
              <a:ea typeface="Inter" panose="020B05020300000000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Inter" panose="020B0502030000000004" pitchFamily="34" charset="0"/>
                <a:ea typeface="Inter" panose="020B0502030000000004" pitchFamily="34" charset="0"/>
              </a:rPr>
              <a:t>Users will also see when messages are posted and are expected to acknowledge and </a:t>
            </a:r>
            <a:r>
              <a:rPr lang="en-US" b="0" dirty="0">
                <a:latin typeface="Inter" panose="020B0502030000000004" pitchFamily="34" charset="0"/>
                <a:ea typeface="Inter" panose="020B0502030000000004" pitchFamily="34" charset="0"/>
              </a:rPr>
              <a:t>apply the information as needed. For example, if there is an outage, Slack is where updates will be communicated.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Inter" panose="020B0502030000000004" pitchFamily="34" charset="0"/>
              <a:ea typeface="Inter" panose="020B05020300000000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Inter" panose="020B0502030000000004" pitchFamily="34" charset="0"/>
                <a:ea typeface="Inter" panose="020B0502030000000004" pitchFamily="34" charset="0"/>
              </a:rPr>
              <a:t>Specialists can have direct or group DMs with their manager, team, or other colleagues.</a:t>
            </a:r>
            <a:endPar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endParaRPr>
          </a:p>
          <a:p>
            <a:pPr marL="0" marR="0" lvl="0" indent="0" algn="l" defTabSz="914400" rtl="0" eaLnBrk="1" fontAlgn="auto" latinLnBrk="0" hangingPunct="1">
              <a:lnSpc>
                <a:spcPct val="100000"/>
              </a:lnSpc>
              <a:spcBef>
                <a:spcPts val="0"/>
              </a:spcBef>
              <a:spcAft>
                <a:spcPts val="0"/>
              </a:spcAft>
              <a:buClrTx/>
              <a:buSzTx/>
              <a:buNone/>
              <a:tabLst/>
              <a:defRPr/>
            </a:pPr>
            <a:r>
              <a:rPr lang="en" sz="1100" b="1" dirty="0">
                <a:solidFill>
                  <a:schemeClr val="dk1"/>
                </a:solidFill>
                <a:latin typeface="Inter" panose="020B0502030000000004" pitchFamily="34" charset="0"/>
                <a:ea typeface="Inter" panose="020B0502030000000004" pitchFamily="34" charset="0"/>
                <a:cs typeface="Inter"/>
                <a:sym typeface="Inter"/>
              </a:rPr>
              <a:t>Transition:</a:t>
            </a:r>
          </a:p>
          <a:p>
            <a:pPr marL="0" marR="0" lvl="0" indent="0" algn="l" defTabSz="914400" rtl="0" eaLnBrk="1" fontAlgn="auto" latinLnBrk="0" hangingPunct="1">
              <a:lnSpc>
                <a:spcPct val="100000"/>
              </a:lnSpc>
              <a:spcBef>
                <a:spcPts val="0"/>
              </a:spcBef>
              <a:spcAft>
                <a:spcPts val="0"/>
              </a:spcAft>
              <a:buClrTx/>
              <a:buSzTx/>
              <a:buNone/>
              <a:tabLst/>
              <a:defRPr/>
            </a:pPr>
            <a:r>
              <a:rPr lang="en" sz="1100" b="0" dirty="0">
                <a:solidFill>
                  <a:schemeClr val="dk1"/>
                </a:solidFill>
                <a:latin typeface="Inter" panose="020B0502030000000004" pitchFamily="34" charset="0"/>
                <a:ea typeface="Inter" panose="020B0502030000000004" pitchFamily="34" charset="0"/>
                <a:cs typeface="Inter"/>
                <a:sym typeface="Inter"/>
              </a:rPr>
              <a:t>Let’s look at the workflow templates in Slack.</a:t>
            </a:r>
          </a:p>
        </p:txBody>
      </p:sp>
    </p:spTree>
    <p:extLst>
      <p:ext uri="{BB962C8B-B14F-4D97-AF65-F5344CB8AC3E}">
        <p14:creationId xmlns:p14="http://schemas.microsoft.com/office/powerpoint/2010/main" val="1842405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Duration: </a:t>
            </a:r>
            <a:r>
              <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2 minutes</a:t>
            </a:r>
            <a:endParaRPr lang="en-IN" sz="1100" b="1" i="0" u="none" strike="noStrike" kern="100" cap="none" dirty="0">
              <a:solidFill>
                <a:srgbClr val="000000"/>
              </a:solidFill>
              <a:effectLst/>
              <a:latin typeface="Inter" panose="020B0502030000000004" pitchFamily="34" charset="0"/>
              <a:ea typeface="Inter" panose="020B0502030000000004" pitchFamily="34"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Say: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Use the workflow templates that are provided in cs-debit-support when you select the Workflow tab for internal communication. Here are some Slack workflow templates:</a:t>
            </a:r>
          </a:p>
          <a:p>
            <a:pPr marL="171450" marR="0" lvl="0" indent="-171450" algn="l" defTabSz="914400" rtl="0" eaLnBrk="1" fontAlgn="auto" latinLnBrk="0" hangingPunct="1">
              <a:lnSpc>
                <a:spcPct val="100000"/>
              </a:lnSpc>
              <a:spcBef>
                <a:spcPts val="0"/>
              </a:spcBef>
              <a:spcAft>
                <a:spcPts val="0"/>
              </a:spcAft>
              <a:buClrTx/>
              <a:buSzTx/>
              <a:tabLst/>
              <a:defRPr/>
            </a:pPr>
            <a:r>
              <a:rPr kumimoji="0" lang="en-US" sz="1100" b="1"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Ask for Support</a:t>
            </a:r>
            <a:r>
              <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 When you need help answering a customer inquiry or to solve an issue.</a:t>
            </a:r>
          </a:p>
          <a:p>
            <a:pPr marL="171450" marR="0" lvl="0" indent="-171450" algn="l" defTabSz="914400" rtl="0" eaLnBrk="1" fontAlgn="auto" latinLnBrk="0" hangingPunct="1">
              <a:lnSpc>
                <a:spcPct val="100000"/>
              </a:lnSpc>
              <a:spcBef>
                <a:spcPts val="0"/>
              </a:spcBef>
              <a:spcAft>
                <a:spcPts val="0"/>
              </a:spcAft>
              <a:buClrTx/>
              <a:buSzTx/>
              <a:tabLst/>
              <a:defRPr/>
            </a:pPr>
            <a:r>
              <a:rPr kumimoji="0" lang="en-US" sz="1100" b="1" i="0" u="none" strike="noStrike" kern="1200" cap="none" spc="0" normalizeH="0" baseline="0" noProof="0" dirty="0" err="1">
                <a:ln>
                  <a:noFill/>
                </a:ln>
                <a:solidFill>
                  <a:prstClr val="black"/>
                </a:solidFill>
                <a:effectLst/>
                <a:uLnTx/>
                <a:uFillTx/>
                <a:latin typeface="Inter" panose="020B0502030000000004" pitchFamily="34" charset="0"/>
                <a:ea typeface="Inter" panose="020B0502030000000004" pitchFamily="34" charset="0"/>
                <a:cs typeface="+mn-cs"/>
              </a:rPr>
              <a:t>EzPay</a:t>
            </a:r>
            <a:r>
              <a:rPr kumimoji="0" lang="en-US" sz="1100" b="1"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 Wallet </a:t>
            </a:r>
            <a:r>
              <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 Unenroll, move rewards: To be submitted to point out customers with multiple profiles.</a:t>
            </a:r>
          </a:p>
          <a:p>
            <a:pPr marL="171450" marR="0" lvl="0" indent="-171450" algn="l" defTabSz="914400" rtl="0" eaLnBrk="1" fontAlgn="auto" latinLnBrk="0" hangingPunct="1">
              <a:lnSpc>
                <a:spcPct val="100000"/>
              </a:lnSpc>
              <a:spcBef>
                <a:spcPts val="0"/>
              </a:spcBef>
              <a:spcAft>
                <a:spcPts val="0"/>
              </a:spcAft>
              <a:buClrTx/>
              <a:buSzTx/>
              <a:tabLst/>
              <a:defRPr/>
            </a:pPr>
            <a:r>
              <a:rPr kumimoji="0" lang="en-US" sz="1100" b="1"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Chatbot feedback</a:t>
            </a:r>
            <a:r>
              <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 To be submitted when chatbot is incorrect or inappropriate.</a:t>
            </a:r>
          </a:p>
          <a:p>
            <a:pPr marL="171450" marR="0" lvl="0" indent="-171450" algn="l" defTabSz="914400" rtl="0" eaLnBrk="1" fontAlgn="auto" latinLnBrk="0" hangingPunct="1">
              <a:lnSpc>
                <a:spcPct val="100000"/>
              </a:lnSpc>
              <a:spcBef>
                <a:spcPts val="0"/>
              </a:spcBef>
              <a:spcAft>
                <a:spcPts val="0"/>
              </a:spcAft>
              <a:buClrTx/>
              <a:buSzTx/>
              <a:tabLst/>
              <a:defRPr/>
            </a:pPr>
            <a:r>
              <a:rPr kumimoji="0" lang="en-US" sz="1100" b="1"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Ops Resource Request BPO</a:t>
            </a:r>
            <a:r>
              <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 When you want to request agent material resource such as MASTER.</a:t>
            </a:r>
          </a:p>
          <a:p>
            <a:pPr marL="171450" marR="0" lvl="0" indent="-171450" algn="l" defTabSz="914400" rtl="0" eaLnBrk="1" fontAlgn="auto" latinLnBrk="0" hangingPunct="1">
              <a:lnSpc>
                <a:spcPct val="100000"/>
              </a:lnSpc>
              <a:spcBef>
                <a:spcPts val="0"/>
              </a:spcBef>
              <a:spcAft>
                <a:spcPts val="0"/>
              </a:spcAft>
              <a:buClrTx/>
              <a:buSzTx/>
              <a:tabLst/>
              <a:defRPr/>
            </a:pPr>
            <a:r>
              <a:rPr kumimoji="0" lang="en-US" sz="1100" b="1"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Suggestion BPO</a:t>
            </a:r>
            <a:r>
              <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 When you want to communicate opportunities, ideas or enhancements.</a:t>
            </a:r>
          </a:p>
          <a:p>
            <a:pPr marL="171450" marR="0" lvl="0" indent="-171450" algn="l" defTabSz="914400" rtl="0" eaLnBrk="1" fontAlgn="auto" latinLnBrk="0" hangingPunct="1">
              <a:lnSpc>
                <a:spcPct val="100000"/>
              </a:lnSpc>
              <a:spcBef>
                <a:spcPts val="0"/>
              </a:spcBef>
              <a:spcAft>
                <a:spcPts val="0"/>
              </a:spcAft>
              <a:buClrTx/>
              <a:buSzTx/>
              <a:tabLst/>
              <a:defRPr/>
            </a:pPr>
            <a:endPar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Transition: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Inter" panose="020B0502030000000004" pitchFamily="34" charset="0"/>
                <a:ea typeface="Inter" panose="020B0502030000000004" pitchFamily="34" charset="0"/>
              </a:rPr>
              <a:t>Follow these dos and </a:t>
            </a:r>
            <a:r>
              <a:rPr lang="en-US" dirty="0" err="1">
                <a:latin typeface="Inter" panose="020B0502030000000004" pitchFamily="34" charset="0"/>
                <a:ea typeface="Inter" panose="020B0502030000000004" pitchFamily="34" charset="0"/>
              </a:rPr>
              <a:t>dont’s</a:t>
            </a:r>
            <a:r>
              <a:rPr lang="en-US" dirty="0">
                <a:latin typeface="Inter" panose="020B0502030000000004" pitchFamily="34" charset="0"/>
                <a:ea typeface="Inter" panose="020B0502030000000004" pitchFamily="34" charset="0"/>
              </a:rPr>
              <a:t> for using Slack workflow templates effectively.</a:t>
            </a:r>
          </a:p>
          <a:p>
            <a:pPr marL="158750" indent="0">
              <a:buNone/>
            </a:pPr>
            <a:endParaRPr lang="en-IN" dirty="0">
              <a:latin typeface="Inter" panose="020B0502030000000004" pitchFamily="34" charset="0"/>
              <a:ea typeface="Inter" panose="020B0502030000000004" pitchFamily="34" charset="0"/>
            </a:endParaRPr>
          </a:p>
        </p:txBody>
      </p:sp>
    </p:spTree>
    <p:extLst>
      <p:ext uri="{BB962C8B-B14F-4D97-AF65-F5344CB8AC3E}">
        <p14:creationId xmlns:p14="http://schemas.microsoft.com/office/powerpoint/2010/main" val="776145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Inter" panose="020B0502030000000004" pitchFamily="34" charset="0"/>
                <a:ea typeface="+mn-ea"/>
                <a:cs typeface="+mn-cs"/>
              </a:rPr>
              <a:t>Duration: </a:t>
            </a:r>
            <a:r>
              <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mn-ea"/>
                <a:cs typeface="+mn-cs"/>
              </a:rPr>
              <a:t>2 minutes</a:t>
            </a:r>
            <a:endParaRPr lang="en-IN" sz="1100" b="1" i="0" u="none" strike="noStrike" kern="100" cap="none" dirty="0">
              <a:solidFill>
                <a:srgbClr val="000000"/>
              </a:solidFill>
              <a:effectLst/>
              <a:latin typeface="Inter" panose="020B0502030000000004" charset="0"/>
              <a:ea typeface="Inter" panose="020B0502030000000004"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Inter" panose="020B0502030000000004" pitchFamily="34" charset="0"/>
                <a:ea typeface="+mn-ea"/>
                <a:cs typeface="+mn-cs"/>
              </a:rPr>
              <a:t>Do: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mn-ea"/>
                <a:cs typeface="+mn-cs"/>
              </a:rPr>
              <a:t>Explain the dos and don’ts as shown on the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Inter" panose="020B0502030000000004" pitchFamily="34" charset="0"/>
                <a:ea typeface="+mn-ea"/>
                <a:cs typeface="+mn-cs"/>
              </a:rPr>
              <a:t>Transition: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latin typeface="Inter" panose="02000503000000020004" pitchFamily="50" charset="0"/>
                <a:ea typeface="Inter" panose="02000503000000020004" pitchFamily="50" charset="0"/>
                <a:cs typeface="Mangal" panose="02040503050203030202" pitchFamily="18" charset="0"/>
              </a:rPr>
              <a:t>Next up, we are going to learn about a training tool that helps you complete all your mandatory training requirements throughout your journey at </a:t>
            </a:r>
            <a:r>
              <a:rPr lang="en-US" sz="1100" dirty="0" err="1">
                <a:effectLst/>
                <a:latin typeface="Inter" panose="02000503000000020004" pitchFamily="50" charset="0"/>
                <a:ea typeface="Inter" panose="02000503000000020004" pitchFamily="50" charset="0"/>
                <a:cs typeface="Mangal" panose="02040503050203030202" pitchFamily="18" charset="0"/>
              </a:rPr>
              <a:t>EzPay</a:t>
            </a:r>
            <a:r>
              <a:rPr lang="en-US" sz="1100" dirty="0">
                <a:effectLst/>
                <a:latin typeface="Inter" panose="02000503000000020004" pitchFamily="50" charset="0"/>
                <a:ea typeface="Inter" panose="02000503000000020004" pitchFamily="50" charset="0"/>
                <a:cs typeface="Mangal" panose="02040503050203030202" pitchFamily="18" charset="0"/>
              </a:rPr>
              <a:t>. </a:t>
            </a:r>
            <a:endParaRPr kumimoji="0" lang="en-US" sz="1100" b="1" i="0" u="none" strike="noStrike" kern="1200" cap="none" spc="0" normalizeH="0" baseline="0" noProof="0" dirty="0">
              <a:ln>
                <a:noFill/>
              </a:ln>
              <a:solidFill>
                <a:prstClr val="black"/>
              </a:solidFill>
              <a:effectLst/>
              <a:uLnTx/>
              <a:uFillTx/>
              <a:latin typeface="Inter" panose="020B05020300000000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0" i="1" u="none" strike="noStrike" kern="1200" cap="none" spc="0" normalizeH="0" baseline="0" noProof="0" dirty="0">
              <a:ln>
                <a:noFill/>
              </a:ln>
              <a:solidFill>
                <a:prstClr val="black"/>
              </a:solidFill>
              <a:effectLst/>
              <a:uLnTx/>
              <a:uFillTx/>
              <a:latin typeface="Inter" panose="020B0502030000000004" pitchFamily="34" charset="0"/>
              <a:ea typeface="+mn-ea"/>
              <a:cs typeface="+mn-cs"/>
            </a:endParaRPr>
          </a:p>
        </p:txBody>
      </p:sp>
      <p:sp>
        <p:nvSpPr>
          <p:cNvPr id="4" name="Slide Number Placeholder 3"/>
          <p:cNvSpPr>
            <a:spLocks noGrp="1"/>
          </p:cNvSpPr>
          <p:nvPr>
            <p:ph type="sldNum" sz="quarter" idx="5"/>
          </p:nvPr>
        </p:nvSpPr>
        <p:spPr/>
        <p:txBody>
          <a:bodyPr/>
          <a:lstStyle/>
          <a:p>
            <a:fld id="{391CDE51-E385-455E-8F46-662C31B9CE52}" type="slidenum">
              <a:rPr lang="en-IN" smtClean="0"/>
              <a:t>18</a:t>
            </a:fld>
            <a:endParaRPr lang="en-IN"/>
          </a:p>
        </p:txBody>
      </p:sp>
    </p:spTree>
    <p:extLst>
      <p:ext uri="{BB962C8B-B14F-4D97-AF65-F5344CB8AC3E}">
        <p14:creationId xmlns:p14="http://schemas.microsoft.com/office/powerpoint/2010/main" val="21188241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a:extLst>
            <a:ext uri="{FF2B5EF4-FFF2-40B4-BE49-F238E27FC236}">
              <a16:creationId xmlns:a16="http://schemas.microsoft.com/office/drawing/2014/main" id="{3A471E5C-439A-C073-B0BC-D236DEFFC89D}"/>
            </a:ext>
          </a:extLst>
        </p:cNvPr>
        <p:cNvGrpSpPr/>
        <p:nvPr/>
      </p:nvGrpSpPr>
      <p:grpSpPr>
        <a:xfrm>
          <a:off x="0" y="0"/>
          <a:ext cx="0" cy="0"/>
          <a:chOff x="0" y="0"/>
          <a:chExt cx="0" cy="0"/>
        </a:xfrm>
      </p:grpSpPr>
      <p:sp>
        <p:nvSpPr>
          <p:cNvPr id="500" name="Google Shape;500;g2ee6d0cadc5_11_1271:notes">
            <a:extLst>
              <a:ext uri="{FF2B5EF4-FFF2-40B4-BE49-F238E27FC236}">
                <a16:creationId xmlns:a16="http://schemas.microsoft.com/office/drawing/2014/main" id="{4E92A367-F5F6-3D8A-395B-D6FBC04A23B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2ee6d0cadc5_11_1271:notes">
            <a:extLst>
              <a:ext uri="{FF2B5EF4-FFF2-40B4-BE49-F238E27FC236}">
                <a16:creationId xmlns:a16="http://schemas.microsoft.com/office/drawing/2014/main" id="{1529CC9D-1C8C-5F96-4F0A-87431D609B3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latin typeface="Inter" panose="020B0502030000000004" pitchFamily="34" charset="0"/>
              <a:ea typeface="Inter" panose="020B0502030000000004" pitchFamily="34" charset="0"/>
            </a:endParaRPr>
          </a:p>
        </p:txBody>
      </p:sp>
    </p:spTree>
    <p:extLst>
      <p:ext uri="{BB962C8B-B14F-4D97-AF65-F5344CB8AC3E}">
        <p14:creationId xmlns:p14="http://schemas.microsoft.com/office/powerpoint/2010/main" val="2918009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306175464b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306175464b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latin typeface="Inter" panose="020B0502030000000004" pitchFamily="34" charset="0"/>
                <a:ea typeface="Inter" panose="020B0502030000000004" pitchFamily="34" charset="0"/>
              </a:rPr>
              <a:t>Duration:</a:t>
            </a:r>
          </a:p>
          <a:p>
            <a:pPr marL="0" lvl="0" indent="0" algn="l" rtl="0">
              <a:lnSpc>
                <a:spcPct val="100000"/>
              </a:lnSpc>
              <a:spcBef>
                <a:spcPts val="0"/>
              </a:spcBef>
              <a:spcAft>
                <a:spcPts val="0"/>
              </a:spcAft>
              <a:buSzPts val="1100"/>
              <a:buNone/>
            </a:pPr>
            <a:r>
              <a:rPr lang="en-US" b="0" dirty="0">
                <a:latin typeface="Inter" panose="020B0502030000000004" pitchFamily="34" charset="0"/>
                <a:ea typeface="Inter" panose="020B0502030000000004" pitchFamily="34" charset="0"/>
              </a:rPr>
              <a:t>NA</a:t>
            </a:r>
          </a:p>
          <a:p>
            <a:pPr marL="0" lvl="0" indent="0" algn="l" rtl="0">
              <a:lnSpc>
                <a:spcPct val="100000"/>
              </a:lnSpc>
              <a:spcBef>
                <a:spcPts val="0"/>
              </a:spcBef>
              <a:spcAft>
                <a:spcPts val="0"/>
              </a:spcAft>
              <a:buSzPts val="1100"/>
              <a:buNone/>
            </a:pPr>
            <a:endParaRPr lang="en-US" b="1" dirty="0">
              <a:latin typeface="Inter" panose="020B0502030000000004" pitchFamily="34" charset="0"/>
              <a:ea typeface="Inter" panose="020B0502030000000004" pitchFamily="34" charset="0"/>
            </a:endParaRPr>
          </a:p>
          <a:p>
            <a:pPr marL="0" lvl="0" indent="0" algn="l" rtl="0">
              <a:lnSpc>
                <a:spcPct val="100000"/>
              </a:lnSpc>
              <a:spcBef>
                <a:spcPts val="0"/>
              </a:spcBef>
              <a:spcAft>
                <a:spcPts val="0"/>
              </a:spcAft>
              <a:buSzPts val="1100"/>
              <a:buNone/>
            </a:pPr>
            <a:r>
              <a:rPr lang="en-US" b="1" dirty="0">
                <a:latin typeface="Inter" panose="020B0502030000000004" pitchFamily="34" charset="0"/>
                <a:ea typeface="Inter" panose="020B0502030000000004" pitchFamily="34" charset="0"/>
              </a:rPr>
              <a:t>Notes:</a:t>
            </a:r>
          </a:p>
          <a:p>
            <a:pPr marL="0" lvl="0" indent="0" algn="l" rtl="0">
              <a:lnSpc>
                <a:spcPct val="100000"/>
              </a:lnSpc>
              <a:spcBef>
                <a:spcPts val="0"/>
              </a:spcBef>
              <a:spcAft>
                <a:spcPts val="0"/>
              </a:spcAft>
              <a:buSzPts val="1100"/>
              <a:buNone/>
            </a:pPr>
            <a:r>
              <a:rPr lang="en-US" b="0" dirty="0">
                <a:latin typeface="Inter" panose="020B0502030000000004" pitchFamily="34" charset="0"/>
                <a:ea typeface="Inter" panose="020B0502030000000004" pitchFamily="34" charset="0"/>
              </a:rPr>
              <a:t>NA</a:t>
            </a:r>
          </a:p>
        </p:txBody>
      </p:sp>
    </p:spTree>
    <p:extLst>
      <p:ext uri="{BB962C8B-B14F-4D97-AF65-F5344CB8AC3E}">
        <p14:creationId xmlns:p14="http://schemas.microsoft.com/office/powerpoint/2010/main" val="24401256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Duration: </a:t>
            </a:r>
            <a:r>
              <a:rPr kumimoji="0" lang="en-US"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Say: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Through the BAI training tool, you can complete all your eLearning, continued learning, and refresher training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rPr>
              <a:t>BAI is a Learning Management System (LMS) and provides a platform </a:t>
            </a:r>
            <a:r>
              <a:rPr lang="en-US" b="0" dirty="0">
                <a:solidFill>
                  <a:schemeClr val="dk1"/>
                </a:solidFill>
                <a:latin typeface="Inter" panose="020B0502030000000004" pitchFamily="34" charset="0"/>
                <a:ea typeface="Inter" panose="020B0502030000000004" pitchFamily="34" charset="0"/>
              </a:rPr>
              <a:t>for mandatory </a:t>
            </a:r>
            <a:r>
              <a:rPr lang="en-US" dirty="0">
                <a:solidFill>
                  <a:schemeClr val="dk1"/>
                </a:solidFill>
                <a:latin typeface="Inter" panose="020B0502030000000004" pitchFamily="34" charset="0"/>
                <a:ea typeface="Inter" panose="020B0502030000000004" pitchFamily="34" charset="0"/>
              </a:rPr>
              <a:t>compliance training and topic-specific courses throughout your journey at </a:t>
            </a:r>
            <a:r>
              <a:rPr lang="en-US" dirty="0" err="1">
                <a:solidFill>
                  <a:schemeClr val="dk1"/>
                </a:solidFill>
                <a:latin typeface="Inter" panose="020B0502030000000004" pitchFamily="34" charset="0"/>
                <a:ea typeface="Inter" panose="020B0502030000000004" pitchFamily="34" charset="0"/>
              </a:rPr>
              <a:t>EzPay</a:t>
            </a:r>
            <a:r>
              <a:rPr lang="en-US" dirty="0">
                <a:solidFill>
                  <a:schemeClr val="dk1"/>
                </a:solidFill>
                <a:latin typeface="Inter" panose="020B0502030000000004" pitchFamily="34" charset="0"/>
                <a:ea typeface="Inter" panose="020B05020300000000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dk1"/>
              </a:solidFill>
              <a:latin typeface="Inter" panose="020B0502030000000004" pitchFamily="34" charset="0"/>
              <a:ea typeface="Inter" panose="020B0502030000000004" pitchFamily="34" charset="0"/>
            </a:endParaRPr>
          </a:p>
          <a:p>
            <a:pPr marL="0" marR="0" lvl="0" indent="0" algn="l" defTabSz="914400" rtl="0" eaLnBrk="1" fontAlgn="auto" latinLnBrk="0" hangingPunct="1">
              <a:lnSpc>
                <a:spcPct val="100000"/>
              </a:lnSpc>
              <a:spcBef>
                <a:spcPts val="0"/>
              </a:spcBef>
              <a:spcAft>
                <a:spcPts val="0"/>
              </a:spcAft>
              <a:buClrTx/>
              <a:buSzTx/>
              <a:buNone/>
              <a:tabLst/>
              <a:defRPr/>
            </a:pPr>
            <a:r>
              <a:rPr lang="en-US" dirty="0">
                <a:solidFill>
                  <a:schemeClr val="dk1"/>
                </a:solidFill>
                <a:latin typeface="Inter" panose="020B0502030000000004" pitchFamily="34" charset="0"/>
                <a:ea typeface="Inter" panose="020B0502030000000004" pitchFamily="34" charset="0"/>
              </a:rPr>
              <a:t>BAI tracks your training by monitoring attendance, completion rates, and performance, which allows leadership to identify areas where additional support or training may be needed.</a:t>
            </a:r>
          </a:p>
          <a:p>
            <a:pPr marL="1085850" marR="0" lvl="2" indent="-171450" algn="l" defTabSz="914400" rtl="0" eaLnBrk="1" fontAlgn="auto" latinLnBrk="0" hangingPunct="1">
              <a:lnSpc>
                <a:spcPct val="100000"/>
              </a:lnSpc>
              <a:spcBef>
                <a:spcPts val="0"/>
              </a:spcBef>
              <a:spcAft>
                <a:spcPts val="0"/>
              </a:spcAft>
              <a:buClrTx/>
              <a:buSzTx/>
              <a:tabLst/>
              <a:defRPr/>
            </a:pPr>
            <a:endParaRPr lang="en-US" dirty="0">
              <a:solidFill>
                <a:schemeClr val="dk1"/>
              </a:solidFill>
              <a:latin typeface="Inter" panose="020B0502030000000004" pitchFamily="34" charset="0"/>
              <a:ea typeface="Inter" panose="020B05020300000000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dk1"/>
                </a:solidFill>
                <a:latin typeface="Inter" panose="020B0502030000000004" pitchFamily="34" charset="0"/>
                <a:ea typeface="Inter" panose="020B0502030000000004" pitchFamily="34" charset="0"/>
              </a:rPr>
              <a:t>Transition: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Inter" panose="020B0502030000000004" pitchFamily="34" charset="0"/>
                <a:ea typeface="Inter" panose="020B0502030000000004" pitchFamily="34" charset="0"/>
              </a:rPr>
              <a:t>Let's explore how BAI supports you as a comprehensive training tool.</a:t>
            </a:r>
            <a:endParaRPr lang="en-IN" dirty="0">
              <a:latin typeface="Inter" panose="020B0502030000000004" pitchFamily="34" charset="0"/>
              <a:ea typeface="Inter" panose="020B0502030000000004" pitchFamily="34" charset="0"/>
            </a:endParaRPr>
          </a:p>
        </p:txBody>
      </p:sp>
      <p:sp>
        <p:nvSpPr>
          <p:cNvPr id="4" name="Slide Number Placeholder 3"/>
          <p:cNvSpPr>
            <a:spLocks noGrp="1"/>
          </p:cNvSpPr>
          <p:nvPr>
            <p:ph type="sldNum" sz="quarter" idx="5"/>
          </p:nvPr>
        </p:nvSpPr>
        <p:spPr/>
        <p:txBody>
          <a:bodyPr/>
          <a:lstStyle/>
          <a:p>
            <a:fld id="{391CDE51-E385-455E-8F46-662C31B9CE52}" type="slidenum">
              <a:rPr lang="en-IN" smtClean="0"/>
              <a:t>20</a:t>
            </a:fld>
            <a:endParaRPr lang="en-IN"/>
          </a:p>
        </p:txBody>
      </p:sp>
    </p:spTree>
    <p:extLst>
      <p:ext uri="{BB962C8B-B14F-4D97-AF65-F5344CB8AC3E}">
        <p14:creationId xmlns:p14="http://schemas.microsoft.com/office/powerpoint/2010/main" val="125736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Inter" panose="020B0502030000000004" pitchFamily="34" charset="0"/>
                <a:ea typeface="+mn-ea"/>
                <a:cs typeface="+mn-cs"/>
              </a:rPr>
              <a:t>Duration: </a:t>
            </a:r>
            <a:r>
              <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mn-ea"/>
                <a:cs typeface="+mn-cs"/>
              </a:rPr>
              <a:t>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mn-ea"/>
              <a:cs typeface="+mn-cs"/>
            </a:endParaRPr>
          </a:p>
          <a:p>
            <a:pPr marL="0" marR="0" lvl="0" indent="0" algn="l" defTabSz="914400" rtl="0" eaLnBrk="1" fontAlgn="auto" latinLnBrk="0" hangingPunct="1">
              <a:lnSpc>
                <a:spcPct val="100000"/>
              </a:lnSpc>
              <a:buClr>
                <a:srgbClr val="000000"/>
              </a:buClr>
              <a:buSzPts val="1100"/>
              <a:buFont typeface="Arial"/>
              <a:buNone/>
              <a:tabLst/>
              <a:defRPr/>
            </a:pPr>
            <a:r>
              <a:rPr kumimoji="0" lang="en-US" sz="1100" b="1"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sym typeface="Arial"/>
              </a:rPr>
              <a:t>Say:</a:t>
            </a:r>
          </a:p>
          <a:p>
            <a:pPr marL="0" marR="0" lvl="0" indent="0" algn="l" defTabSz="914400" rtl="0" eaLnBrk="1" fontAlgn="auto" latinLnBrk="0" hangingPunct="1">
              <a:lnSpc>
                <a:spcPct val="100000"/>
              </a:lnSpc>
              <a:buClr>
                <a:srgbClr val="000000"/>
              </a:buClr>
              <a:buSzPts val="1100"/>
              <a:buFont typeface="Arial"/>
              <a:buNone/>
              <a:tabLst/>
              <a:defRPr/>
            </a:pPr>
            <a:r>
              <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sym typeface="Arial"/>
              </a:rPr>
              <a:t>BAI is a centralized</a:t>
            </a:r>
            <a:r>
              <a:rPr lang="en-US" sz="1100" dirty="0">
                <a:solidFill>
                  <a:schemeClr val="dk1"/>
                </a:solidFill>
                <a:latin typeface="Inter" panose="020B0502030000000004" pitchFamily="34" charset="0"/>
                <a:ea typeface="Inter" panose="020B0502030000000004" pitchFamily="34" charset="0"/>
              </a:rPr>
              <a:t> training platform that is user-friendly where all required training is easily accessible. You can work through BAI’s self-paced learning allows flexibility and the ability to revisit materials if needed.</a:t>
            </a:r>
          </a:p>
          <a:p>
            <a:pPr marL="0" marR="0" lvl="0" indent="0" algn="l" defTabSz="914400" rtl="0" eaLnBrk="1" fontAlgn="auto" latinLnBrk="0" hangingPunct="1">
              <a:lnSpc>
                <a:spcPct val="100000"/>
              </a:lnSpc>
              <a:buClr>
                <a:srgbClr val="000000"/>
              </a:buClr>
              <a:buSzPts val="1100"/>
              <a:buFont typeface="Arial"/>
              <a:buNone/>
              <a:tabLst/>
              <a:defRPr/>
            </a:pPr>
            <a:endParaRPr lang="en-US" sz="1100" dirty="0">
              <a:solidFill>
                <a:schemeClr val="dk1"/>
              </a:solidFill>
              <a:latin typeface="Inter" panose="020B0502030000000004" pitchFamily="34" charset="0"/>
              <a:ea typeface="Inter" panose="020B0502030000000004" pitchFamily="34" charset="0"/>
            </a:endParaRPr>
          </a:p>
          <a:p>
            <a:pPr marL="0" marR="0" lvl="0" indent="0" algn="l" defTabSz="914400" rtl="0" eaLnBrk="1" fontAlgn="auto" latinLnBrk="0" hangingPunct="1">
              <a:lnSpc>
                <a:spcPct val="100000"/>
              </a:lnSpc>
              <a:buClr>
                <a:srgbClr val="000000"/>
              </a:buClr>
              <a:buSzPts val="1100"/>
              <a:buFont typeface="Arial"/>
              <a:buNone/>
              <a:tabLst/>
              <a:defRPr/>
            </a:pPr>
            <a:r>
              <a:rPr lang="en-US" sz="1100" dirty="0">
                <a:solidFill>
                  <a:schemeClr val="dk1"/>
                </a:solidFill>
                <a:latin typeface="Inter" panose="020B0502030000000004" pitchFamily="34" charset="0"/>
                <a:ea typeface="Inter" panose="020B0502030000000004" pitchFamily="34" charset="0"/>
              </a:rPr>
              <a:t>BAI ensures that training is completed fully and in time and you are equipped to deliver the best possible customer service, stay compliant with company policies, and contribute to team success.</a:t>
            </a:r>
            <a:endPar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sym typeface="Arial"/>
            </a:endParaRPr>
          </a:p>
          <a:p>
            <a:pPr marL="171450" marR="0" lvl="0" indent="-171450" algn="l" defTabSz="914400" rtl="0" eaLnBrk="1" fontAlgn="auto" latinLnBrk="0" hangingPunct="1">
              <a:lnSpc>
                <a:spcPct val="100000"/>
              </a:lnSpc>
              <a:buClr>
                <a:srgbClr val="000000"/>
              </a:buClr>
              <a:buSzPts val="1100"/>
              <a:tabLst/>
              <a:defRPr/>
            </a:pPr>
            <a:endPar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Inter" panose="020B0502030000000004" pitchFamily="34" charset="0"/>
              <a:cs typeface="+mn-cs"/>
              <a:sym typeface="Arial"/>
            </a:endParaRPr>
          </a:p>
          <a:p>
            <a:pPr marL="0" marR="0" lvl="0" indent="0" algn="l" defTabSz="914400" rtl="0" eaLnBrk="1" fontAlgn="auto" latinLnBrk="0" hangingPunct="1">
              <a:lnSpc>
                <a:spcPct val="100000"/>
              </a:lnSpc>
              <a:buClr>
                <a:srgbClr val="000000"/>
              </a:buClr>
              <a:buSzPts val="1100"/>
              <a:buFont typeface="Arial"/>
              <a:buNone/>
              <a:tabLst/>
              <a:defRPr/>
            </a:pPr>
            <a:r>
              <a:rPr lang="en-IN" sz="1100" b="1" i="0" u="none" strike="noStrike" kern="100" cap="none" dirty="0">
                <a:solidFill>
                  <a:srgbClr val="000000"/>
                </a:solidFill>
                <a:effectLst/>
                <a:latin typeface="Inter" panose="020B0502030000000004" pitchFamily="34" charset="0"/>
                <a:ea typeface="Inter" panose="020B0502030000000004" pitchFamily="34" charset="0"/>
                <a:cs typeface="Times New Roman" panose="02020603050405020304" pitchFamily="18" charset="0"/>
                <a:sym typeface="Arial"/>
              </a:rPr>
              <a:t>Transition:</a:t>
            </a:r>
          </a:p>
          <a:p>
            <a:pPr marL="0" marR="0" lvl="0" indent="0" algn="l" defTabSz="914400" rtl="0" eaLnBrk="1" fontAlgn="auto" latinLnBrk="0" hangingPunct="1">
              <a:lnSpc>
                <a:spcPct val="100000"/>
              </a:lnSpc>
              <a:buClr>
                <a:srgbClr val="000000"/>
              </a:buClr>
              <a:buSzPts val="1100"/>
              <a:buFont typeface="Arial"/>
              <a:buNone/>
              <a:tabLst/>
              <a:defRPr/>
            </a:pPr>
            <a:r>
              <a:rPr lang="en-IN" sz="1100" b="0" i="0" u="none" strike="noStrike" kern="100" cap="none" dirty="0">
                <a:solidFill>
                  <a:srgbClr val="000000"/>
                </a:solidFill>
                <a:effectLst/>
                <a:latin typeface="Inter" panose="020B0502030000000004" pitchFamily="34" charset="0"/>
                <a:ea typeface="Inter" panose="020B0502030000000004" pitchFamily="34" charset="0"/>
                <a:cs typeface="Times New Roman" panose="02020603050405020304" pitchFamily="18" charset="0"/>
                <a:sym typeface="Arial"/>
              </a:rPr>
              <a:t>You must do your bit to ensure that you make the best use of this tool.</a:t>
            </a:r>
          </a:p>
          <a:p>
            <a:endParaRPr lang="en-IN" sz="1100" dirty="0"/>
          </a:p>
        </p:txBody>
      </p:sp>
      <p:sp>
        <p:nvSpPr>
          <p:cNvPr id="4" name="Slide Number Placeholder 3"/>
          <p:cNvSpPr>
            <a:spLocks noGrp="1"/>
          </p:cNvSpPr>
          <p:nvPr>
            <p:ph type="sldNum" sz="quarter" idx="5"/>
          </p:nvPr>
        </p:nvSpPr>
        <p:spPr/>
        <p:txBody>
          <a:bodyPr/>
          <a:lstStyle/>
          <a:p>
            <a:fld id="{391CDE51-E385-455E-8F46-662C31B9CE52}" type="slidenum">
              <a:rPr lang="en-IN" smtClean="0"/>
              <a:t>21</a:t>
            </a:fld>
            <a:endParaRPr lang="en-IN"/>
          </a:p>
        </p:txBody>
      </p:sp>
    </p:spTree>
    <p:extLst>
      <p:ext uri="{BB962C8B-B14F-4D97-AF65-F5344CB8AC3E}">
        <p14:creationId xmlns:p14="http://schemas.microsoft.com/office/powerpoint/2010/main" val="5764126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57591-FB2C-DDFD-4AEB-0608B7C08B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0E957F-D0E8-FC86-97EC-1B3F1F92F8C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493859F-FA49-A2D5-D934-65EA4FD5A7E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Inter" panose="020B0502030000000004" pitchFamily="34" charset="0"/>
                <a:ea typeface="+mn-ea"/>
                <a:cs typeface="+mn-cs"/>
              </a:rPr>
              <a:t>Duration: </a:t>
            </a:r>
            <a:r>
              <a:rPr kumimoji="0" lang="en-US" b="0" i="0" u="none" strike="noStrike" kern="1200" cap="none" spc="0" normalizeH="0" baseline="0" noProof="0" dirty="0">
                <a:ln>
                  <a:noFill/>
                </a:ln>
                <a:solidFill>
                  <a:prstClr val="black"/>
                </a:solidFill>
                <a:effectLst/>
                <a:uLnTx/>
                <a:uFillTx/>
                <a:latin typeface="Inter" panose="020B0502030000000004" pitchFamily="34" charset="0"/>
                <a:ea typeface="+mn-ea"/>
                <a:cs typeface="+mn-cs"/>
              </a:rPr>
              <a:t>2 minutes</a:t>
            </a:r>
            <a:endParaRPr lang="en-IN" b="1" i="0" u="none" strike="noStrike" kern="100" cap="none" dirty="0">
              <a:solidFill>
                <a:srgbClr val="000000"/>
              </a:solidFill>
              <a:effectLst/>
              <a:latin typeface="Inter" panose="020B0502030000000004" charset="0"/>
              <a:ea typeface="Inter" panose="020B0502030000000004"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Inter" panose="020B05020300000000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Inter" panose="020B0502030000000004" pitchFamily="34" charset="0"/>
                <a:ea typeface="+mn-ea"/>
                <a:cs typeface="+mn-cs"/>
              </a:rPr>
              <a:t>Do: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Inter" panose="020B0502030000000004" pitchFamily="34" charset="0"/>
                <a:ea typeface="+mn-ea"/>
                <a:cs typeface="+mn-cs"/>
              </a:rPr>
              <a:t>Explain the dos and don’ts as shown on the screen.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Inter" panose="020B05020300000000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Inter" panose="020B0502030000000004" pitchFamily="34" charset="0"/>
                <a:ea typeface="+mn-ea"/>
                <a:cs typeface="+mn-cs"/>
              </a:rPr>
              <a:t>Transition: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dk1"/>
                </a:solidFill>
                <a:latin typeface="Inter" panose="020B0502030000000004" pitchFamily="34" charset="0"/>
                <a:ea typeface="Inter" panose="020B0502030000000004" pitchFamily="34" charset="0"/>
              </a:rPr>
              <a:t>So, what does this tool look like for you? Let’s explore.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dk1"/>
              </a:solidFill>
              <a:latin typeface="Inter" panose="020B0502030000000004" pitchFamily="34" charset="0"/>
              <a:ea typeface="Inter" panose="020B05020300000000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prstClr val="black"/>
              </a:solidFill>
              <a:effectLst/>
              <a:uLnTx/>
              <a:uFillTx/>
              <a:latin typeface="Inter" panose="020B05020300000000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b="0" i="1" u="none" strike="noStrike" kern="1200" cap="none" spc="0" normalizeH="0" baseline="0" noProof="0" dirty="0">
              <a:ln>
                <a:noFill/>
              </a:ln>
              <a:solidFill>
                <a:prstClr val="black"/>
              </a:solidFill>
              <a:effectLst/>
              <a:uLnTx/>
              <a:uFillTx/>
              <a:latin typeface="Inter" panose="020B0502030000000004" pitchFamily="34" charset="0"/>
              <a:ea typeface="+mn-ea"/>
              <a:cs typeface="+mn-cs"/>
            </a:endParaRPr>
          </a:p>
        </p:txBody>
      </p:sp>
      <p:sp>
        <p:nvSpPr>
          <p:cNvPr id="4" name="Slide Number Placeholder 3">
            <a:extLst>
              <a:ext uri="{FF2B5EF4-FFF2-40B4-BE49-F238E27FC236}">
                <a16:creationId xmlns:a16="http://schemas.microsoft.com/office/drawing/2014/main" id="{479F60AE-8FDF-BC6A-681D-FD070E65F6C4}"/>
              </a:ext>
            </a:extLst>
          </p:cNvPr>
          <p:cNvSpPr>
            <a:spLocks noGrp="1"/>
          </p:cNvSpPr>
          <p:nvPr>
            <p:ph type="sldNum" sz="quarter" idx="5"/>
          </p:nvPr>
        </p:nvSpPr>
        <p:spPr/>
        <p:txBody>
          <a:bodyPr/>
          <a:lstStyle/>
          <a:p>
            <a:fld id="{391CDE51-E385-455E-8F46-662C31B9CE52}" type="slidenum">
              <a:rPr lang="en-IN" smtClean="0"/>
              <a:t>22</a:t>
            </a:fld>
            <a:endParaRPr lang="en-IN"/>
          </a:p>
        </p:txBody>
      </p:sp>
    </p:spTree>
    <p:extLst>
      <p:ext uri="{BB962C8B-B14F-4D97-AF65-F5344CB8AC3E}">
        <p14:creationId xmlns:p14="http://schemas.microsoft.com/office/powerpoint/2010/main" val="2735309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Inter" panose="020B0502030000000004" pitchFamily="34" charset="0"/>
                <a:ea typeface="+mn-ea"/>
                <a:cs typeface="+mn-cs"/>
              </a:rPr>
              <a:t>Duration: </a:t>
            </a:r>
            <a:r>
              <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mn-ea"/>
                <a:cs typeface="+mn-cs"/>
              </a:rPr>
              <a:t>20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Inter" panose="020B0502030000000004" pitchFamily="34" charset="0"/>
                <a:ea typeface="+mn-ea"/>
                <a:cs typeface="+mn-cs"/>
              </a:rPr>
              <a:t>Say: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mn-ea"/>
                <a:cs typeface="+mn-cs"/>
              </a:rPr>
              <a:t>As with the other tools, you can log in to BAI using Okta. In BAI: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mn-ea"/>
                <a:cs typeface="+mn-cs"/>
              </a:rPr>
              <a:t>You can check the status of your training in the </a:t>
            </a:r>
            <a:r>
              <a:rPr kumimoji="0" lang="en-US" sz="1100" b="1" i="0" u="none" strike="noStrike" kern="1200" cap="none" spc="0" normalizeH="0" baseline="0" noProof="0" dirty="0">
                <a:ln>
                  <a:noFill/>
                </a:ln>
                <a:solidFill>
                  <a:prstClr val="black"/>
                </a:solidFill>
                <a:effectLst/>
                <a:uLnTx/>
                <a:uFillTx/>
                <a:latin typeface="Inter" panose="020B0502030000000004" pitchFamily="34" charset="0"/>
                <a:ea typeface="+mn-ea"/>
                <a:cs typeface="+mn-cs"/>
              </a:rPr>
              <a:t>My Dashboard </a:t>
            </a:r>
            <a:r>
              <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mn-ea"/>
                <a:cs typeface="+mn-cs"/>
              </a:rPr>
              <a:t>section, which gives a summary of the courses that have been completed and those that are yet to be done.</a:t>
            </a:r>
          </a:p>
          <a:p>
            <a:pPr marL="171450" marR="0" lvl="0" indent="-171450" algn="l" defTabSz="9144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mn-ea"/>
                <a:cs typeface="+mn-cs"/>
              </a:rPr>
              <a:t>You can use the </a:t>
            </a:r>
            <a:r>
              <a:rPr kumimoji="0" lang="en-US" sz="1100" b="1" i="0" u="none" strike="noStrike" kern="1200" cap="none" spc="0" normalizeH="0" baseline="0" noProof="0" dirty="0">
                <a:ln>
                  <a:noFill/>
                </a:ln>
                <a:solidFill>
                  <a:prstClr val="black"/>
                </a:solidFill>
                <a:effectLst/>
                <a:uLnTx/>
                <a:uFillTx/>
                <a:latin typeface="Inter" panose="020B0502030000000004" pitchFamily="34" charset="0"/>
                <a:ea typeface="+mn-ea"/>
                <a:cs typeface="+mn-cs"/>
              </a:rPr>
              <a:t>Required Courses </a:t>
            </a:r>
            <a:r>
              <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mn-ea"/>
                <a:cs typeface="+mn-cs"/>
              </a:rPr>
              <a:t>section to view your assigned courses.</a:t>
            </a:r>
          </a:p>
          <a:p>
            <a:pPr marL="171450" marR="0" lvl="0" indent="-171450" algn="l" defTabSz="914400" rtl="0" eaLnBrk="1" fontAlgn="auto" latinLnBrk="0" hangingPunct="1">
              <a:lnSpc>
                <a:spcPct val="100000"/>
              </a:lnSpc>
              <a:spcBef>
                <a:spcPts val="0"/>
              </a:spcBef>
              <a:spcAft>
                <a:spcPts val="0"/>
              </a:spcAft>
              <a:buClrTx/>
              <a:buSzTx/>
              <a:tabLst/>
              <a:defRPr/>
            </a:pPr>
            <a:endPar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None/>
              <a:tabLst/>
              <a:defRPr/>
            </a:pPr>
            <a:r>
              <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mn-ea"/>
                <a:cs typeface="+mn-cs"/>
              </a:rPr>
              <a:t>Remember to finish your assigned training on time, whether it is compliance-related or job-specific modules.</a:t>
            </a:r>
          </a:p>
          <a:p>
            <a:pPr marL="0" marR="0" lvl="0" indent="0" algn="l" defTabSz="914400" rtl="0" eaLnBrk="1" fontAlgn="auto" latinLnBrk="0" hangingPunct="1">
              <a:lnSpc>
                <a:spcPct val="100000"/>
              </a:lnSpc>
              <a:spcBef>
                <a:spcPts val="0"/>
              </a:spcBef>
              <a:spcAft>
                <a:spcPts val="0"/>
              </a:spcAft>
              <a:buClrTx/>
              <a:buSzTx/>
              <a:buNone/>
              <a:tabLst/>
              <a:defRPr/>
            </a:pPr>
            <a:endPar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None/>
              <a:tabLst/>
              <a:defRPr/>
            </a:pPr>
            <a:r>
              <a:rPr kumimoji="0" lang="en-US" sz="1100" b="1" i="0" u="none" strike="noStrike" kern="1200" cap="none" spc="0" normalizeH="0" baseline="0" noProof="0" dirty="0">
                <a:ln>
                  <a:noFill/>
                </a:ln>
                <a:solidFill>
                  <a:prstClr val="black"/>
                </a:solidFill>
                <a:effectLst/>
                <a:uLnTx/>
                <a:uFillTx/>
                <a:latin typeface="Inter" panose="020B0502030000000004" pitchFamily="34" charset="0"/>
                <a:ea typeface="+mn-ea"/>
                <a:cs typeface="+mn-cs"/>
              </a:rPr>
              <a:t>Do:</a:t>
            </a:r>
          </a:p>
          <a:p>
            <a:pPr marL="0" marR="0" lvl="0" indent="0" algn="l" defTabSz="914400" rtl="0" eaLnBrk="1" fontAlgn="auto" latinLnBrk="0" hangingPunct="1">
              <a:lnSpc>
                <a:spcPct val="100000"/>
              </a:lnSpc>
              <a:spcBef>
                <a:spcPts val="0"/>
              </a:spcBef>
              <a:spcAft>
                <a:spcPts val="0"/>
              </a:spcAft>
              <a:buClrTx/>
              <a:buSzTx/>
              <a:buNone/>
              <a:tabLst/>
              <a:defRPr/>
            </a:pPr>
            <a:r>
              <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mn-ea"/>
                <a:cs typeface="+mn-cs"/>
              </a:rPr>
              <a:t>Walk through the BAI tool and help participants set it up so that they are ready for the BAI compliance training for the day.</a:t>
            </a:r>
          </a:p>
          <a:p>
            <a:pPr marL="0" marR="0" lvl="0" indent="0" algn="l" defTabSz="914400" rtl="0" eaLnBrk="1" fontAlgn="auto" latinLnBrk="0" hangingPunct="1">
              <a:lnSpc>
                <a:spcPct val="100000"/>
              </a:lnSpc>
              <a:spcBef>
                <a:spcPts val="0"/>
              </a:spcBef>
              <a:spcAft>
                <a:spcPts val="0"/>
              </a:spcAft>
              <a:buClrTx/>
              <a:buSzTx/>
              <a:buNone/>
              <a:tabLst/>
              <a:defRPr/>
            </a:pPr>
            <a:endPar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None/>
              <a:tabLst/>
              <a:defRPr/>
            </a:pPr>
            <a:r>
              <a:rPr kumimoji="0" lang="en-US" sz="1100" b="1" i="0" u="none" strike="noStrike" kern="1200" cap="none" spc="0" normalizeH="0" baseline="0" noProof="0" dirty="0">
                <a:ln>
                  <a:noFill/>
                </a:ln>
                <a:solidFill>
                  <a:prstClr val="black"/>
                </a:solidFill>
                <a:effectLst/>
                <a:uLnTx/>
                <a:uFillTx/>
                <a:latin typeface="Inter" panose="020B0502030000000004" pitchFamily="34" charset="0"/>
                <a:ea typeface="+mn-ea"/>
                <a:cs typeface="+mn-cs"/>
              </a:rPr>
              <a:t>Transition:</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IN" sz="1100" b="0" i="0" u="none" strike="noStrike" kern="100" cap="none" dirty="0">
                <a:solidFill>
                  <a:srgbClr val="000000"/>
                </a:solidFill>
                <a:effectLst/>
                <a:latin typeface="Inter" panose="020B0502030000000004" pitchFamily="34" charset="0"/>
                <a:ea typeface="Inter" panose="020B0502030000000004" pitchFamily="34" charset="0"/>
                <a:cs typeface="Times New Roman" panose="02020603050405020304" pitchFamily="18" charset="0"/>
                <a:sym typeface="Arial"/>
              </a:rPr>
              <a:t>We have now completed all the modules scheduled for the day. Let’s wrap up what we learned in the next module.</a:t>
            </a:r>
          </a:p>
          <a:p>
            <a:pPr marL="0" marR="0" lvl="0" indent="0" algn="l" defTabSz="914400" rtl="0" eaLnBrk="1" fontAlgn="auto" latinLnBrk="0" hangingPunct="1">
              <a:lnSpc>
                <a:spcPct val="100000"/>
              </a:lnSpc>
              <a:spcBef>
                <a:spcPts val="0"/>
              </a:spcBef>
              <a:spcAft>
                <a:spcPts val="0"/>
              </a:spcAft>
              <a:buClrTx/>
              <a:buSzTx/>
              <a:buNone/>
              <a:tabLst/>
              <a:defRPr/>
            </a:pPr>
            <a:endParaRPr kumimoji="0" lang="en-US" sz="1100" b="0" i="0" u="none" strike="noStrike" kern="1200" cap="none" spc="0" normalizeH="0" baseline="0" noProof="0" dirty="0">
              <a:ln>
                <a:noFill/>
              </a:ln>
              <a:solidFill>
                <a:prstClr val="black"/>
              </a:solidFill>
              <a:effectLst/>
              <a:uLnTx/>
              <a:uFillTx/>
              <a:latin typeface="Inter" panose="020B0502030000000004" pitchFamily="34" charset="0"/>
              <a:ea typeface="+mn-ea"/>
              <a:cs typeface="+mn-cs"/>
            </a:endParaRPr>
          </a:p>
          <a:p>
            <a:pPr marL="158750" indent="0">
              <a:buNone/>
            </a:pPr>
            <a:endParaRPr lang="en-IN" dirty="0"/>
          </a:p>
        </p:txBody>
      </p:sp>
    </p:spTree>
    <p:extLst>
      <p:ext uri="{BB962C8B-B14F-4D97-AF65-F5344CB8AC3E}">
        <p14:creationId xmlns:p14="http://schemas.microsoft.com/office/powerpoint/2010/main" val="190652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2ee6d0cadc5_11_1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2ee6d0cadc5_11_1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305c222a5ff_0_5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305c222a5ff_0_5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gn="l" rtl="0">
              <a:lnSpc>
                <a:spcPct val="115000"/>
              </a:lnSpc>
              <a:spcBef>
                <a:spcPts val="0"/>
              </a:spcBef>
              <a:buClr>
                <a:srgbClr val="000000"/>
              </a:buClr>
              <a:buSzPts val="1100"/>
              <a:buFont typeface="Arial" panose="020B0604020202020204" pitchFamily="34" charset="0"/>
              <a:buNone/>
            </a:pPr>
            <a:r>
              <a:rPr lang="en-US" b="1"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sym typeface="Arial"/>
              </a:rPr>
              <a:t>Duration: </a:t>
            </a:r>
            <a:r>
              <a:rPr lang="en-US" b="0"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sym typeface="Arial"/>
              </a:rPr>
              <a:t>1 minute</a:t>
            </a:r>
          </a:p>
          <a:p>
            <a:pPr marL="0" marR="0" indent="0" algn="l" rtl="0">
              <a:lnSpc>
                <a:spcPct val="115000"/>
              </a:lnSpc>
              <a:spcBef>
                <a:spcPts val="0"/>
              </a:spcBef>
              <a:buClr>
                <a:srgbClr val="000000"/>
              </a:buClr>
              <a:buSzPts val="1100"/>
              <a:buFont typeface="Arial" panose="020B0604020202020204" pitchFamily="34" charset="0"/>
              <a:buNone/>
            </a:pPr>
            <a:endParaRPr lang="en-US" b="0"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sym typeface="Arial"/>
            </a:endParaRPr>
          </a:p>
          <a:p>
            <a:pPr marL="0" marR="0" indent="0" algn="l" rtl="0">
              <a:lnSpc>
                <a:spcPct val="115000"/>
              </a:lnSpc>
              <a:spcBef>
                <a:spcPts val="0"/>
              </a:spcBef>
              <a:buClr>
                <a:srgbClr val="000000"/>
              </a:buClr>
              <a:buSzPts val="1100"/>
              <a:buFont typeface="Arial" panose="020B0604020202020204" pitchFamily="34" charset="0"/>
              <a:buNone/>
            </a:pPr>
            <a:r>
              <a:rPr lang="en-US" b="1"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sym typeface="Arial"/>
              </a:rPr>
              <a:t>Say:</a:t>
            </a:r>
          </a:p>
          <a:p>
            <a:pPr marL="0" marR="0" indent="0" algn="l" rtl="0">
              <a:lnSpc>
                <a:spcPct val="115000"/>
              </a:lnSpc>
              <a:spcBef>
                <a:spcPts val="0"/>
              </a:spcBef>
              <a:buClr>
                <a:srgbClr val="000000"/>
              </a:buClr>
              <a:buSzPts val="1100"/>
              <a:buFont typeface="Arial" panose="020B0604020202020204" pitchFamily="34" charset="0"/>
              <a:buNone/>
            </a:pPr>
            <a:r>
              <a:rPr lang="en-US" dirty="0">
                <a:latin typeface="Inter" panose="020B0502030000000004" pitchFamily="34" charset="0"/>
                <a:ea typeface="Inter" panose="020B0502030000000004" pitchFamily="34" charset="0"/>
              </a:rPr>
              <a:t>Zendesk helps specialists manage customer inquiries, document interactions, submit tickets, and escalate issues. It also facilitates centralized communication across multiple channels like email, chat, phone, and social media, with support for back-office interactions.</a:t>
            </a:r>
          </a:p>
          <a:p>
            <a:pPr marL="0" marR="0" indent="0" algn="l" rtl="0">
              <a:lnSpc>
                <a:spcPct val="115000"/>
              </a:lnSpc>
              <a:spcBef>
                <a:spcPts val="0"/>
              </a:spcBef>
              <a:buClr>
                <a:srgbClr val="000000"/>
              </a:buClr>
              <a:buSzPts val="1100"/>
              <a:buFont typeface="Arial" panose="020B0604020202020204" pitchFamily="34" charset="0"/>
              <a:buNone/>
            </a:pPr>
            <a:endParaRPr lang="en-US" b="0"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sym typeface="Arial"/>
            </a:endParaRPr>
          </a:p>
          <a:p>
            <a:pPr marL="0" marR="0" lvl="0" indent="0" algn="l" defTabSz="914400" rtl="0" eaLnBrk="1" fontAlgn="auto" latinLnBrk="0" hangingPunct="1">
              <a:lnSpc>
                <a:spcPct val="115000"/>
              </a:lnSpc>
              <a:spcBef>
                <a:spcPts val="0"/>
              </a:spcBef>
              <a:buClr>
                <a:srgbClr val="000000"/>
              </a:buClr>
              <a:buSzPts val="1100"/>
              <a:buFont typeface="Arial" panose="020B0604020202020204" pitchFamily="34" charset="0"/>
              <a:buNone/>
              <a:tabLst/>
              <a:defRPr/>
            </a:pPr>
            <a:r>
              <a:rPr lang="en-US" b="1"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sym typeface="Arial"/>
              </a:rPr>
              <a:t>Transition:</a:t>
            </a:r>
            <a:endParaRPr lang="en-US" b="1"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endParaRPr>
          </a:p>
          <a:p>
            <a:pPr marL="0" marR="0" lvl="0" indent="0" algn="l" rtl="0">
              <a:lnSpc>
                <a:spcPct val="115000"/>
              </a:lnSpc>
              <a:spcBef>
                <a:spcPts val="0"/>
              </a:spcBef>
              <a:buClr>
                <a:srgbClr val="000000"/>
              </a:buClr>
              <a:buSzPts val="1100"/>
              <a:buFont typeface="Arial" panose="020B0604020202020204" pitchFamily="34" charset="0"/>
              <a:buNone/>
            </a:pPr>
            <a:r>
              <a:rPr lang="en-US" dirty="0">
                <a:solidFill>
                  <a:schemeClr val="tx1"/>
                </a:solidFill>
                <a:latin typeface="Inter" panose="020B0502030000000004" pitchFamily="34" charset="0"/>
                <a:ea typeface="Inter" panose="020B0502030000000004" pitchFamily="34" charset="0"/>
              </a:rPr>
              <a:t>So, how does Zendesk work? Let’s discuss.</a:t>
            </a:r>
          </a:p>
          <a:p>
            <a:pPr marL="0" lvl="0" indent="0" algn="l" rtl="0">
              <a:spcBef>
                <a:spcPts val="0"/>
              </a:spcBef>
              <a:buNone/>
            </a:pPr>
            <a:endParaRPr lang="en-US" dirty="0">
              <a:latin typeface="Inter" panose="020B0502030000000004" pitchFamily="34" charset="0"/>
              <a:ea typeface="Inter" panose="020B05020300000000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rtl="0">
              <a:buClr>
                <a:srgbClr val="000000"/>
              </a:buClr>
              <a:buSzPts val="1100"/>
              <a:buFont typeface="Arial" panose="020B0604020202020204" pitchFamily="34" charset="0"/>
              <a:buNone/>
            </a:pPr>
            <a:r>
              <a:rPr lang="en-US" sz="1100" b="1"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sym typeface="Arial"/>
              </a:rPr>
              <a:t>Duration: </a:t>
            </a:r>
            <a:r>
              <a:rPr lang="en-US" sz="1100" b="0"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sym typeface="Arial"/>
              </a:rPr>
              <a:t>4 minutes</a:t>
            </a:r>
          </a:p>
          <a:p>
            <a:pPr marL="0" marR="0" indent="0" algn="l" rtl="0">
              <a:buClr>
                <a:srgbClr val="000000"/>
              </a:buClr>
              <a:buSzPts val="1100"/>
              <a:buFont typeface="Arial" panose="020B0604020202020204" pitchFamily="34" charset="0"/>
              <a:buNone/>
            </a:pPr>
            <a:endParaRPr lang="en-US" sz="1100" b="0"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sym typeface="Arial"/>
            </a:endParaRPr>
          </a:p>
          <a:p>
            <a:pPr marL="0" marR="0" indent="0" algn="l" rtl="0">
              <a:buClr>
                <a:srgbClr val="000000"/>
              </a:buClr>
              <a:buSzPts val="1100"/>
              <a:buFont typeface="Arial" panose="020B0604020202020204" pitchFamily="34" charset="0"/>
              <a:buNone/>
            </a:pPr>
            <a:r>
              <a:rPr lang="en-US" sz="1100" b="1"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sym typeface="Arial"/>
              </a:rPr>
              <a:t>Say:</a:t>
            </a:r>
          </a:p>
          <a:p>
            <a:pPr marL="0" marR="0" indent="0" algn="l" rtl="0">
              <a:buClr>
                <a:srgbClr val="000000"/>
              </a:buClr>
              <a:buSzPts val="1100"/>
              <a:buFont typeface="Arial" panose="020B0604020202020204" pitchFamily="34" charset="0"/>
              <a:buNone/>
            </a:pPr>
            <a:r>
              <a:rPr lang="en-US" sz="1100" dirty="0">
                <a:solidFill>
                  <a:schemeClr val="dk1"/>
                </a:solidFill>
                <a:latin typeface="Inter"/>
                <a:ea typeface="Inter"/>
                <a:cs typeface="Inter"/>
                <a:sym typeface="Inter"/>
              </a:rPr>
              <a:t>Zendesk is your primary tool for documenting interactions, submitting tickets, and escalating customer issues. It helps you keep thorough notes and track the status of each ticket. </a:t>
            </a:r>
          </a:p>
          <a:p>
            <a:pPr marL="0" marR="0" lvl="0" indent="0" algn="l" defTabSz="914400" rtl="0" eaLnBrk="1" fontAlgn="auto" latinLnBrk="0" hangingPunct="1">
              <a:buClr>
                <a:srgbClr val="000000"/>
              </a:buClr>
              <a:buSzPts val="1100"/>
              <a:buFont typeface="Arial" panose="020B0604020202020204" pitchFamily="34" charset="0"/>
              <a:buNone/>
              <a:tabLst/>
              <a:defRPr/>
            </a:pPr>
            <a:endParaRPr lang="en-US" sz="1100" b="1"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sym typeface="Arial"/>
            </a:endParaRPr>
          </a:p>
          <a:p>
            <a:pPr marL="0" marR="0" lvl="0" indent="0" algn="l" defTabSz="914400" rtl="0" eaLnBrk="1" fontAlgn="auto" latinLnBrk="0" hangingPunct="1">
              <a:buClr>
                <a:srgbClr val="000000"/>
              </a:buClr>
              <a:buSzPts val="1100"/>
              <a:buFont typeface="Arial" panose="020B0604020202020204" pitchFamily="34" charset="0"/>
              <a:buNone/>
              <a:tabLst/>
              <a:defRPr/>
            </a:pPr>
            <a:r>
              <a:rPr lang="en-US" sz="1100" b="0"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sym typeface="Arial"/>
              </a:rPr>
              <a:t>You have to complete the following actions in Zendesk </a:t>
            </a:r>
            <a:r>
              <a:rPr lang="en-US" sz="1100" kern="100" dirty="0">
                <a:solidFill>
                  <a:schemeClr val="tx1"/>
                </a:solidFill>
                <a:latin typeface="Inter" panose="020B0502030000000004" pitchFamily="34" charset="0"/>
                <a:ea typeface="Inter" panose="020B0502030000000004" pitchFamily="34" charset="0"/>
                <a:cs typeface="Times New Roman" panose="02020603050405020304" pitchFamily="18" charset="0"/>
              </a:rPr>
              <a:t>for </a:t>
            </a:r>
            <a:r>
              <a:rPr lang="en-US" sz="1100" b="0"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sym typeface="Arial"/>
              </a:rPr>
              <a:t>ticket submission, categorization of customer complaints, escalation, and tracking of ticket status.</a:t>
            </a:r>
          </a:p>
          <a:p>
            <a:pPr marL="171450" lvl="0" indent="-171450" algn="l" rtl="0">
              <a:buClr>
                <a:schemeClr val="dk1"/>
              </a:buClr>
              <a:buSzPts val="670"/>
            </a:pPr>
            <a:r>
              <a:rPr lang="en-US" sz="1100" b="1" dirty="0">
                <a:solidFill>
                  <a:schemeClr val="dk1"/>
                </a:solidFill>
                <a:latin typeface="Inter"/>
                <a:ea typeface="Inter"/>
                <a:cs typeface="Inter"/>
                <a:sym typeface="Inter"/>
              </a:rPr>
              <a:t>Internal notes</a:t>
            </a:r>
            <a:r>
              <a:rPr lang="en-US" sz="1100" dirty="0">
                <a:solidFill>
                  <a:schemeClr val="dk1"/>
                </a:solidFill>
                <a:latin typeface="Inter"/>
                <a:ea typeface="Inter"/>
                <a:cs typeface="Inter"/>
                <a:sym typeface="Inter"/>
              </a:rPr>
              <a:t>: You must document the summary notes in the Zendesk ticket, capturing key points of the interaction and tracking the contact details for future reference.</a:t>
            </a:r>
          </a:p>
          <a:p>
            <a:pPr marL="171450" lvl="0" indent="-171450" algn="l" rtl="0">
              <a:buClr>
                <a:schemeClr val="dk1"/>
              </a:buClr>
              <a:buSzPts val="670"/>
            </a:pPr>
            <a:r>
              <a:rPr lang="en-US" sz="1100" b="1" dirty="0">
                <a:solidFill>
                  <a:schemeClr val="dk1"/>
                </a:solidFill>
                <a:latin typeface="Inter"/>
                <a:ea typeface="Inter"/>
                <a:cs typeface="Inter"/>
                <a:sym typeface="Inter"/>
              </a:rPr>
              <a:t>Ticket assignment: </a:t>
            </a:r>
            <a:r>
              <a:rPr lang="en-US" sz="1100" b="0" dirty="0">
                <a:solidFill>
                  <a:schemeClr val="dk1"/>
                </a:solidFill>
                <a:latin typeface="Inter"/>
                <a:ea typeface="Inter"/>
                <a:cs typeface="Inter"/>
                <a:sym typeface="Inter"/>
              </a:rPr>
              <a:t>If the tickets need to be </a:t>
            </a:r>
            <a:r>
              <a:rPr lang="en-US" sz="1100" dirty="0">
                <a:solidFill>
                  <a:schemeClr val="dk1"/>
                </a:solidFill>
                <a:latin typeface="Inter"/>
                <a:ea typeface="Inter"/>
                <a:cs typeface="Inter"/>
                <a:sym typeface="Inter"/>
              </a:rPr>
              <a:t>distributed to specific teams for further action, you must do</a:t>
            </a:r>
            <a:r>
              <a:rPr lang="en-US" sz="1100" b="1" dirty="0">
                <a:solidFill>
                  <a:schemeClr val="dk1"/>
                </a:solidFill>
                <a:latin typeface="Inter"/>
                <a:ea typeface="Inter"/>
                <a:cs typeface="Inter"/>
                <a:sym typeface="Inter"/>
              </a:rPr>
              <a:t> </a:t>
            </a:r>
            <a:r>
              <a:rPr lang="en-US" sz="1100" b="0" dirty="0">
                <a:solidFill>
                  <a:schemeClr val="dk1"/>
                </a:solidFill>
                <a:latin typeface="Inter"/>
                <a:ea typeface="Inter"/>
                <a:cs typeface="Inter"/>
                <a:sym typeface="Inter"/>
              </a:rPr>
              <a:t>what is required</a:t>
            </a:r>
            <a:r>
              <a:rPr lang="en-US" sz="1100" dirty="0">
                <a:solidFill>
                  <a:schemeClr val="dk1"/>
                </a:solidFill>
                <a:latin typeface="Inter"/>
                <a:ea typeface="Inter"/>
                <a:cs typeface="Inter"/>
                <a:sym typeface="Inter"/>
              </a:rPr>
              <a:t>. Macros assign the tickets to the appropriate teams.</a:t>
            </a:r>
          </a:p>
          <a:p>
            <a:pPr marL="171450" lvl="0" indent="-171450" algn="l" rtl="0">
              <a:buClr>
                <a:schemeClr val="dk1"/>
              </a:buClr>
              <a:buSzPts val="670"/>
            </a:pPr>
            <a:r>
              <a:rPr lang="en-US" sz="1100" b="1" dirty="0">
                <a:solidFill>
                  <a:schemeClr val="dk1"/>
                </a:solidFill>
                <a:latin typeface="Inter"/>
                <a:ea typeface="Inter"/>
                <a:cs typeface="Inter"/>
                <a:sym typeface="Inter"/>
              </a:rPr>
              <a:t>Select the Contact Driver: </a:t>
            </a:r>
            <a:r>
              <a:rPr lang="en-US" sz="1100" b="0" dirty="0">
                <a:solidFill>
                  <a:schemeClr val="dk1"/>
                </a:solidFill>
                <a:latin typeface="Inter"/>
                <a:ea typeface="Inter"/>
                <a:cs typeface="Inter"/>
                <a:sym typeface="Inter"/>
              </a:rPr>
              <a:t>Contact drivers specify the reason for the customer’s inquiry. These help you understand the product and the reason the customer contacted us.</a:t>
            </a:r>
            <a:r>
              <a:rPr lang="en-US" sz="1100" b="1" dirty="0">
                <a:solidFill>
                  <a:schemeClr val="dk1"/>
                </a:solidFill>
                <a:latin typeface="Inter"/>
                <a:ea typeface="Inter"/>
                <a:cs typeface="Inter"/>
                <a:sym typeface="Inter"/>
              </a:rPr>
              <a:t> </a:t>
            </a:r>
            <a:r>
              <a:rPr lang="en-US" sz="1100" b="0" dirty="0">
                <a:solidFill>
                  <a:schemeClr val="dk1"/>
                </a:solidFill>
                <a:latin typeface="Inter"/>
                <a:ea typeface="Inter"/>
                <a:cs typeface="Inter"/>
                <a:sym typeface="Inter"/>
              </a:rPr>
              <a:t>Be sure to select the appropriate contact driver for the contact</a:t>
            </a:r>
            <a:r>
              <a:rPr lang="en-US" sz="1100" dirty="0">
                <a:solidFill>
                  <a:schemeClr val="dk1"/>
                </a:solidFill>
                <a:latin typeface="Inter"/>
                <a:ea typeface="Inter"/>
                <a:cs typeface="Inter"/>
                <a:sym typeface="Inter"/>
              </a:rPr>
              <a:t>. </a:t>
            </a:r>
            <a:endParaRPr lang="en-US" sz="1100" b="1" dirty="0">
              <a:solidFill>
                <a:schemeClr val="dk1"/>
              </a:solidFill>
              <a:latin typeface="Inter"/>
              <a:ea typeface="Inter"/>
              <a:cs typeface="Inter"/>
              <a:sym typeface="Inter"/>
            </a:endParaRPr>
          </a:p>
          <a:p>
            <a:pPr marL="171450" lvl="0" indent="-171450" algn="l" rtl="0">
              <a:buClr>
                <a:schemeClr val="dk1"/>
              </a:buClr>
              <a:buSzPts val="670"/>
            </a:pPr>
            <a:r>
              <a:rPr lang="en-US" sz="1100" b="1" dirty="0">
                <a:solidFill>
                  <a:schemeClr val="dk1"/>
                </a:solidFill>
                <a:latin typeface="Inter"/>
                <a:ea typeface="Inter"/>
                <a:cs typeface="Inter"/>
                <a:sym typeface="Inter"/>
              </a:rPr>
              <a:t>Complaint tagging: </a:t>
            </a:r>
            <a:r>
              <a:rPr lang="en-US" sz="1100" b="0" dirty="0">
                <a:solidFill>
                  <a:schemeClr val="dk1"/>
                </a:solidFill>
                <a:latin typeface="Inter"/>
                <a:ea typeface="Inter"/>
                <a:cs typeface="Inter"/>
                <a:sym typeface="Inter"/>
              </a:rPr>
              <a:t>You must determine the category the complaint falls under and select accordingly.</a:t>
            </a:r>
            <a:endParaRPr lang="en-US" sz="1100" b="0"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sym typeface="Arial"/>
            </a:endParaRPr>
          </a:p>
          <a:p>
            <a:pPr marL="0" marR="0" lvl="0" indent="0" algn="l" defTabSz="914400" rtl="0" eaLnBrk="1" fontAlgn="auto" latinLnBrk="0" hangingPunct="1">
              <a:buClr>
                <a:srgbClr val="000000"/>
              </a:buClr>
              <a:buSzPts val="1100"/>
              <a:buFont typeface="Arial" panose="020B0604020202020204" pitchFamily="34" charset="0"/>
              <a:buNone/>
              <a:tabLst/>
              <a:defRPr/>
            </a:pPr>
            <a:endParaRPr lang="en-US" sz="1100" b="1"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sym typeface="Arial"/>
            </a:endParaRPr>
          </a:p>
          <a:p>
            <a:pPr marL="0" marR="0" lvl="0" indent="0" algn="l" defTabSz="914400" rtl="0" eaLnBrk="1" fontAlgn="auto" latinLnBrk="0" hangingPunct="1">
              <a:buClr>
                <a:srgbClr val="000000"/>
              </a:buClr>
              <a:buSzPts val="1100"/>
              <a:buFont typeface="Arial" panose="020B0604020202020204" pitchFamily="34" charset="0"/>
              <a:buNone/>
              <a:tabLst/>
              <a:defRPr/>
            </a:pPr>
            <a:r>
              <a:rPr lang="en-US" sz="1100" b="0"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sym typeface="Arial"/>
              </a:rPr>
              <a:t>Zendesk also includes some general forms for non-transaction related disputes like disputes for rewards received, APY deposits, issues with the product etc. Apart from this, it also facilitates customer contact through email.</a:t>
            </a:r>
          </a:p>
          <a:p>
            <a:pPr marL="0" marR="0" lvl="0" indent="0" algn="l" defTabSz="914400" rtl="0" eaLnBrk="1" fontAlgn="auto" latinLnBrk="0" hangingPunct="1">
              <a:buClr>
                <a:srgbClr val="000000"/>
              </a:buClr>
              <a:buSzPts val="1100"/>
              <a:buFont typeface="Arial" panose="020B0604020202020204" pitchFamily="34" charset="0"/>
              <a:buNone/>
              <a:tabLst/>
              <a:defRPr/>
            </a:pPr>
            <a:endParaRPr lang="en-US" sz="1100" b="1"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sym typeface="Arial"/>
            </a:endParaRPr>
          </a:p>
          <a:p>
            <a:pPr marL="0" marR="0" lvl="0" indent="0" algn="l" defTabSz="914400" rtl="0" eaLnBrk="1" fontAlgn="auto" latinLnBrk="0" hangingPunct="1">
              <a:buClr>
                <a:srgbClr val="000000"/>
              </a:buClr>
              <a:buSzPts val="1100"/>
              <a:buFont typeface="Arial" panose="020B0604020202020204" pitchFamily="34" charset="0"/>
              <a:buNone/>
              <a:tabLst/>
              <a:defRPr/>
            </a:pPr>
            <a:r>
              <a:rPr lang="en-US" sz="1100" b="1"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sym typeface="Arial"/>
              </a:rPr>
              <a:t>Transition:</a:t>
            </a:r>
            <a:endParaRPr lang="en-US" sz="1100" b="1"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endParaRPr>
          </a:p>
          <a:p>
            <a:pPr marL="0" marR="0" lvl="0" indent="0" algn="l" rtl="0">
              <a:buClr>
                <a:srgbClr val="000000"/>
              </a:buClr>
              <a:buSzPts val="1100"/>
              <a:buFont typeface="Arial" panose="020B0604020202020204" pitchFamily="34" charset="0"/>
              <a:buNone/>
            </a:pPr>
            <a:r>
              <a:rPr lang="en-US" sz="1100" dirty="0">
                <a:solidFill>
                  <a:schemeClr val="tx1"/>
                </a:solidFill>
                <a:latin typeface="Inter" panose="020B0502030000000004" pitchFamily="34" charset="0"/>
                <a:ea typeface="Inter" panose="020B0502030000000004" pitchFamily="34" charset="0"/>
              </a:rPr>
              <a:t>As with every tool, it will help if you follow certain best practices while working with the Zendesk tool.</a:t>
            </a:r>
          </a:p>
          <a:p>
            <a:pPr marL="0" indent="0">
              <a:buNone/>
            </a:pPr>
            <a:endParaRPr lang="en-IN" sz="1100" dirty="0"/>
          </a:p>
        </p:txBody>
      </p:sp>
    </p:spTree>
    <p:extLst>
      <p:ext uri="{BB962C8B-B14F-4D97-AF65-F5344CB8AC3E}">
        <p14:creationId xmlns:p14="http://schemas.microsoft.com/office/powerpoint/2010/main" val="3401121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rtl="0">
              <a:buClr>
                <a:srgbClr val="000000"/>
              </a:buClr>
              <a:buSzPts val="1100"/>
              <a:buFont typeface="Arial" panose="020B0604020202020204" pitchFamily="34" charset="0"/>
              <a:buNone/>
            </a:pPr>
            <a:r>
              <a:rPr lang="en-US" b="1"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sym typeface="Arial"/>
              </a:rPr>
              <a:t>Duration: </a:t>
            </a:r>
            <a:r>
              <a:rPr lang="en-US" b="0"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sym typeface="Arial"/>
              </a:rPr>
              <a:t>3 minutes</a:t>
            </a:r>
          </a:p>
          <a:p>
            <a:pPr marL="0" marR="0" indent="0" algn="l" rtl="0">
              <a:buClr>
                <a:srgbClr val="000000"/>
              </a:buClr>
              <a:buSzPts val="1100"/>
              <a:buFont typeface="Arial" panose="020B0604020202020204" pitchFamily="34" charset="0"/>
              <a:buNone/>
            </a:pPr>
            <a:endParaRPr lang="en-US" b="0"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sym typeface="Arial"/>
            </a:endParaRPr>
          </a:p>
          <a:p>
            <a:pPr marL="0" marR="0" indent="0" algn="l" rtl="0">
              <a:buClr>
                <a:srgbClr val="000000"/>
              </a:buClr>
              <a:buSzPts val="1100"/>
              <a:buFont typeface="Arial" panose="020B0604020202020204" pitchFamily="34" charset="0"/>
              <a:buNone/>
            </a:pPr>
            <a:r>
              <a:rPr lang="en-US" b="1"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sym typeface="Arial"/>
              </a:rPr>
              <a:t>Say:</a:t>
            </a:r>
          </a:p>
          <a:p>
            <a:pPr marL="0" marR="0" indent="0" algn="l" rtl="0">
              <a:buClr>
                <a:srgbClr val="000000"/>
              </a:buClr>
              <a:buSzPts val="1100"/>
              <a:buFont typeface="Arial" panose="020B0604020202020204" pitchFamily="34" charset="0"/>
              <a:buNone/>
            </a:pPr>
            <a:r>
              <a:rPr lang="en-US" b="0"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sym typeface="Arial"/>
              </a:rPr>
              <a:t>Let’s look at some of the best practices.</a:t>
            </a:r>
          </a:p>
          <a:p>
            <a:pPr marL="171450" lvl="0" indent="-171450">
              <a:tabLst>
                <a:tab pos="457200" algn="l"/>
              </a:tabLst>
            </a:pPr>
            <a:r>
              <a:rPr lang="en-US" b="0" kern="100" dirty="0">
                <a:effectLst/>
                <a:latin typeface="Inter" panose="020B0502030000000004" pitchFamily="34" charset="0"/>
                <a:ea typeface="Inter" panose="020B0502030000000004" pitchFamily="34" charset="0"/>
                <a:cs typeface="Times New Roman" panose="02020603050405020304" pitchFamily="18" charset="0"/>
              </a:rPr>
              <a:t>Login to Zendesk at the beginning of every shift.</a:t>
            </a:r>
          </a:p>
          <a:p>
            <a:pPr marL="171450" lvl="0" indent="-171450">
              <a:tabLst>
                <a:tab pos="457200" algn="l"/>
              </a:tabLst>
            </a:pPr>
            <a:r>
              <a:rPr lang="en-US" b="0" kern="100" dirty="0">
                <a:effectLst/>
                <a:latin typeface="Inter" panose="020B0502030000000004" pitchFamily="34" charset="0"/>
                <a:ea typeface="Inter" panose="020B0502030000000004" pitchFamily="34" charset="0"/>
                <a:cs typeface="Times New Roman" panose="02020603050405020304" pitchFamily="18" charset="0"/>
              </a:rPr>
              <a:t>Always review all ticket history. It helps us better understand the customer problem and not repeat the previous specialist’s actions.</a:t>
            </a:r>
          </a:p>
          <a:p>
            <a:pPr marL="171450" lvl="0" indent="-171450">
              <a:tabLst>
                <a:tab pos="457200" algn="l"/>
              </a:tabLst>
            </a:pPr>
            <a:r>
              <a:rPr lang="en-US" b="0" kern="100" dirty="0">
                <a:effectLst/>
                <a:latin typeface="Inter" panose="020B0502030000000004" pitchFamily="34" charset="0"/>
                <a:ea typeface="Inter" panose="020B0502030000000004" pitchFamily="34" charset="0"/>
                <a:cs typeface="Times New Roman" panose="02020603050405020304" pitchFamily="18" charset="0"/>
              </a:rPr>
              <a:t>After filling out ticket notes in CCAT, complete any pending fields in Zendesk as listed below. </a:t>
            </a:r>
          </a:p>
          <a:p>
            <a:pPr marL="628650" lvl="1" indent="-171450">
              <a:tabLst>
                <a:tab pos="457200" algn="l"/>
              </a:tabLst>
            </a:pPr>
            <a:r>
              <a:rPr lang="en-US" b="0" kern="100" dirty="0">
                <a:effectLst/>
                <a:latin typeface="Inter" panose="020B0502030000000004" pitchFamily="34" charset="0"/>
                <a:ea typeface="Inter" panose="020B0502030000000004" pitchFamily="34" charset="0"/>
                <a:cs typeface="Times New Roman" panose="02020603050405020304" pitchFamily="18" charset="0"/>
              </a:rPr>
              <a:t>Complaints</a:t>
            </a:r>
          </a:p>
          <a:p>
            <a:pPr marL="628650" lvl="1" indent="-171450">
              <a:tabLst>
                <a:tab pos="457200" algn="l"/>
              </a:tabLst>
            </a:pPr>
            <a:r>
              <a:rPr lang="en-US" b="0" kern="100" dirty="0">
                <a:effectLst/>
                <a:latin typeface="Inter" panose="020B0502030000000004" pitchFamily="34" charset="0"/>
                <a:ea typeface="Inter" panose="020B0502030000000004" pitchFamily="34" charset="0"/>
                <a:cs typeface="Times New Roman" panose="02020603050405020304" pitchFamily="18" charset="0"/>
              </a:rPr>
              <a:t>Applying macros</a:t>
            </a:r>
          </a:p>
          <a:p>
            <a:pPr marL="628650" lvl="1" indent="-171450">
              <a:tabLst>
                <a:tab pos="457200" algn="l"/>
              </a:tabLst>
            </a:pPr>
            <a:r>
              <a:rPr lang="en-US" b="0" kern="100" dirty="0">
                <a:effectLst/>
                <a:latin typeface="Inter" panose="020B0502030000000004" pitchFamily="34" charset="0"/>
                <a:ea typeface="Inter" panose="020B0502030000000004" pitchFamily="34" charset="0"/>
                <a:cs typeface="Times New Roman" panose="02020603050405020304" pitchFamily="18" charset="0"/>
              </a:rPr>
              <a:t>Assigning tickets to the right teams as directed in MASTER</a:t>
            </a:r>
          </a:p>
          <a:p>
            <a:pPr marL="628650" lvl="1" indent="-171450">
              <a:tabLst>
                <a:tab pos="457200" algn="l"/>
              </a:tabLst>
            </a:pPr>
            <a:r>
              <a:rPr lang="en-US" b="0" strike="sngStrike" kern="100" dirty="0">
                <a:effectLst/>
                <a:latin typeface="Inter" panose="020B0502030000000004" pitchFamily="34" charset="0"/>
                <a:ea typeface="Inter" panose="020B0502030000000004" pitchFamily="34" charset="0"/>
                <a:cs typeface="Times New Roman" panose="02020603050405020304" pitchFamily="18" charset="0"/>
              </a:rPr>
              <a:t>Abusive customer</a:t>
            </a:r>
          </a:p>
          <a:p>
            <a:pPr marL="171450" lvl="0" indent="-171450">
              <a:tabLst>
                <a:tab pos="457200" algn="l"/>
              </a:tabLst>
            </a:pPr>
            <a:r>
              <a:rPr lang="en-US" b="0" kern="100" dirty="0">
                <a:effectLst/>
                <a:latin typeface="Inter" panose="020B0502030000000004" pitchFamily="34" charset="0"/>
                <a:ea typeface="Inter" panose="020B0502030000000004" pitchFamily="34" charset="0"/>
                <a:cs typeface="Times New Roman" panose="02020603050405020304" pitchFamily="18" charset="0"/>
              </a:rPr>
              <a:t>Add additional notes, if any, and submit the tickets.</a:t>
            </a:r>
          </a:p>
          <a:p>
            <a:pPr marL="171450" lvl="0" indent="-171450">
              <a:tabLst>
                <a:tab pos="457200" algn="l"/>
              </a:tabLst>
            </a:pPr>
            <a:r>
              <a:rPr lang="en-US" b="0" kern="100" dirty="0">
                <a:effectLst/>
                <a:latin typeface="Inter" panose="020B0502030000000004" pitchFamily="34" charset="0"/>
                <a:ea typeface="Inter" panose="020B0502030000000004" pitchFamily="34" charset="0"/>
                <a:cs typeface="Times New Roman" panose="02020603050405020304" pitchFamily="18" charset="0"/>
              </a:rPr>
              <a:t>Use Zendesk to send customer communications.</a:t>
            </a:r>
            <a:endParaRPr lang="en-IN" b="0" kern="100" dirty="0">
              <a:effectLst/>
              <a:latin typeface="Inter" panose="020B0502030000000004" pitchFamily="34" charset="0"/>
              <a:ea typeface="Inter" panose="020B0502030000000004" pitchFamily="34" charset="0"/>
              <a:cs typeface="Times New Roman" panose="02020603050405020304" pitchFamily="18" charset="0"/>
            </a:endParaRPr>
          </a:p>
          <a:p>
            <a:pPr marL="285750" lvl="0" indent="-285750">
              <a:tabLst>
                <a:tab pos="457200" algn="l"/>
              </a:tabLst>
            </a:pPr>
            <a:endParaRPr lang="en-IN" kern="100" dirty="0">
              <a:effectLst/>
              <a:latin typeface="Inter" panose="020B0502030000000004" pitchFamily="34" charset="0"/>
              <a:ea typeface="Inter" panose="020B0502030000000004" pitchFamily="34" charset="0"/>
              <a:cs typeface="Times New Roman" panose="02020603050405020304" pitchFamily="18" charset="0"/>
            </a:endParaRPr>
          </a:p>
          <a:p>
            <a:pPr marL="0" marR="0" lvl="0" indent="0" algn="l" defTabSz="914400" rtl="0" eaLnBrk="1" fontAlgn="auto" latinLnBrk="0" hangingPunct="1">
              <a:buClr>
                <a:srgbClr val="000000"/>
              </a:buClr>
              <a:buSzPts val="1100"/>
              <a:buFont typeface="Arial"/>
              <a:buNone/>
              <a:tabLst>
                <a:tab pos="457200" algn="l"/>
              </a:tabLst>
              <a:defRPr/>
            </a:pPr>
            <a:r>
              <a:rPr lang="en-US" b="1"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sym typeface="Arial"/>
              </a:rPr>
              <a:t>Transition:</a:t>
            </a:r>
          </a:p>
          <a:p>
            <a:pPr marL="0" lvl="0" indent="0">
              <a:buNone/>
              <a:tabLst>
                <a:tab pos="457200" algn="l"/>
              </a:tabLst>
            </a:pPr>
            <a:r>
              <a:rPr lang="en-IN" kern="100" dirty="0">
                <a:effectLst/>
                <a:latin typeface="Inter" panose="020B0502030000000004" pitchFamily="34" charset="0"/>
                <a:ea typeface="Inter" panose="020B0502030000000004" pitchFamily="34" charset="0"/>
                <a:cs typeface="Times New Roman" panose="02020603050405020304" pitchFamily="18" charset="0"/>
              </a:rPr>
              <a:t>Having seen a broad overview of the Zendesk tool, let’s now</a:t>
            </a:r>
            <a:r>
              <a:rPr lang="en-IN" b="1" kern="100" dirty="0">
                <a:effectLst/>
                <a:latin typeface="Inter" panose="020B0502030000000004" pitchFamily="34" charset="0"/>
                <a:ea typeface="Inter" panose="020B0502030000000004" pitchFamily="34" charset="0"/>
                <a:cs typeface="Times New Roman" panose="02020603050405020304" pitchFamily="18" charset="0"/>
              </a:rPr>
              <a:t> </a:t>
            </a:r>
            <a:r>
              <a:rPr lang="en-IN" b="0" kern="100" dirty="0">
                <a:effectLst/>
                <a:latin typeface="Inter" panose="020B0502030000000004" pitchFamily="34" charset="0"/>
                <a:ea typeface="Inter" panose="020B0502030000000004" pitchFamily="34" charset="0"/>
                <a:cs typeface="Times New Roman" panose="02020603050405020304" pitchFamily="18" charset="0"/>
              </a:rPr>
              <a:t>get a better understanding of </a:t>
            </a:r>
            <a:r>
              <a:rPr lang="en-IN" kern="100" dirty="0">
                <a:effectLst/>
                <a:latin typeface="Inter" panose="020B0502030000000004" pitchFamily="34" charset="0"/>
                <a:ea typeface="Inter" panose="020B0502030000000004" pitchFamily="34" charset="0"/>
                <a:cs typeface="Times New Roman" panose="02020603050405020304" pitchFamily="18" charset="0"/>
              </a:rPr>
              <a:t>your tasks.</a:t>
            </a:r>
          </a:p>
        </p:txBody>
      </p:sp>
    </p:spTree>
    <p:extLst>
      <p:ext uri="{BB962C8B-B14F-4D97-AF65-F5344CB8AC3E}">
        <p14:creationId xmlns:p14="http://schemas.microsoft.com/office/powerpoint/2010/main" val="3936727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rtl="0">
              <a:spcBef>
                <a:spcPts val="0"/>
              </a:spcBef>
              <a:buClr>
                <a:srgbClr val="000000"/>
              </a:buClr>
              <a:buSzPts val="1100"/>
              <a:buFont typeface="Arial" panose="020B0604020202020204" pitchFamily="34" charset="0"/>
              <a:buNone/>
            </a:pPr>
            <a:r>
              <a:rPr lang="en-US" sz="1100" b="1"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sym typeface="Arial"/>
              </a:rPr>
              <a:t>Duration: </a:t>
            </a:r>
            <a:r>
              <a:rPr lang="en-US" sz="1100" b="0"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sym typeface="Arial"/>
              </a:rPr>
              <a:t>5 minutes</a:t>
            </a:r>
          </a:p>
          <a:p>
            <a:pPr marL="0" marR="0" indent="0" algn="l" rtl="0">
              <a:spcBef>
                <a:spcPts val="0"/>
              </a:spcBef>
              <a:buClr>
                <a:srgbClr val="000000"/>
              </a:buClr>
              <a:buSzPts val="1100"/>
              <a:buFont typeface="Arial" panose="020B0604020202020204" pitchFamily="34" charset="0"/>
              <a:buNone/>
            </a:pPr>
            <a:endParaRPr lang="en-US" sz="1100" b="0"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sym typeface="Arial"/>
            </a:endParaRPr>
          </a:p>
          <a:p>
            <a:pPr marL="0" marR="0" indent="0" algn="l" rtl="0">
              <a:spcBef>
                <a:spcPts val="0"/>
              </a:spcBef>
              <a:buClr>
                <a:srgbClr val="000000"/>
              </a:buClr>
              <a:buSzPts val="1100"/>
              <a:buFont typeface="Arial" panose="020B0604020202020204" pitchFamily="34" charset="0"/>
              <a:buNone/>
            </a:pPr>
            <a:r>
              <a:rPr lang="en-US" sz="1100" b="1"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sym typeface="Arial"/>
              </a:rPr>
              <a:t>Notes:</a:t>
            </a:r>
          </a:p>
          <a:p>
            <a:pPr marL="0" marR="0" indent="0" algn="l" rtl="0">
              <a:spcBef>
                <a:spcPts val="0"/>
              </a:spcBef>
              <a:buClr>
                <a:srgbClr val="000000"/>
              </a:buClr>
              <a:buSzPts val="1100"/>
              <a:buFont typeface="Arial" panose="020B0604020202020204" pitchFamily="34" charset="0"/>
              <a:buNone/>
            </a:pPr>
            <a:r>
              <a:rPr lang="en-US" sz="1100" b="0"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sym typeface="Arial"/>
              </a:rPr>
              <a:t>Have Zendesk screen on the projector when the points are being explained. Also, instruct participants to login to Zendesk and have it open on their desktops.</a:t>
            </a:r>
          </a:p>
          <a:p>
            <a:pPr marL="0" marR="0" indent="0" algn="l" rtl="0">
              <a:spcBef>
                <a:spcPts val="0"/>
              </a:spcBef>
              <a:buClr>
                <a:srgbClr val="000000"/>
              </a:buClr>
              <a:buSzPts val="1100"/>
              <a:buFont typeface="Arial" panose="020B0604020202020204" pitchFamily="34" charset="0"/>
              <a:buNone/>
            </a:pPr>
            <a:endParaRPr lang="en-US" sz="1100" b="0"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sym typeface="Arial"/>
            </a:endParaRPr>
          </a:p>
          <a:p>
            <a:pPr marL="0" marR="0" indent="0" algn="l" rtl="0">
              <a:spcBef>
                <a:spcPts val="0"/>
              </a:spcBef>
              <a:buClr>
                <a:srgbClr val="000000"/>
              </a:buClr>
              <a:buSzPts val="1100"/>
              <a:buFont typeface="Arial" panose="020B0604020202020204" pitchFamily="34" charset="0"/>
              <a:buNone/>
            </a:pPr>
            <a:r>
              <a:rPr lang="en-US" sz="1100" b="1"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sym typeface="Arial"/>
              </a:rPr>
              <a:t>Say:</a:t>
            </a:r>
          </a:p>
          <a:p>
            <a:pPr marL="0" marR="0" indent="0" algn="l" rtl="0">
              <a:spcBef>
                <a:spcPts val="0"/>
              </a:spcBef>
              <a:buClr>
                <a:srgbClr val="000000"/>
              </a:buClr>
              <a:buSzPts val="1100"/>
              <a:buFont typeface="Arial" panose="020B0604020202020204" pitchFamily="34" charset="0"/>
              <a:buNone/>
            </a:pPr>
            <a:r>
              <a:rPr lang="en-US" sz="1100" b="0"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sym typeface="Arial"/>
              </a:rPr>
              <a:t>Once your interaction with the customer has ended, you must document the key points of the conversation and the steps taken toward resolution. This is especially useful when the issue needs further escalation or follow-up.</a:t>
            </a:r>
          </a:p>
          <a:p>
            <a:pPr marL="0" marR="0" indent="0" algn="l" rtl="0">
              <a:spcBef>
                <a:spcPts val="0"/>
              </a:spcBef>
              <a:buClr>
                <a:srgbClr val="000000"/>
              </a:buClr>
              <a:buSzPts val="1100"/>
              <a:buFont typeface="Arial" panose="020B0604020202020204" pitchFamily="34" charset="0"/>
              <a:buNone/>
            </a:pPr>
            <a:r>
              <a:rPr lang="en-US" sz="1100" b="0"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sym typeface="Arial"/>
              </a:rPr>
              <a:t>Use the </a:t>
            </a:r>
            <a:r>
              <a:rPr lang="en-US" sz="1100" b="1"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sym typeface="Arial"/>
              </a:rPr>
              <a:t>Internal Note</a:t>
            </a:r>
            <a:r>
              <a:rPr lang="en-US" sz="1100" b="0"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sym typeface="Arial"/>
              </a:rPr>
              <a:t> option in Zendesk. </a:t>
            </a:r>
          </a:p>
          <a:p>
            <a:pPr marL="0" marR="0" indent="0" algn="l" rtl="0">
              <a:spcBef>
                <a:spcPts val="0"/>
              </a:spcBef>
              <a:buClr>
                <a:srgbClr val="000000"/>
              </a:buClr>
              <a:buSzPts val="1100"/>
              <a:buNone/>
            </a:pPr>
            <a:r>
              <a:rPr lang="en-US" sz="1100" b="0"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sym typeface="Arial"/>
              </a:rPr>
              <a:t>Fill out these fields while documenting the notes.</a:t>
            </a:r>
          </a:p>
          <a:p>
            <a:pPr marL="171450" marR="0" lvl="0" indent="-171450" algn="l" rtl="0">
              <a:spcBef>
                <a:spcPts val="0"/>
              </a:spcBef>
              <a:buClr>
                <a:srgbClr val="000000"/>
              </a:buClr>
              <a:buSzPts val="1100"/>
            </a:pPr>
            <a:r>
              <a:rPr lang="en-US" sz="1100" b="0"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sym typeface="Arial"/>
              </a:rPr>
              <a:t>Issue: A summary of the reason the customer contacted.</a:t>
            </a:r>
          </a:p>
          <a:p>
            <a:pPr marL="171450" marR="0" lvl="0" indent="-171450" algn="l" rtl="0">
              <a:spcBef>
                <a:spcPts val="0"/>
              </a:spcBef>
              <a:buClr>
                <a:srgbClr val="000000"/>
              </a:buClr>
              <a:buSzPts val="1100"/>
            </a:pPr>
            <a:r>
              <a:rPr lang="en-US" sz="1100" b="0"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sym typeface="Arial"/>
              </a:rPr>
              <a:t>Resolution: What was the resolution for the customer, and/or what are the next steps the specialist or customer needs to take to resolve the issue?</a:t>
            </a:r>
          </a:p>
          <a:p>
            <a:pPr marL="171450" marR="0" lvl="0" indent="-171450" algn="l" rtl="0">
              <a:spcBef>
                <a:spcPts val="0"/>
              </a:spcBef>
              <a:buClr>
                <a:srgbClr val="000000"/>
              </a:buClr>
              <a:buSzPts val="1100"/>
            </a:pPr>
            <a:r>
              <a:rPr lang="en-US" sz="1100" b="0"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sym typeface="Arial"/>
              </a:rPr>
              <a:t>MASTER resources used: Link to the MASTER cards used during the contact.</a:t>
            </a:r>
          </a:p>
          <a:p>
            <a:pPr marL="171450" marR="0" lvl="0" indent="-171450" algn="l" rtl="0">
              <a:spcBef>
                <a:spcPts val="0"/>
              </a:spcBef>
              <a:buClr>
                <a:srgbClr val="000000"/>
              </a:buClr>
              <a:buSzPts val="1100"/>
            </a:pPr>
            <a:endParaRPr lang="en-US" sz="1100" b="0"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effectLst/>
                <a:latin typeface="Inter" panose="020B0502030000000004" pitchFamily="34" charset="0"/>
                <a:ea typeface="Inter" panose="020B0502030000000004" pitchFamily="34" charset="0"/>
              </a:rPr>
              <a:t>Ensure you have selected Internal Note, which is private. Public Reply is only used when sending an email to the customer. Do not put your internal note in a Public Reply, as it will be sent directly to the customer.</a:t>
            </a:r>
          </a:p>
          <a:p>
            <a:pPr marL="0" marR="0" lvl="0" indent="0" algn="l" rtl="0">
              <a:spcBef>
                <a:spcPts val="0"/>
              </a:spcBef>
              <a:buClr>
                <a:srgbClr val="000000"/>
              </a:buClr>
              <a:buSzPts val="1100"/>
              <a:buNone/>
            </a:pPr>
            <a:endParaRPr lang="en-US" sz="1100" b="0"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sym typeface="Arial"/>
            </a:endParaRPr>
          </a:p>
          <a:p>
            <a:pPr marL="0" marR="0" lvl="0" indent="0" algn="l" rtl="0">
              <a:spcBef>
                <a:spcPts val="0"/>
              </a:spcBef>
              <a:buClr>
                <a:srgbClr val="000000"/>
              </a:buClr>
              <a:buSzPts val="1100"/>
              <a:buNone/>
            </a:pPr>
            <a:r>
              <a:rPr lang="en-US" sz="1100" b="0"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sym typeface="Arial"/>
              </a:rPr>
              <a:t>Add internal notes before applying a macro because adding notes after applying the macro will undo the fields filled out by the macro. Detailed notes are especially critical when the issue is escalated or needs investigation by other teams. Ensure everything is recorded for smooth follow-ups.</a:t>
            </a:r>
          </a:p>
          <a:p>
            <a:pPr marL="171450" marR="0" lvl="0" indent="-171450" algn="l" rtl="0">
              <a:lnSpc>
                <a:spcPct val="100000"/>
              </a:lnSpc>
              <a:spcBef>
                <a:spcPts val="0"/>
              </a:spcBef>
              <a:spcAft>
                <a:spcPts val="0"/>
              </a:spcAft>
              <a:buClr>
                <a:srgbClr val="000000"/>
              </a:buClr>
              <a:buSzPts val="1100"/>
              <a:buFont typeface="Arial"/>
              <a:buChar char="●"/>
              <a:tabLst>
                <a:tab pos="457200" algn="l"/>
              </a:tabLst>
            </a:pPr>
            <a:endParaRPr lang="en-IN" sz="1100" b="0"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sym typeface="Arial"/>
            </a:endParaRPr>
          </a:p>
          <a:p>
            <a:pPr marL="0" marR="0" lvl="0" indent="0" algn="l" rtl="0">
              <a:lnSpc>
                <a:spcPct val="100000"/>
              </a:lnSpc>
              <a:spcBef>
                <a:spcPts val="0"/>
              </a:spcBef>
              <a:spcAft>
                <a:spcPts val="0"/>
              </a:spcAft>
              <a:buClr>
                <a:srgbClr val="000000"/>
              </a:buClr>
              <a:buSzPts val="1100"/>
              <a:buFont typeface="Arial"/>
              <a:buNone/>
              <a:tabLst>
                <a:tab pos="457200" algn="l"/>
              </a:tabLst>
              <a:defRPr/>
            </a:pPr>
            <a:r>
              <a:rPr lang="en-US" sz="1100" b="1"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sym typeface="Arial"/>
              </a:rPr>
              <a:t>Transition</a:t>
            </a:r>
            <a:r>
              <a:rPr lang="en-US" sz="1100" b="0"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sym typeface="Arial"/>
              </a:rPr>
              <a:t>: </a:t>
            </a:r>
          </a:p>
          <a:p>
            <a:pPr marL="0" marR="0" lvl="0" indent="0" algn="l" rtl="0">
              <a:lnSpc>
                <a:spcPct val="100000"/>
              </a:lnSpc>
              <a:spcBef>
                <a:spcPts val="0"/>
              </a:spcBef>
              <a:spcAft>
                <a:spcPts val="0"/>
              </a:spcAft>
              <a:buClr>
                <a:srgbClr val="000000"/>
              </a:buClr>
              <a:buSzPts val="1100"/>
              <a:buFont typeface="Arial"/>
              <a:buNone/>
              <a:tabLst>
                <a:tab pos="457200" algn="l"/>
              </a:tabLst>
              <a:defRPr/>
            </a:pPr>
            <a:r>
              <a:rPr lang="en-US" sz="1100" b="0"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sym typeface="Arial"/>
              </a:rPr>
              <a:t>You’ve already</a:t>
            </a:r>
            <a:r>
              <a:rPr lang="en-US" sz="1100" dirty="0">
                <a:latin typeface="Inter" panose="020B0502030000000004" pitchFamily="34" charset="0"/>
                <a:ea typeface="Inter" panose="020B0502030000000004" pitchFamily="34" charset="0"/>
              </a:rPr>
              <a:t> learned how to submit tickets in Zendesk. One more step that you need to complete before submitting the ticket is tagging contact drivers.</a:t>
            </a:r>
          </a:p>
        </p:txBody>
      </p:sp>
    </p:spTree>
    <p:extLst>
      <p:ext uri="{BB962C8B-B14F-4D97-AF65-F5344CB8AC3E}">
        <p14:creationId xmlns:p14="http://schemas.microsoft.com/office/powerpoint/2010/main" val="4077663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kern="100" dirty="0">
                <a:effectLst/>
                <a:latin typeface="Inter" panose="020B0502030000000004" pitchFamily="34" charset="0"/>
                <a:ea typeface="Inter" panose="020B0502030000000004" pitchFamily="34" charset="0"/>
                <a:cs typeface="Times New Roman" panose="02020603050405020304" pitchFamily="18" charset="0"/>
              </a:rPr>
              <a:t>Duration:</a:t>
            </a:r>
            <a:r>
              <a:rPr lang="en-US" b="0" kern="100" dirty="0">
                <a:effectLst/>
                <a:latin typeface="Inter" panose="020B0502030000000004" pitchFamily="34" charset="0"/>
                <a:ea typeface="Inter" panose="020B0502030000000004" pitchFamily="34" charset="0"/>
                <a:cs typeface="Times New Roman" panose="02020603050405020304" pitchFamily="18" charset="0"/>
              </a:rPr>
              <a:t> 5 minutes</a:t>
            </a:r>
          </a:p>
          <a:p>
            <a:pPr marL="0" lvl="0" indent="0" algn="l" rtl="0">
              <a:lnSpc>
                <a:spcPct val="100000"/>
              </a:lnSpc>
              <a:spcBef>
                <a:spcPts val="0"/>
              </a:spcBef>
              <a:spcAft>
                <a:spcPts val="0"/>
              </a:spcAft>
              <a:buSzPts val="1100"/>
              <a:buNone/>
            </a:pPr>
            <a:endParaRPr lang="en-IN" b="1" dirty="0">
              <a:latin typeface="Inter" panose="020B0502030000000004" pitchFamily="34" charset="0"/>
              <a:ea typeface="Inter" panose="020B0502030000000004" pitchFamily="34" charset="0"/>
            </a:endParaRPr>
          </a:p>
          <a:p>
            <a:pPr marL="0" lvl="0" indent="0" algn="l" rtl="0">
              <a:lnSpc>
                <a:spcPct val="100000"/>
              </a:lnSpc>
              <a:spcBef>
                <a:spcPts val="0"/>
              </a:spcBef>
              <a:spcAft>
                <a:spcPts val="0"/>
              </a:spcAft>
              <a:buSzPts val="1100"/>
              <a:buNone/>
            </a:pPr>
            <a:r>
              <a:rPr lang="en-IN" b="1" dirty="0">
                <a:latin typeface="Inter" panose="020B0502030000000004" pitchFamily="34" charset="0"/>
                <a:ea typeface="Inter" panose="020B0502030000000004" pitchFamily="34" charset="0"/>
              </a:rPr>
              <a:t>Say:</a:t>
            </a:r>
          </a:p>
          <a:p>
            <a:pPr marL="0" lvl="0" indent="0" algn="l" rtl="0">
              <a:buSzPts val="1100"/>
              <a:buNone/>
            </a:pPr>
            <a:r>
              <a:rPr lang="en-US" sz="1100" b="0" i="0" dirty="0">
                <a:latin typeface="Inter" panose="020B0502030000000004" pitchFamily="34" charset="0"/>
                <a:ea typeface="Inter" panose="020B0502030000000004" pitchFamily="34" charset="0"/>
              </a:rPr>
              <a:t>I’m sure you recall that contact drivers are </a:t>
            </a:r>
            <a:r>
              <a:rPr lang="en" sz="1100" b="0" i="0" dirty="0">
                <a:latin typeface="Inter" panose="020B0502030000000004" pitchFamily="34" charset="0"/>
                <a:ea typeface="Inter" panose="020B0502030000000004" pitchFamily="34" charset="0"/>
                <a:cs typeface="Rubik"/>
                <a:sym typeface="Rubik"/>
              </a:rPr>
              <a:t>key pieces of information that help us understand the product and the reason a customer contacted our customer support.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latin typeface="Inter" panose="020B0502030000000004" pitchFamily="34" charset="0"/>
              <a:ea typeface="Inter" panose="020B05020300000000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latin typeface="Inter" panose="020B0502030000000004" pitchFamily="34" charset="0"/>
                <a:ea typeface="Inter" panose="020B0502030000000004" pitchFamily="34" charset="0"/>
              </a:rPr>
              <a:t>The Contact Driver structure supports our multi-product environment. It enables you to provide precise context for each ticket. With this, a clearer understanding of customer interactions and the specific issues encountered can be achieved. </a:t>
            </a:r>
            <a:r>
              <a:rPr lang="en" sz="1100" b="0" i="0" dirty="0">
                <a:latin typeface="Inter" panose="020B0502030000000004" pitchFamily="34" charset="0"/>
                <a:ea typeface="Inter" panose="020B0502030000000004" pitchFamily="34" charset="0"/>
                <a:cs typeface="Rubik"/>
                <a:sym typeface="Rubik"/>
              </a:rPr>
              <a:t>You can select contact drivers by choosing the drop-down selections available in Zendesk. </a:t>
            </a:r>
          </a:p>
          <a:p>
            <a:pPr marL="0" lvl="0" indent="0" algn="l" rtl="0">
              <a:lnSpc>
                <a:spcPct val="100000"/>
              </a:lnSpc>
              <a:spcBef>
                <a:spcPts val="0"/>
              </a:spcBef>
              <a:spcAft>
                <a:spcPts val="0"/>
              </a:spcAft>
              <a:buSzPts val="1100"/>
              <a:buNone/>
            </a:pPr>
            <a:endParaRPr lang="en" sz="1100" b="0" i="0" dirty="0">
              <a:latin typeface="Inter" panose="020B0502030000000004" pitchFamily="34" charset="0"/>
              <a:ea typeface="Inter" panose="020B0502030000000004" pitchFamily="34" charset="0"/>
              <a:cs typeface="Rubik"/>
              <a:sym typeface="Rubik"/>
            </a:endParaRPr>
          </a:p>
          <a:p>
            <a:pPr marL="0" lvl="0" indent="0" algn="l" rtl="0">
              <a:lnSpc>
                <a:spcPct val="100000"/>
              </a:lnSpc>
              <a:spcBef>
                <a:spcPts val="0"/>
              </a:spcBef>
              <a:spcAft>
                <a:spcPts val="0"/>
              </a:spcAft>
              <a:buSzPts val="1100"/>
              <a:buNone/>
            </a:pPr>
            <a:r>
              <a:rPr lang="en" sz="1100" b="0" i="0" dirty="0">
                <a:latin typeface="Inter" panose="020B0502030000000004" pitchFamily="34" charset="0"/>
                <a:ea typeface="Inter" panose="020B0502030000000004" pitchFamily="34" charset="0"/>
                <a:cs typeface="Rubik"/>
                <a:sym typeface="Rubik"/>
              </a:rPr>
              <a:t>There are three drop-downs in the Contact Drivers menu. T</a:t>
            </a:r>
            <a:r>
              <a:rPr lang="en-US" dirty="0">
                <a:latin typeface="Inter" panose="020B0502030000000004" pitchFamily="34" charset="0"/>
                <a:ea typeface="Inter" panose="020B0502030000000004" pitchFamily="34" charset="0"/>
              </a:rPr>
              <a:t>he category and subcategory sections will auto-populate depending on the product selected from the Contact Driver drop-down menu.</a:t>
            </a:r>
            <a:endParaRPr lang="en" sz="1100" b="0" i="0" dirty="0">
              <a:latin typeface="Inter" panose="020B0502030000000004" pitchFamily="34" charset="0"/>
              <a:ea typeface="Inter" panose="020B0502030000000004" pitchFamily="34" charset="0"/>
              <a:cs typeface="Rubik"/>
              <a:sym typeface="Rubik"/>
            </a:endParaRPr>
          </a:p>
          <a:p>
            <a:pPr marL="171450" lvl="0" indent="-171450" algn="l" rtl="0"/>
            <a:r>
              <a:rPr lang="en-US" sz="1100" i="0" u="none" dirty="0">
                <a:latin typeface="Inter" panose="020B0502030000000004" pitchFamily="34" charset="0"/>
                <a:ea typeface="Inter" panose="020B0502030000000004" pitchFamily="34" charset="0"/>
                <a:cs typeface="Rubik"/>
                <a:sym typeface="Rubik"/>
              </a:rPr>
              <a:t>Product: </a:t>
            </a:r>
            <a:r>
              <a:rPr lang="en-US" sz="1100" i="0" u="none" dirty="0" err="1">
                <a:latin typeface="Inter" panose="020B0502030000000004" pitchFamily="34" charset="0"/>
                <a:ea typeface="Inter" panose="020B0502030000000004" pitchFamily="34" charset="0"/>
                <a:cs typeface="Rubik"/>
                <a:sym typeface="Rubik"/>
              </a:rPr>
              <a:t>EzPay</a:t>
            </a:r>
            <a:r>
              <a:rPr lang="en-US" sz="1100" i="0" u="none" dirty="0">
                <a:latin typeface="Inter" panose="020B0502030000000004" pitchFamily="34" charset="0"/>
                <a:ea typeface="Inter" panose="020B0502030000000004" pitchFamily="34" charset="0"/>
                <a:cs typeface="Rubik"/>
                <a:sym typeface="Rubik"/>
              </a:rPr>
              <a:t> Cash, </a:t>
            </a:r>
            <a:r>
              <a:rPr lang="en-US" sz="1100" i="0" u="none" dirty="0" err="1">
                <a:latin typeface="Inter" panose="020B0502030000000004" pitchFamily="34" charset="0"/>
                <a:ea typeface="Inter" panose="020B0502030000000004" pitchFamily="34" charset="0"/>
                <a:cs typeface="Rubik"/>
                <a:sym typeface="Rubik"/>
              </a:rPr>
              <a:t>EzPay</a:t>
            </a:r>
            <a:r>
              <a:rPr lang="en-US" sz="1100" i="0" u="none" dirty="0">
                <a:latin typeface="Inter" panose="020B0502030000000004" pitchFamily="34" charset="0"/>
                <a:ea typeface="Inter" panose="020B0502030000000004" pitchFamily="34" charset="0"/>
                <a:cs typeface="Rubik"/>
                <a:sym typeface="Rubik"/>
              </a:rPr>
              <a:t> Loans, Credit Builder, </a:t>
            </a:r>
            <a:r>
              <a:rPr lang="en-US" sz="1100" i="0" u="none" dirty="0" err="1">
                <a:latin typeface="Inter" panose="020B0502030000000004" pitchFamily="34" charset="0"/>
                <a:ea typeface="Inter" panose="020B0502030000000004" pitchFamily="34" charset="0"/>
                <a:cs typeface="Rubik"/>
                <a:sym typeface="Rubik"/>
              </a:rPr>
              <a:t>EzPay</a:t>
            </a:r>
            <a:r>
              <a:rPr lang="en-US" sz="1100" i="0" u="none" dirty="0">
                <a:latin typeface="Inter" panose="020B0502030000000004" pitchFamily="34" charset="0"/>
                <a:ea typeface="Inter" panose="020B0502030000000004" pitchFamily="34" charset="0"/>
                <a:cs typeface="Rubik"/>
                <a:sym typeface="Rubik"/>
              </a:rPr>
              <a:t> Wallet</a:t>
            </a:r>
          </a:p>
          <a:p>
            <a:pPr marL="171450" lvl="0" indent="-171450" algn="l" rtl="0"/>
            <a:r>
              <a:rPr lang="en-US" sz="1100" i="0" u="none" dirty="0">
                <a:latin typeface="Inter" panose="020B0502030000000004" pitchFamily="34" charset="0"/>
                <a:ea typeface="Inter" panose="020B0502030000000004" pitchFamily="34" charset="0"/>
                <a:cs typeface="Rubik"/>
                <a:sym typeface="Rubik"/>
              </a:rPr>
              <a:t>Category: Theme of the issue </a:t>
            </a:r>
          </a:p>
          <a:p>
            <a:pPr marL="171450" lvl="0" indent="-171450" algn="l" rtl="0"/>
            <a:r>
              <a:rPr lang="en-US" sz="1100" i="0" u="none" dirty="0">
                <a:latin typeface="Inter" panose="020B0502030000000004" pitchFamily="34" charset="0"/>
                <a:ea typeface="Inter" panose="020B0502030000000004" pitchFamily="34" charset="0"/>
                <a:cs typeface="Rubik"/>
                <a:sym typeface="Rubik"/>
              </a:rPr>
              <a:t>Sub-category: Specific Issue</a:t>
            </a:r>
          </a:p>
          <a:p>
            <a:pPr marL="0" lvl="0" indent="0" algn="l" rtl="0">
              <a:lnSpc>
                <a:spcPct val="100000"/>
              </a:lnSpc>
              <a:spcBef>
                <a:spcPts val="0"/>
              </a:spcBef>
              <a:spcAft>
                <a:spcPts val="0"/>
              </a:spcAft>
              <a:buSzPts val="1100"/>
              <a:buNone/>
            </a:pPr>
            <a:endParaRPr lang="en-US" dirty="0">
              <a:latin typeface="Inter" panose="020B0502030000000004" pitchFamily="34" charset="0"/>
              <a:ea typeface="Inter" panose="020B0502030000000004" pitchFamily="34" charset="0"/>
            </a:endParaRPr>
          </a:p>
          <a:p>
            <a:pPr marL="0" lvl="0" indent="0" algn="l" rtl="0">
              <a:lnSpc>
                <a:spcPct val="100000"/>
              </a:lnSpc>
              <a:spcBef>
                <a:spcPts val="0"/>
              </a:spcBef>
              <a:spcAft>
                <a:spcPts val="0"/>
              </a:spcAft>
              <a:buSzPts val="1100"/>
              <a:buNone/>
            </a:pPr>
            <a:r>
              <a:rPr lang="en-US" b="1" dirty="0">
                <a:latin typeface="Inter" panose="020B0502030000000004" pitchFamily="34" charset="0"/>
                <a:ea typeface="Inter" panose="020B0502030000000004" pitchFamily="34" charset="0"/>
              </a:rPr>
              <a:t>Transition:</a:t>
            </a:r>
          </a:p>
          <a:p>
            <a:pPr marL="0" lvl="0" indent="0" algn="l" rtl="0">
              <a:lnSpc>
                <a:spcPct val="100000"/>
              </a:lnSpc>
              <a:spcBef>
                <a:spcPts val="0"/>
              </a:spcBef>
              <a:spcAft>
                <a:spcPts val="0"/>
              </a:spcAft>
              <a:buSzPts val="1100"/>
              <a:buNone/>
            </a:pPr>
            <a:r>
              <a:rPr lang="en-US" b="0" dirty="0">
                <a:latin typeface="Inter" panose="020B0502030000000004" pitchFamily="34" charset="0"/>
                <a:ea typeface="Inter" panose="020B0502030000000004" pitchFamily="34" charset="0"/>
              </a:rPr>
              <a:t>The final step before you submit the ticket is updating the ticket status. </a:t>
            </a:r>
          </a:p>
          <a:p>
            <a:endParaRPr lang="en-IN" dirty="0"/>
          </a:p>
        </p:txBody>
      </p:sp>
    </p:spTree>
    <p:extLst>
      <p:ext uri="{BB962C8B-B14F-4D97-AF65-F5344CB8AC3E}">
        <p14:creationId xmlns:p14="http://schemas.microsoft.com/office/powerpoint/2010/main" val="1843470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305c222a5ff_0_2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8" name="Google Shape;788;g305c222a5ff_0_26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100" b="1" dirty="0">
                <a:latin typeface="Inter" panose="02000503000000020004" pitchFamily="50" charset="0"/>
                <a:ea typeface="Inter" panose="02000503000000020004" pitchFamily="50" charset="0"/>
                <a:cs typeface="Inter" panose="02000503000000020004" pitchFamily="50" charset="0"/>
              </a:rPr>
              <a:t>Duration: </a:t>
            </a:r>
            <a:r>
              <a:rPr lang="en-US" sz="1100" dirty="0">
                <a:latin typeface="Inter" panose="02000503000000020004" pitchFamily="50" charset="0"/>
                <a:ea typeface="Inter" panose="02000503000000020004" pitchFamily="50" charset="0"/>
                <a:cs typeface="Inter" panose="02000503000000020004" pitchFamily="50" charset="0"/>
              </a:rPr>
              <a:t>10 minutes​</a:t>
            </a:r>
          </a:p>
          <a:p>
            <a:pPr marL="0" lvl="0" indent="0" algn="l" rtl="0">
              <a:lnSpc>
                <a:spcPct val="100000"/>
              </a:lnSpc>
              <a:spcBef>
                <a:spcPts val="0"/>
              </a:spcBef>
              <a:spcAft>
                <a:spcPts val="0"/>
              </a:spcAft>
              <a:buSzPts val="1100"/>
              <a:buNone/>
            </a:pPr>
            <a:endParaRPr lang="en-US" sz="1100" dirty="0">
              <a:latin typeface="Inter" panose="02000503000000020004" pitchFamily="50" charset="0"/>
              <a:ea typeface="Inter" panose="02000503000000020004" pitchFamily="50" charset="0"/>
              <a:cs typeface="Inter" panose="02000503000000020004" pitchFamily="50" charset="0"/>
            </a:endParaRPr>
          </a:p>
          <a:p>
            <a:pPr marL="0" lvl="0" indent="0" algn="l" rtl="0">
              <a:lnSpc>
                <a:spcPct val="100000"/>
              </a:lnSpc>
              <a:spcBef>
                <a:spcPts val="0"/>
              </a:spcBef>
              <a:spcAft>
                <a:spcPts val="0"/>
              </a:spcAft>
              <a:buSzPts val="1100"/>
              <a:buNone/>
            </a:pPr>
            <a:r>
              <a:rPr lang="en-US" sz="1100" dirty="0">
                <a:latin typeface="Inter" panose="02000503000000020004" pitchFamily="50" charset="0"/>
                <a:ea typeface="Inter" panose="02000503000000020004" pitchFamily="50" charset="0"/>
                <a:cs typeface="Inter" panose="02000503000000020004" pitchFamily="50" charset="0"/>
              </a:rPr>
              <a:t>​</a:t>
            </a:r>
            <a:r>
              <a:rPr lang="en-US" sz="1100" b="1" dirty="0">
                <a:latin typeface="Inter" panose="02000503000000020004" pitchFamily="50" charset="0"/>
                <a:ea typeface="Inter" panose="02000503000000020004" pitchFamily="50" charset="0"/>
                <a:cs typeface="Inter" panose="02000503000000020004" pitchFamily="50" charset="0"/>
              </a:rPr>
              <a:t>Notes</a:t>
            </a:r>
            <a:r>
              <a:rPr lang="en-US" sz="1100" dirty="0">
                <a:latin typeface="Inter" panose="02000503000000020004" pitchFamily="50" charset="0"/>
                <a:ea typeface="Inter" panose="02000503000000020004" pitchFamily="50" charset="0"/>
                <a:cs typeface="Inter" panose="02000503000000020004" pitchFamily="50" charset="0"/>
              </a:rPr>
              <a:t>:​</a:t>
            </a:r>
          </a:p>
          <a:p>
            <a:pPr marL="0" lvl="0" indent="0" algn="l" rtl="0">
              <a:lnSpc>
                <a:spcPct val="100000"/>
              </a:lnSpc>
              <a:spcBef>
                <a:spcPts val="0"/>
              </a:spcBef>
              <a:spcAft>
                <a:spcPts val="0"/>
              </a:spcAft>
              <a:buSzPts val="1100"/>
              <a:buNone/>
            </a:pPr>
            <a:r>
              <a:rPr lang="en-US" sz="1100" dirty="0">
                <a:latin typeface="Inter" panose="02000503000000020004" pitchFamily="50" charset="0"/>
                <a:ea typeface="Inter" panose="02000503000000020004" pitchFamily="50" charset="0"/>
                <a:cs typeface="Inter" panose="02000503000000020004" pitchFamily="50" charset="0"/>
              </a:rPr>
              <a:t>In the slideshow, you will find animated text that will ear with a click action to be used at the appropriate time during the discussion. Be mindful of these clicks when on the slide.​</a:t>
            </a:r>
          </a:p>
          <a:p>
            <a:pPr marL="0" lvl="0" indent="0" algn="l" rtl="0">
              <a:lnSpc>
                <a:spcPct val="100000"/>
              </a:lnSpc>
              <a:spcBef>
                <a:spcPts val="0"/>
              </a:spcBef>
              <a:spcAft>
                <a:spcPts val="0"/>
              </a:spcAft>
              <a:buSzPts val="1100"/>
              <a:buNone/>
            </a:pPr>
            <a:endParaRPr lang="en-US" sz="1100" dirty="0">
              <a:latin typeface="Inter" panose="02000503000000020004" pitchFamily="50" charset="0"/>
              <a:ea typeface="Inter" panose="02000503000000020004" pitchFamily="50" charset="0"/>
              <a:cs typeface="Inter" panose="02000503000000020004" pitchFamily="50" charset="0"/>
            </a:endParaRPr>
          </a:p>
          <a:p>
            <a:pPr marL="0" lvl="0" indent="0" algn="l" rtl="0">
              <a:lnSpc>
                <a:spcPct val="100000"/>
              </a:lnSpc>
              <a:spcBef>
                <a:spcPts val="0"/>
              </a:spcBef>
              <a:spcAft>
                <a:spcPts val="0"/>
              </a:spcAft>
              <a:buSzPts val="1100"/>
              <a:buNone/>
            </a:pPr>
            <a:r>
              <a:rPr lang="en-US" sz="1100" b="1" i="0" u="none" strike="noStrike" cap="none" dirty="0">
                <a:solidFill>
                  <a:srgbClr val="000000"/>
                </a:solidFill>
                <a:latin typeface="Inter" panose="02000503000000020004" pitchFamily="50" charset="0"/>
                <a:ea typeface="Inter" panose="02000503000000020004" pitchFamily="50" charset="0"/>
                <a:cs typeface="Inter" panose="02000503000000020004" pitchFamily="50" charset="0"/>
                <a:sym typeface="Arial"/>
              </a:rPr>
              <a:t>Activity Name: </a:t>
            </a:r>
            <a:r>
              <a:rPr lang="en-US" sz="1100" dirty="0">
                <a:latin typeface="Inter" panose="02000503000000020004" pitchFamily="50" charset="0"/>
                <a:ea typeface="Inter" panose="02000503000000020004" pitchFamily="50" charset="0"/>
                <a:cs typeface="Inter" panose="02000503000000020004" pitchFamily="50" charset="0"/>
              </a:rPr>
              <a:t>Identifying Ticket Status</a:t>
            </a:r>
          </a:p>
          <a:p>
            <a:pPr marL="0" lvl="0" indent="0" algn="l" rtl="0">
              <a:lnSpc>
                <a:spcPct val="100000"/>
              </a:lnSpc>
              <a:spcBef>
                <a:spcPts val="0"/>
              </a:spcBef>
              <a:spcAft>
                <a:spcPts val="0"/>
              </a:spcAft>
              <a:buSzPts val="1100"/>
              <a:buNone/>
            </a:pPr>
            <a:r>
              <a:rPr lang="en-US" sz="1100" b="1" i="0" u="none" strike="noStrike" cap="none" dirty="0">
                <a:solidFill>
                  <a:srgbClr val="000000"/>
                </a:solidFill>
                <a:latin typeface="Inter" panose="02000503000000020004" pitchFamily="50" charset="0"/>
                <a:ea typeface="Inter" panose="02000503000000020004" pitchFamily="50" charset="0"/>
                <a:cs typeface="Inter" panose="02000503000000020004" pitchFamily="50" charset="0"/>
                <a:sym typeface="Arial"/>
              </a:rPr>
              <a:t>Leaderboard Activity: </a:t>
            </a:r>
            <a:r>
              <a:rPr lang="en-US" sz="1100" dirty="0">
                <a:latin typeface="Inter" panose="02000503000000020004" pitchFamily="50" charset="0"/>
                <a:ea typeface="Inter" panose="02000503000000020004" pitchFamily="50" charset="0"/>
                <a:cs typeface="Inter" panose="02000503000000020004" pitchFamily="50" charset="0"/>
              </a:rPr>
              <a:t>No ​</a:t>
            </a:r>
          </a:p>
          <a:p>
            <a:pPr marL="0" lvl="0" indent="0" algn="l" rtl="0">
              <a:lnSpc>
                <a:spcPct val="100000"/>
              </a:lnSpc>
              <a:spcBef>
                <a:spcPts val="0"/>
              </a:spcBef>
              <a:spcAft>
                <a:spcPts val="0"/>
              </a:spcAft>
              <a:buSzPts val="1100"/>
              <a:buNone/>
            </a:pPr>
            <a:r>
              <a:rPr lang="en-US" sz="1100" b="1" i="0" u="none" strike="noStrike" cap="none" dirty="0">
                <a:solidFill>
                  <a:srgbClr val="000000"/>
                </a:solidFill>
                <a:latin typeface="Inter" panose="02000503000000020004" pitchFamily="50" charset="0"/>
                <a:ea typeface="Inter" panose="02000503000000020004" pitchFamily="50" charset="0"/>
                <a:cs typeface="Inter" panose="02000503000000020004" pitchFamily="50" charset="0"/>
                <a:sym typeface="Arial"/>
              </a:rPr>
              <a:t>Objective: </a:t>
            </a:r>
            <a:r>
              <a:rPr lang="en-US" sz="1100" dirty="0">
                <a:latin typeface="Inter" panose="02000503000000020004" pitchFamily="50" charset="0"/>
                <a:ea typeface="Inter" panose="02000503000000020004" pitchFamily="50" charset="0"/>
                <a:cs typeface="Inter" panose="02000503000000020004" pitchFamily="50" charset="0"/>
              </a:rPr>
              <a:t>To determine the participants’ understanding of identifying ticket status.​</a:t>
            </a:r>
          </a:p>
          <a:p>
            <a:pPr marL="0" lvl="0" indent="0" algn="l" rtl="0">
              <a:lnSpc>
                <a:spcPct val="100000"/>
              </a:lnSpc>
              <a:spcBef>
                <a:spcPts val="0"/>
              </a:spcBef>
              <a:spcAft>
                <a:spcPts val="0"/>
              </a:spcAft>
              <a:buSzPts val="1100"/>
              <a:buNone/>
            </a:pPr>
            <a:r>
              <a:rPr lang="en-US" sz="1100" b="1" i="0" u="none" strike="noStrike" cap="none" dirty="0">
                <a:solidFill>
                  <a:srgbClr val="000000"/>
                </a:solidFill>
                <a:latin typeface="Inter" panose="02000503000000020004" pitchFamily="50" charset="0"/>
                <a:ea typeface="Inter" panose="02000503000000020004" pitchFamily="50" charset="0"/>
                <a:cs typeface="Inter" panose="02000503000000020004" pitchFamily="50" charset="0"/>
                <a:sym typeface="Arial"/>
              </a:rPr>
              <a:t>Group/Individual/Pair: </a:t>
            </a:r>
            <a:r>
              <a:rPr lang="en-US" sz="1100" dirty="0">
                <a:latin typeface="Inter" panose="02000503000000020004" pitchFamily="50" charset="0"/>
                <a:ea typeface="Inter" panose="02000503000000020004" pitchFamily="50" charset="0"/>
                <a:cs typeface="Inter" panose="02000503000000020004" pitchFamily="50" charset="0"/>
              </a:rPr>
              <a:t>Individual​</a:t>
            </a:r>
          </a:p>
          <a:p>
            <a:pPr marL="0" lvl="0" indent="0" algn="l" rtl="0">
              <a:lnSpc>
                <a:spcPct val="100000"/>
              </a:lnSpc>
              <a:spcBef>
                <a:spcPts val="0"/>
              </a:spcBef>
              <a:spcAft>
                <a:spcPts val="0"/>
              </a:spcAft>
              <a:buSzPts val="1100"/>
              <a:buNone/>
            </a:pPr>
            <a:r>
              <a:rPr lang="en-US" sz="1100" b="1" i="0" u="none" strike="noStrike" cap="none" dirty="0">
                <a:solidFill>
                  <a:srgbClr val="000000"/>
                </a:solidFill>
                <a:latin typeface="Inter" panose="02000503000000020004" pitchFamily="50" charset="0"/>
                <a:ea typeface="Inter" panose="02000503000000020004" pitchFamily="50" charset="0"/>
                <a:cs typeface="Inter" panose="02000503000000020004" pitchFamily="50" charset="0"/>
                <a:sym typeface="Arial"/>
              </a:rPr>
              <a:t>Time Required: </a:t>
            </a:r>
            <a:r>
              <a:rPr lang="en-US" sz="1100" dirty="0">
                <a:latin typeface="Inter" panose="02000503000000020004" pitchFamily="50" charset="0"/>
                <a:ea typeface="Inter" panose="02000503000000020004" pitchFamily="50" charset="0"/>
                <a:cs typeface="Inter" panose="02000503000000020004" pitchFamily="50" charset="0"/>
              </a:rPr>
              <a:t>20 mins (10 mins for the activity and 20 minutes for debrief)</a:t>
            </a:r>
          </a:p>
          <a:p>
            <a:pPr marL="0" lvl="0" indent="0" algn="l" rtl="0">
              <a:lnSpc>
                <a:spcPct val="100000"/>
              </a:lnSpc>
              <a:spcBef>
                <a:spcPts val="0"/>
              </a:spcBef>
              <a:spcAft>
                <a:spcPts val="0"/>
              </a:spcAft>
              <a:buSzPts val="1100"/>
              <a:buNone/>
            </a:pPr>
            <a:r>
              <a:rPr lang="en-US" sz="1100" b="1" i="0" u="none" strike="noStrike" cap="none" dirty="0">
                <a:solidFill>
                  <a:srgbClr val="000000"/>
                </a:solidFill>
                <a:latin typeface="Inter" panose="02000503000000020004" pitchFamily="50" charset="0"/>
                <a:ea typeface="Inter" panose="02000503000000020004" pitchFamily="50" charset="0"/>
                <a:cs typeface="Inter" panose="02000503000000020004" pitchFamily="50" charset="0"/>
                <a:sym typeface="Arial"/>
              </a:rPr>
              <a:t>Materials Needed: </a:t>
            </a:r>
            <a:r>
              <a:rPr lang="en-US" sz="1100" dirty="0">
                <a:latin typeface="Inter" panose="02000503000000020004" pitchFamily="50" charset="0"/>
                <a:ea typeface="Inter" panose="02000503000000020004" pitchFamily="50" charset="0"/>
                <a:cs typeface="Inter" panose="02000503000000020004" pitchFamily="50" charset="0"/>
              </a:rPr>
              <a:t>Erasable notepads​, markers​</a:t>
            </a:r>
          </a:p>
          <a:p>
            <a:pPr marL="0" lvl="0" indent="0" algn="l" rtl="0">
              <a:lnSpc>
                <a:spcPct val="100000"/>
              </a:lnSpc>
              <a:spcBef>
                <a:spcPts val="0"/>
              </a:spcBef>
              <a:spcAft>
                <a:spcPts val="0"/>
              </a:spcAft>
              <a:buSzPts val="1100"/>
              <a:buNone/>
            </a:pPr>
            <a:endParaRPr lang="en-US" sz="1100" dirty="0">
              <a:latin typeface="Inter" panose="02000503000000020004" pitchFamily="50" charset="0"/>
              <a:ea typeface="Inter" panose="02000503000000020004" pitchFamily="50" charset="0"/>
              <a:cs typeface="Inter" panose="02000503000000020004" pitchFamily="50" charset="0"/>
            </a:endParaRPr>
          </a:p>
          <a:p>
            <a:pPr marL="0" lvl="0" indent="0" algn="l" rtl="0">
              <a:lnSpc>
                <a:spcPct val="100000"/>
              </a:lnSpc>
              <a:spcBef>
                <a:spcPts val="0"/>
              </a:spcBef>
              <a:spcAft>
                <a:spcPts val="0"/>
              </a:spcAft>
              <a:buSzPts val="1100"/>
              <a:buNone/>
            </a:pPr>
            <a:r>
              <a:rPr lang="en-US" sz="1100" b="1" i="0" u="none" strike="noStrike" cap="none" dirty="0">
                <a:solidFill>
                  <a:srgbClr val="000000"/>
                </a:solidFill>
                <a:latin typeface="Inter" panose="02000503000000020004" pitchFamily="50" charset="0"/>
                <a:ea typeface="Inter" panose="02000503000000020004" pitchFamily="50" charset="0"/>
                <a:cs typeface="Inter" panose="02000503000000020004" pitchFamily="50" charset="0"/>
                <a:sym typeface="Arial"/>
              </a:rPr>
              <a:t>Activity Steps:​</a:t>
            </a:r>
          </a:p>
          <a:p>
            <a:pPr marL="0" lvl="0" indent="0" algn="l" rtl="0">
              <a:lnSpc>
                <a:spcPct val="100000"/>
              </a:lnSpc>
              <a:spcBef>
                <a:spcPts val="0"/>
              </a:spcBef>
              <a:spcAft>
                <a:spcPts val="0"/>
              </a:spcAft>
              <a:buSzPts val="1100"/>
              <a:buNone/>
            </a:pPr>
            <a:r>
              <a:rPr lang="en-US" sz="1100" b="1" i="0" u="none" strike="noStrike" cap="none" dirty="0">
                <a:solidFill>
                  <a:srgbClr val="000000"/>
                </a:solidFill>
                <a:latin typeface="Inter" panose="02000503000000020004" pitchFamily="50" charset="0"/>
                <a:ea typeface="Inter" panose="02000503000000020004" pitchFamily="50" charset="0"/>
                <a:cs typeface="Inter" panose="02000503000000020004" pitchFamily="50" charset="0"/>
                <a:sym typeface="Arial"/>
              </a:rPr>
              <a:t>1. Step 1 (1 minutes):​</a:t>
            </a:r>
          </a:p>
          <a:p>
            <a:pPr marL="171450" lvl="0" indent="-171450" algn="l" rtl="0">
              <a:lnSpc>
                <a:spcPct val="100000"/>
              </a:lnSpc>
              <a:spcBef>
                <a:spcPts val="0"/>
              </a:spcBef>
              <a:spcAft>
                <a:spcPts val="0"/>
              </a:spcAft>
              <a:buSzPts val="1100"/>
            </a:pPr>
            <a:r>
              <a:rPr lang="en-US" sz="1100" dirty="0">
                <a:latin typeface="Inter" panose="02000503000000020004" pitchFamily="50" charset="0"/>
                <a:ea typeface="Inter" panose="02000503000000020004" pitchFamily="50" charset="0"/>
                <a:cs typeface="Inter" panose="02000503000000020004" pitchFamily="50" charset="0"/>
              </a:rPr>
              <a:t>Inform the participants that they identify the correct status that you will categorize the tickets into.</a:t>
            </a:r>
          </a:p>
          <a:p>
            <a:pPr marL="0" lvl="0" indent="0" algn="l" rtl="0">
              <a:lnSpc>
                <a:spcPct val="100000"/>
              </a:lnSpc>
              <a:spcBef>
                <a:spcPts val="0"/>
              </a:spcBef>
              <a:spcAft>
                <a:spcPts val="0"/>
              </a:spcAft>
              <a:buSzPts val="1100"/>
              <a:buNone/>
            </a:pPr>
            <a:endParaRPr lang="en-US" sz="1100" dirty="0">
              <a:latin typeface="Inter" panose="02000503000000020004" pitchFamily="50" charset="0"/>
              <a:ea typeface="Inter" panose="02000503000000020004" pitchFamily="50" charset="0"/>
              <a:cs typeface="Inter" panose="02000503000000020004" pitchFamily="50" charset="0"/>
            </a:endParaRPr>
          </a:p>
          <a:p>
            <a:pPr marL="0" lvl="0" indent="0" algn="l" rtl="0">
              <a:lnSpc>
                <a:spcPct val="100000"/>
              </a:lnSpc>
              <a:spcBef>
                <a:spcPts val="0"/>
              </a:spcBef>
              <a:spcAft>
                <a:spcPts val="0"/>
              </a:spcAft>
              <a:buSzPts val="1100"/>
              <a:buNone/>
            </a:pPr>
            <a:r>
              <a:rPr lang="en-US" sz="1100" b="1" i="0" u="none" strike="noStrike" cap="none" dirty="0">
                <a:solidFill>
                  <a:srgbClr val="000000"/>
                </a:solidFill>
                <a:latin typeface="Inter" panose="02000503000000020004" pitchFamily="50" charset="0"/>
                <a:ea typeface="Inter" panose="02000503000000020004" pitchFamily="50" charset="0"/>
                <a:cs typeface="Inter" panose="02000503000000020004" pitchFamily="50" charset="0"/>
                <a:sym typeface="Arial"/>
              </a:rPr>
              <a:t>2. Step 2 (9 minutes):​</a:t>
            </a:r>
          </a:p>
          <a:p>
            <a:pPr marL="0" lvl="0" indent="0" algn="l" rtl="0">
              <a:lnSpc>
                <a:spcPct val="100000"/>
              </a:lnSpc>
              <a:spcBef>
                <a:spcPts val="0"/>
              </a:spcBef>
              <a:spcAft>
                <a:spcPts val="0"/>
              </a:spcAft>
              <a:buSzPts val="1100"/>
              <a:buNone/>
            </a:pPr>
            <a:r>
              <a:rPr lang="en-US" sz="1100" b="1" i="1" u="none" strike="noStrike" cap="none" dirty="0">
                <a:solidFill>
                  <a:srgbClr val="000000"/>
                </a:solidFill>
                <a:latin typeface="Inter" panose="02000503000000020004" pitchFamily="50" charset="0"/>
                <a:ea typeface="Inter" panose="02000503000000020004" pitchFamily="50" charset="0"/>
                <a:cs typeface="Inter" panose="02000503000000020004" pitchFamily="50" charset="0"/>
                <a:sym typeface="Arial"/>
              </a:rPr>
              <a:t>&lt;Click for the scenarios to appear one by one along with answers.&gt;</a:t>
            </a:r>
            <a:r>
              <a:rPr lang="en-US" sz="1100" i="1" dirty="0">
                <a:latin typeface="Inter" panose="02000503000000020004" pitchFamily="50" charset="0"/>
                <a:ea typeface="Inter" panose="02000503000000020004" pitchFamily="50" charset="0"/>
                <a:cs typeface="Inter" panose="02000503000000020004" pitchFamily="50" charset="0"/>
              </a:rPr>
              <a:t>​</a:t>
            </a:r>
          </a:p>
          <a:p>
            <a:pPr marL="171450" lvl="0" indent="-171450" algn="l" rtl="0">
              <a:lnSpc>
                <a:spcPct val="100000"/>
              </a:lnSpc>
              <a:spcBef>
                <a:spcPts val="0"/>
              </a:spcBef>
              <a:spcAft>
                <a:spcPts val="0"/>
              </a:spcAft>
              <a:buSzPts val="1100"/>
            </a:pPr>
            <a:r>
              <a:rPr lang="en-US" sz="1100" dirty="0">
                <a:latin typeface="Inter" panose="02000503000000020004" pitchFamily="50" charset="0"/>
                <a:ea typeface="Inter" panose="02000503000000020004" pitchFamily="50" charset="0"/>
                <a:cs typeface="Inter" panose="02000503000000020004" pitchFamily="50" charset="0"/>
              </a:rPr>
              <a:t>Read out each scenario from the screen as they appear on click. </a:t>
            </a:r>
          </a:p>
          <a:p>
            <a:pPr marL="171450" lvl="0" indent="-171450" algn="l" rtl="0">
              <a:lnSpc>
                <a:spcPct val="100000"/>
              </a:lnSpc>
              <a:spcBef>
                <a:spcPts val="0"/>
              </a:spcBef>
              <a:spcAft>
                <a:spcPts val="0"/>
              </a:spcAft>
              <a:buSzPts val="1100"/>
            </a:pPr>
            <a:r>
              <a:rPr lang="en-US" sz="1100" dirty="0">
                <a:latin typeface="Inter" panose="02000503000000020004" pitchFamily="50" charset="0"/>
                <a:ea typeface="Inter" panose="02000503000000020004" pitchFamily="50" charset="0"/>
                <a:cs typeface="Inter" panose="02000503000000020004" pitchFamily="50" charset="0"/>
              </a:rPr>
              <a:t>Call out a participant at random and ask them to identify the ticket status for the scenario.</a:t>
            </a:r>
          </a:p>
          <a:p>
            <a:pPr marL="171450" lvl="0" indent="-171450" algn="l" rtl="0">
              <a:lnSpc>
                <a:spcPct val="100000"/>
              </a:lnSpc>
              <a:spcBef>
                <a:spcPts val="0"/>
              </a:spcBef>
              <a:spcAft>
                <a:spcPts val="0"/>
              </a:spcAft>
              <a:buSzPts val="1100"/>
            </a:pPr>
            <a:r>
              <a:rPr lang="en-US" sz="1100" dirty="0">
                <a:latin typeface="Inter" panose="02000503000000020004" pitchFamily="50" charset="0"/>
                <a:ea typeface="Inter" panose="02000503000000020004" pitchFamily="50" charset="0"/>
                <a:cs typeface="Inter" panose="02000503000000020004" pitchFamily="50" charset="0"/>
              </a:rPr>
              <a:t>For wrong answers, call out another participant for identifying the correct ticket status.</a:t>
            </a:r>
          </a:p>
          <a:p>
            <a:pPr marL="171450" lvl="0" indent="-171450" algn="l" rtl="0">
              <a:lnSpc>
                <a:spcPct val="100000"/>
              </a:lnSpc>
              <a:spcBef>
                <a:spcPts val="0"/>
              </a:spcBef>
              <a:spcAft>
                <a:spcPts val="0"/>
              </a:spcAft>
              <a:buSzPts val="1100"/>
            </a:pPr>
            <a:r>
              <a:rPr lang="en-US" sz="1100" dirty="0">
                <a:latin typeface="Inter" panose="02000503000000020004" pitchFamily="50" charset="0"/>
                <a:ea typeface="Inter" panose="02000503000000020004" pitchFamily="50" charset="0"/>
                <a:cs typeface="Inter" panose="02000503000000020004" pitchFamily="50" charset="0"/>
              </a:rPr>
              <a:t>Click to display the correct answer and discuss the rationale. ​</a:t>
            </a:r>
          </a:p>
          <a:p>
            <a:pPr marL="171450" lvl="0" indent="-171450" algn="l" rtl="0">
              <a:lnSpc>
                <a:spcPct val="100000"/>
              </a:lnSpc>
              <a:spcBef>
                <a:spcPts val="0"/>
              </a:spcBef>
              <a:spcAft>
                <a:spcPts val="0"/>
              </a:spcAft>
              <a:buSzPts val="1100"/>
            </a:pPr>
            <a:r>
              <a:rPr lang="en-US" sz="1100" dirty="0">
                <a:latin typeface="Inter" panose="02000503000000020004" pitchFamily="50" charset="0"/>
                <a:ea typeface="Inter" panose="02000503000000020004" pitchFamily="50" charset="0"/>
                <a:cs typeface="Inter" panose="02000503000000020004" pitchFamily="50" charset="0"/>
              </a:rPr>
              <a:t>Repeat the process for the remaining scenarios.​</a:t>
            </a:r>
          </a:p>
          <a:p>
            <a:pPr marL="0" lvl="0" indent="0" algn="l" rtl="0">
              <a:lnSpc>
                <a:spcPct val="100000"/>
              </a:lnSpc>
              <a:spcBef>
                <a:spcPts val="0"/>
              </a:spcBef>
              <a:spcAft>
                <a:spcPts val="0"/>
              </a:spcAft>
              <a:buSzPts val="1100"/>
              <a:buNone/>
            </a:pPr>
            <a:endParaRPr lang="en-US" sz="1100" dirty="0">
              <a:latin typeface="Inter" panose="02000503000000020004" pitchFamily="50" charset="0"/>
              <a:ea typeface="Inter" panose="02000503000000020004" pitchFamily="50" charset="0"/>
              <a:cs typeface="Inter" panose="02000503000000020004" pitchFamily="50" charset="0"/>
            </a:endParaRPr>
          </a:p>
          <a:p>
            <a:pPr marL="0" lvl="0" indent="0" algn="l" rtl="0">
              <a:lnSpc>
                <a:spcPct val="100000"/>
              </a:lnSpc>
              <a:spcBef>
                <a:spcPts val="0"/>
              </a:spcBef>
              <a:spcAft>
                <a:spcPts val="0"/>
              </a:spcAft>
              <a:buSzPts val="1100"/>
              <a:buNone/>
            </a:pPr>
            <a:r>
              <a:rPr lang="en-US" sz="1100" b="1" dirty="0">
                <a:latin typeface="Inter" panose="02000503000000020004" pitchFamily="50" charset="0"/>
                <a:ea typeface="Inter" panose="02000503000000020004" pitchFamily="50" charset="0"/>
                <a:cs typeface="Inter" panose="02000503000000020004" pitchFamily="50" charset="0"/>
              </a:rPr>
              <a:t>Say</a:t>
            </a:r>
            <a:r>
              <a:rPr lang="en-US" sz="1100" dirty="0">
                <a:latin typeface="Inter" panose="02000503000000020004" pitchFamily="50" charset="0"/>
                <a:ea typeface="Inter" panose="02000503000000020004" pitchFamily="50" charset="0"/>
                <a:cs typeface="Inter" panose="02000503000000020004" pitchFamily="50" charset="0"/>
              </a:rPr>
              <a:t>:</a:t>
            </a:r>
          </a:p>
          <a:p>
            <a:pPr marL="0" lvl="0" indent="0" algn="l" rtl="0">
              <a:lnSpc>
                <a:spcPct val="100000"/>
              </a:lnSpc>
              <a:spcBef>
                <a:spcPts val="0"/>
              </a:spcBef>
              <a:spcAft>
                <a:spcPts val="0"/>
              </a:spcAft>
              <a:buSzPts val="1100"/>
              <a:buNone/>
            </a:pPr>
            <a:r>
              <a:rPr lang="en-US" sz="1100" dirty="0">
                <a:latin typeface="Inter" panose="02000503000000020004" pitchFamily="50" charset="0"/>
                <a:ea typeface="Inter" panose="02000503000000020004" pitchFamily="50" charset="0"/>
                <a:cs typeface="Inter" panose="02000503000000020004" pitchFamily="50" charset="0"/>
              </a:rPr>
              <a:t>Let’s look at some scenarios that describe the current position of a customer complaint. You will need to identify the correct status that you will categorize the tickets into.</a:t>
            </a:r>
          </a:p>
          <a:p>
            <a:pPr marL="0" lvl="0" indent="0" algn="l" rtl="0">
              <a:lnSpc>
                <a:spcPct val="100000"/>
              </a:lnSpc>
              <a:spcBef>
                <a:spcPts val="0"/>
              </a:spcBef>
              <a:spcAft>
                <a:spcPts val="0"/>
              </a:spcAft>
              <a:buSzPts val="1100"/>
              <a:buNone/>
            </a:pPr>
            <a:endParaRPr lang="en-US" sz="1100" dirty="0">
              <a:latin typeface="Inter" panose="02000503000000020004" pitchFamily="50" charset="0"/>
              <a:ea typeface="Inter" panose="02000503000000020004" pitchFamily="50" charset="0"/>
              <a:cs typeface="Inter" panose="02000503000000020004" pitchFamily="50" charset="0"/>
            </a:endParaRPr>
          </a:p>
          <a:p>
            <a:pPr marL="0" lvl="0" indent="0" algn="l" rtl="0">
              <a:lnSpc>
                <a:spcPct val="100000"/>
              </a:lnSpc>
              <a:spcBef>
                <a:spcPts val="0"/>
              </a:spcBef>
              <a:spcAft>
                <a:spcPts val="0"/>
              </a:spcAft>
              <a:buSzPts val="1100"/>
              <a:buNone/>
            </a:pPr>
            <a:r>
              <a:rPr lang="en-US" sz="1100" b="1" dirty="0">
                <a:latin typeface="Inter" panose="02000503000000020004" pitchFamily="50" charset="0"/>
                <a:ea typeface="Inter" panose="02000503000000020004" pitchFamily="50" charset="0"/>
                <a:cs typeface="Inter" panose="02000503000000020004" pitchFamily="50" charset="0"/>
              </a:rPr>
              <a:t>Do</a:t>
            </a:r>
            <a:r>
              <a:rPr lang="en-US" sz="1100" dirty="0">
                <a:latin typeface="Inter" panose="02000503000000020004" pitchFamily="50" charset="0"/>
                <a:ea typeface="Inter" panose="02000503000000020004" pitchFamily="50" charset="0"/>
                <a:cs typeface="Inter" panose="02000503000000020004" pitchFamily="50" charset="0"/>
              </a:rPr>
              <a:t>:</a:t>
            </a:r>
          </a:p>
          <a:p>
            <a:pPr marL="171450" lvl="0" indent="-171450" algn="l" rtl="0">
              <a:lnSpc>
                <a:spcPct val="100000"/>
              </a:lnSpc>
              <a:spcBef>
                <a:spcPts val="0"/>
              </a:spcBef>
              <a:spcAft>
                <a:spcPts val="0"/>
              </a:spcAft>
              <a:buSzPts val="1100"/>
            </a:pPr>
            <a:r>
              <a:rPr lang="en-US" sz="1100" dirty="0">
                <a:latin typeface="Inter" panose="02000503000000020004" pitchFamily="50" charset="0"/>
                <a:ea typeface="Inter" panose="02000503000000020004" pitchFamily="50" charset="0"/>
                <a:cs typeface="Inter" panose="02000503000000020004" pitchFamily="50" charset="0"/>
              </a:rPr>
              <a:t>Conduct the activity as per the instructions.</a:t>
            </a:r>
          </a:p>
          <a:p>
            <a:pPr marL="171450" lvl="0" indent="-171450" algn="l" rtl="0">
              <a:lnSpc>
                <a:spcPct val="100000"/>
              </a:lnSpc>
              <a:spcBef>
                <a:spcPts val="0"/>
              </a:spcBef>
              <a:spcAft>
                <a:spcPts val="0"/>
              </a:spcAft>
              <a:buSzPts val="1100"/>
            </a:pPr>
            <a:r>
              <a:rPr lang="en-US" sz="1100" dirty="0">
                <a:latin typeface="Inter" panose="02000503000000020004" pitchFamily="50" charset="0"/>
                <a:ea typeface="Inter" panose="02000503000000020004" pitchFamily="50" charset="0"/>
                <a:cs typeface="Inter" panose="02000503000000020004" pitchFamily="50" charset="0"/>
              </a:rPr>
              <a:t>Move to the next slide for a debrief.</a:t>
            </a:r>
          </a:p>
          <a:p>
            <a:pPr marL="0" lvl="0" indent="0" algn="l" rtl="0">
              <a:lnSpc>
                <a:spcPct val="100000"/>
              </a:lnSpc>
              <a:spcBef>
                <a:spcPts val="0"/>
              </a:spcBef>
              <a:spcAft>
                <a:spcPts val="0"/>
              </a:spcAft>
              <a:buSzPts val="1100"/>
              <a:buNone/>
            </a:pPr>
            <a:endParaRPr lang="en-US" sz="1100" dirty="0">
              <a:latin typeface="Inter" panose="02000503000000020004" pitchFamily="50" charset="0"/>
              <a:ea typeface="Inter" panose="02000503000000020004" pitchFamily="50" charset="0"/>
              <a:cs typeface="Inter" panose="02000503000000020004" pitchFamily="50" charset="0"/>
            </a:endParaRPr>
          </a:p>
          <a:p>
            <a:pPr marL="0" lvl="0" indent="0" algn="l" rtl="0">
              <a:lnSpc>
                <a:spcPct val="100000"/>
              </a:lnSpc>
              <a:spcBef>
                <a:spcPts val="0"/>
              </a:spcBef>
              <a:spcAft>
                <a:spcPts val="0"/>
              </a:spcAft>
              <a:buSzPts val="1100"/>
              <a:buNone/>
            </a:pPr>
            <a:endParaRPr lang="en-US" sz="1100" dirty="0">
              <a:latin typeface="Inter" panose="02000503000000020004" pitchFamily="50" charset="0"/>
              <a:ea typeface="Inter" panose="02000503000000020004" pitchFamily="50" charset="0"/>
              <a:cs typeface="Inter" panose="02000503000000020004" pitchFamily="50" charset="0"/>
            </a:endParaRPr>
          </a:p>
          <a:p>
            <a:pPr marL="0" lvl="0" indent="0" algn="l" rtl="0">
              <a:lnSpc>
                <a:spcPct val="100000"/>
              </a:lnSpc>
              <a:spcBef>
                <a:spcPts val="0"/>
              </a:spcBef>
              <a:spcAft>
                <a:spcPts val="0"/>
              </a:spcAft>
              <a:buSzPts val="1100"/>
              <a:buNone/>
            </a:pPr>
            <a:endParaRPr sz="1100" dirty="0">
              <a:latin typeface="Inter" panose="02000503000000020004" pitchFamily="50" charset="0"/>
              <a:ea typeface="Inter" panose="02000503000000020004" pitchFamily="50" charset="0"/>
              <a:cs typeface="Inter" panose="02000503000000020004" pitchFamily="50" charset="0"/>
            </a:endParaRPr>
          </a:p>
        </p:txBody>
      </p:sp>
    </p:spTree>
    <p:extLst>
      <p:ext uri="{BB962C8B-B14F-4D97-AF65-F5344CB8AC3E}">
        <p14:creationId xmlns:p14="http://schemas.microsoft.com/office/powerpoint/2010/main" val="41048982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6.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Style 01">
    <p:spTree>
      <p:nvGrpSpPr>
        <p:cNvPr id="1" name=""/>
        <p:cNvGrpSpPr/>
        <p:nvPr/>
      </p:nvGrpSpPr>
      <p:grpSpPr>
        <a:xfrm>
          <a:off x="0" y="0"/>
          <a:ext cx="0" cy="0"/>
          <a:chOff x="0" y="0"/>
          <a:chExt cx="0" cy="0"/>
        </a:xfrm>
      </p:grpSpPr>
      <p:pic>
        <p:nvPicPr>
          <p:cNvPr id="3" name="Google Shape;593;p87">
            <a:extLst>
              <a:ext uri="{FF2B5EF4-FFF2-40B4-BE49-F238E27FC236}">
                <a16:creationId xmlns:a16="http://schemas.microsoft.com/office/drawing/2014/main" id="{C84E2F75-A96F-4DBD-B22F-AA560E082BBD}"/>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pic>
        <p:nvPicPr>
          <p:cNvPr id="4" name="Google Shape;22;p3">
            <a:extLst>
              <a:ext uri="{FF2B5EF4-FFF2-40B4-BE49-F238E27FC236}">
                <a16:creationId xmlns:a16="http://schemas.microsoft.com/office/drawing/2014/main" id="{09DB8D13-7683-4DDA-8CEB-5371B4D52997}"/>
              </a:ext>
            </a:extLst>
          </p:cNvPr>
          <p:cNvPicPr preferRelativeResize="0"/>
          <p:nvPr userDrawn="1"/>
        </p:nvPicPr>
        <p:blipFill rotWithShape="1">
          <a:blip r:embed="rId4">
            <a:alphaModFix/>
          </a:blip>
          <a:srcRect t="169" b="179"/>
          <a:stretch/>
        </p:blipFill>
        <p:spPr>
          <a:xfrm>
            <a:off x="365691" y="4622356"/>
            <a:ext cx="497434" cy="155448"/>
          </a:xfrm>
          <a:prstGeom prst="rect">
            <a:avLst/>
          </a:prstGeom>
          <a:noFill/>
          <a:ln>
            <a:noFill/>
          </a:ln>
        </p:spPr>
      </p:pic>
      <p:pic>
        <p:nvPicPr>
          <p:cNvPr id="5" name="Google Shape;597;p87">
            <a:extLst>
              <a:ext uri="{FF2B5EF4-FFF2-40B4-BE49-F238E27FC236}">
                <a16:creationId xmlns:a16="http://schemas.microsoft.com/office/drawing/2014/main" id="{A70356CF-94EE-4EE1-95A9-952B1F7646D3}"/>
              </a:ext>
            </a:extLst>
          </p:cNvPr>
          <p:cNvPicPr preferRelativeResize="0"/>
          <p:nvPr userDrawn="1"/>
        </p:nvPicPr>
        <p:blipFill rotWithShape="1">
          <a:blip r:embed="rId5">
            <a:alphaModFix/>
          </a:blip>
          <a:srcRect l="24405" t="3914" r="23456" b="10049"/>
          <a:stretch/>
        </p:blipFill>
        <p:spPr>
          <a:xfrm>
            <a:off x="5273900" y="1244225"/>
            <a:ext cx="2413674" cy="2655050"/>
          </a:xfrm>
          <a:prstGeom prst="rect">
            <a:avLst/>
          </a:prstGeom>
          <a:noFill/>
          <a:ln>
            <a:noFill/>
          </a:ln>
        </p:spPr>
      </p:pic>
      <p:sp>
        <p:nvSpPr>
          <p:cNvPr id="2" name="Title 1">
            <a:extLst>
              <a:ext uri="{FF2B5EF4-FFF2-40B4-BE49-F238E27FC236}">
                <a16:creationId xmlns:a16="http://schemas.microsoft.com/office/drawing/2014/main" id="{97022B7D-C2B5-4900-AD34-EEBB2D21F740}"/>
              </a:ext>
            </a:extLst>
          </p:cNvPr>
          <p:cNvSpPr>
            <a:spLocks noGrp="1"/>
          </p:cNvSpPr>
          <p:nvPr>
            <p:ph type="title"/>
          </p:nvPr>
        </p:nvSpPr>
        <p:spPr>
          <a:xfrm>
            <a:off x="713884" y="1986990"/>
            <a:ext cx="4079325" cy="1169521"/>
          </a:xfrm>
        </p:spPr>
        <p:txBody>
          <a:bodyPr anchor="b">
            <a:spAutoFit/>
          </a:bodyPr>
          <a:lstStyle>
            <a:lvl1pPr algn="ctr">
              <a:defRPr sz="3200" b="1"/>
            </a:lvl1pPr>
          </a:lstStyle>
          <a:p>
            <a:r>
              <a:rPr lang="en-US"/>
              <a:t>Click to edit Master title style</a:t>
            </a:r>
            <a:endParaRPr lang="en-IN"/>
          </a:p>
        </p:txBody>
      </p:sp>
    </p:spTree>
    <p:custDataLst>
      <p:tags r:id="rId1"/>
    </p:custDataLst>
    <p:extLst>
      <p:ext uri="{BB962C8B-B14F-4D97-AF65-F5344CB8AC3E}">
        <p14:creationId xmlns:p14="http://schemas.microsoft.com/office/powerpoint/2010/main" val="1497854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1" preserve="1" userDrawn="1">
  <p:cSld name="1_Quote 1">
    <p:bg>
      <p:bgPr>
        <a:blipFill>
          <a:blip r:embed="rId3">
            <a:alphaModFix/>
          </a:blip>
          <a:stretch>
            <a:fillRect/>
          </a:stretch>
        </a:blipFill>
        <a:effectLst/>
      </p:bgPr>
    </p:bg>
    <p:spTree>
      <p:nvGrpSpPr>
        <p:cNvPr id="1" name="Shape 306"/>
        <p:cNvGrpSpPr/>
        <p:nvPr/>
      </p:nvGrpSpPr>
      <p:grpSpPr>
        <a:xfrm>
          <a:off x="0" y="0"/>
          <a:ext cx="0" cy="0"/>
          <a:chOff x="0" y="0"/>
          <a:chExt cx="0" cy="0"/>
        </a:xfrm>
      </p:grpSpPr>
      <p:sp>
        <p:nvSpPr>
          <p:cNvPr id="3" name="Title 2">
            <a:extLst>
              <a:ext uri="{FF2B5EF4-FFF2-40B4-BE49-F238E27FC236}">
                <a16:creationId xmlns:a16="http://schemas.microsoft.com/office/drawing/2014/main" id="{9C303FF7-B55E-4191-B507-D734B7BD7903}"/>
              </a:ext>
            </a:extLst>
          </p:cNvPr>
          <p:cNvSpPr>
            <a:spLocks noGrp="1"/>
          </p:cNvSpPr>
          <p:nvPr>
            <p:ph type="title"/>
          </p:nvPr>
        </p:nvSpPr>
        <p:spPr>
          <a:xfrm>
            <a:off x="252000" y="252000"/>
            <a:ext cx="8514797" cy="572700"/>
          </a:xfrm>
        </p:spPr>
        <p:txBody>
          <a:bodyPr/>
          <a:lstStyle>
            <a:lvl1pPr>
              <a:defRPr sz="3200"/>
            </a:lvl1pPr>
          </a:lstStyle>
          <a:p>
            <a:r>
              <a:rPr lang="en-US"/>
              <a:t>Click to edit Master title style</a:t>
            </a:r>
            <a:endParaRPr lang="en-IN"/>
          </a:p>
        </p:txBody>
      </p:sp>
      <p:sp>
        <p:nvSpPr>
          <p:cNvPr id="5" name="Text Placeholder 5">
            <a:extLst>
              <a:ext uri="{FF2B5EF4-FFF2-40B4-BE49-F238E27FC236}">
                <a16:creationId xmlns:a16="http://schemas.microsoft.com/office/drawing/2014/main" id="{FAB13F12-5C1C-0F7B-4FA7-D0910DAA2592}"/>
              </a:ext>
            </a:extLst>
          </p:cNvPr>
          <p:cNvSpPr>
            <a:spLocks noGrp="1"/>
          </p:cNvSpPr>
          <p:nvPr>
            <p:ph type="body" sz="quarter" idx="16"/>
          </p:nvPr>
        </p:nvSpPr>
        <p:spPr>
          <a:xfrm>
            <a:off x="251998" y="828000"/>
            <a:ext cx="8533227" cy="444000"/>
          </a:xfrm>
          <a:prstGeom prst="rect">
            <a:avLst/>
          </a:prstGeom>
        </p:spPr>
        <p:txBody>
          <a:bodyPr lIns="90000">
            <a:noAutofit/>
          </a:bodyPr>
          <a:lstStyle>
            <a:lvl1pPr>
              <a:defRPr lang="en-US" i="1">
                <a:solidFill>
                  <a:srgbClr val="121212"/>
                </a:solidFill>
              </a:defRPr>
            </a:lvl1pPr>
          </a:lstStyle>
          <a:p>
            <a:pPr marL="0" lvl="0" indent="0">
              <a:buClr>
                <a:schemeClr val="bg1"/>
              </a:buClr>
              <a:buNone/>
            </a:pPr>
            <a:r>
              <a:rPr lang="en-US"/>
              <a:t>Click to edit Master text styles</a:t>
            </a:r>
          </a:p>
        </p:txBody>
      </p:sp>
    </p:spTree>
    <p:custDataLst>
      <p:tags r:id="rId1"/>
    </p:custDataLst>
    <p:extLst>
      <p:ext uri="{BB962C8B-B14F-4D97-AF65-F5344CB8AC3E}">
        <p14:creationId xmlns:p14="http://schemas.microsoft.com/office/powerpoint/2010/main" val="1050187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1" preserve="1" userDrawn="1">
  <p:cSld name="1_Quote 1">
    <p:bg>
      <p:bgPr>
        <a:blipFill>
          <a:blip r:embed="rId3">
            <a:alphaModFix/>
          </a:blip>
          <a:stretch>
            <a:fillRect/>
          </a:stretch>
        </a:blipFill>
        <a:effectLst/>
      </p:bgPr>
    </p:bg>
    <p:spTree>
      <p:nvGrpSpPr>
        <p:cNvPr id="1" name="Shape 306"/>
        <p:cNvGrpSpPr/>
        <p:nvPr/>
      </p:nvGrpSpPr>
      <p:grpSpPr>
        <a:xfrm>
          <a:off x="0" y="0"/>
          <a:ext cx="0" cy="0"/>
          <a:chOff x="0" y="0"/>
          <a:chExt cx="0" cy="0"/>
        </a:xfrm>
      </p:grpSpPr>
      <p:sp>
        <p:nvSpPr>
          <p:cNvPr id="3" name="Title 2">
            <a:extLst>
              <a:ext uri="{FF2B5EF4-FFF2-40B4-BE49-F238E27FC236}">
                <a16:creationId xmlns:a16="http://schemas.microsoft.com/office/drawing/2014/main" id="{9C303FF7-B55E-4191-B507-D734B7BD7903}"/>
              </a:ext>
            </a:extLst>
          </p:cNvPr>
          <p:cNvSpPr>
            <a:spLocks noGrp="1"/>
          </p:cNvSpPr>
          <p:nvPr>
            <p:ph type="title"/>
          </p:nvPr>
        </p:nvSpPr>
        <p:spPr>
          <a:xfrm>
            <a:off x="252000" y="252000"/>
            <a:ext cx="8514797" cy="572700"/>
          </a:xfrm>
        </p:spPr>
        <p:txBody>
          <a:bodyPr/>
          <a:lstStyle>
            <a:lvl1pPr>
              <a:defRPr sz="3200"/>
            </a:lvl1pPr>
          </a:lstStyle>
          <a:p>
            <a:r>
              <a:rPr lang="en-US"/>
              <a:t>Click to edit Master title style</a:t>
            </a:r>
            <a:endParaRPr lang="en-IN"/>
          </a:p>
        </p:txBody>
      </p:sp>
    </p:spTree>
    <p:custDataLst>
      <p:tags r:id="rId1"/>
    </p:custDataLst>
    <p:extLst>
      <p:ext uri="{BB962C8B-B14F-4D97-AF65-F5344CB8AC3E}">
        <p14:creationId xmlns:p14="http://schemas.microsoft.com/office/powerpoint/2010/main" val="3030404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1" preserve="1" userDrawn="1">
  <p:cSld name="1_Quote 1">
    <p:bg>
      <p:bgPr>
        <a:blipFill>
          <a:blip r:embed="rId3">
            <a:alphaModFix/>
          </a:blip>
          <a:stretch>
            <a:fillRect/>
          </a:stretch>
        </a:blipFill>
        <a:effectLst/>
      </p:bgPr>
    </p:bg>
    <p:spTree>
      <p:nvGrpSpPr>
        <p:cNvPr id="1" name="Shape 306"/>
        <p:cNvGrpSpPr/>
        <p:nvPr/>
      </p:nvGrpSpPr>
      <p:grpSpPr>
        <a:xfrm>
          <a:off x="0" y="0"/>
          <a:ext cx="0" cy="0"/>
          <a:chOff x="0" y="0"/>
          <a:chExt cx="0" cy="0"/>
        </a:xfrm>
      </p:grpSpPr>
      <p:sp>
        <p:nvSpPr>
          <p:cNvPr id="4" name="Title 2">
            <a:extLst>
              <a:ext uri="{FF2B5EF4-FFF2-40B4-BE49-F238E27FC236}">
                <a16:creationId xmlns:a16="http://schemas.microsoft.com/office/drawing/2014/main" id="{3C7B772E-738E-4CA1-9FE7-74F2E296F2E0}"/>
              </a:ext>
            </a:extLst>
          </p:cNvPr>
          <p:cNvSpPr>
            <a:spLocks noGrp="1"/>
          </p:cNvSpPr>
          <p:nvPr>
            <p:ph type="title"/>
          </p:nvPr>
        </p:nvSpPr>
        <p:spPr>
          <a:xfrm>
            <a:off x="252000" y="252000"/>
            <a:ext cx="8531969" cy="572700"/>
          </a:xfrm>
        </p:spPr>
        <p:txBody>
          <a:bodyPr>
            <a:noAutofit/>
          </a:bodyPr>
          <a:lstStyle>
            <a:lvl1pPr>
              <a:defRPr sz="3200" b="1">
                <a:solidFill>
                  <a:srgbClr val="121212"/>
                </a:solidFill>
                <a:latin typeface="+mj-lt"/>
              </a:defRPr>
            </a:lvl1pPr>
          </a:lstStyle>
          <a:p>
            <a:r>
              <a:rPr lang="en-US"/>
              <a:t>Click to edit Master title style</a:t>
            </a:r>
            <a:endParaRPr lang="en-IN"/>
          </a:p>
        </p:txBody>
      </p:sp>
      <p:sp>
        <p:nvSpPr>
          <p:cNvPr id="5" name="Text Placeholder 5">
            <a:extLst>
              <a:ext uri="{FF2B5EF4-FFF2-40B4-BE49-F238E27FC236}">
                <a16:creationId xmlns:a16="http://schemas.microsoft.com/office/drawing/2014/main" id="{BEB20359-435C-4210-8020-F9FFA60F96DD}"/>
              </a:ext>
            </a:extLst>
          </p:cNvPr>
          <p:cNvSpPr>
            <a:spLocks noGrp="1"/>
          </p:cNvSpPr>
          <p:nvPr>
            <p:ph type="body" sz="quarter" idx="15"/>
          </p:nvPr>
        </p:nvSpPr>
        <p:spPr>
          <a:xfrm>
            <a:off x="252000" y="1440000"/>
            <a:ext cx="4654550" cy="3240000"/>
          </a:xfrm>
          <a:prstGeom prst="rect">
            <a:avLst/>
          </a:prstGeom>
          <a:noFill/>
          <a:ln>
            <a:noFill/>
          </a:ln>
        </p:spPr>
        <p:txBody>
          <a:bodyPr spcFirstLastPara="1" wrap="square" lIns="91425" tIns="91425" rIns="91425" bIns="91425" anchor="t" anchorCtr="0">
            <a:normAutofit/>
          </a:bodyPr>
          <a:lstStyle>
            <a:lvl1pPr marL="457200" indent="-331200">
              <a:lnSpc>
                <a:spcPct val="150000"/>
              </a:lnSpc>
              <a:spcBef>
                <a:spcPts val="600"/>
              </a:spcBef>
              <a:spcAft>
                <a:spcPts val="600"/>
              </a:spcAft>
              <a:defRPr lang="en-US">
                <a:solidFill>
                  <a:srgbClr val="121212"/>
                </a:solidFill>
              </a:defRPr>
            </a:lvl1pPr>
            <a:lvl2pPr marL="596900" indent="0">
              <a:lnSpc>
                <a:spcPct val="150000"/>
              </a:lnSpc>
              <a:spcBef>
                <a:spcPts val="600"/>
              </a:spcBef>
              <a:spcAft>
                <a:spcPts val="600"/>
              </a:spcAft>
              <a:buSzPct val="113000"/>
              <a:buFont typeface="Inter" panose="020B0502030000000004" pitchFamily="34" charset="0"/>
              <a:buNone/>
              <a:defRPr lang="en-US"/>
            </a:lvl2pPr>
            <a:lvl3pPr marL="457200" indent="-331200">
              <a:lnSpc>
                <a:spcPct val="150000"/>
              </a:lnSpc>
              <a:spcBef>
                <a:spcPts val="600"/>
              </a:spcBef>
              <a:spcAft>
                <a:spcPts val="600"/>
              </a:spcAft>
              <a:defRPr lang="en-IN"/>
            </a:lvl3pPr>
          </a:lstStyle>
          <a:p>
            <a:pPr lvl="0" indent="-331200">
              <a:lnSpc>
                <a:spcPct val="150000"/>
              </a:lnSpc>
              <a:spcBef>
                <a:spcPts val="600"/>
              </a:spcBef>
              <a:spcAft>
                <a:spcPts val="600"/>
              </a:spcAft>
              <a:buClr>
                <a:srgbClr val="121212"/>
              </a:buClr>
              <a:buSzPts val="1800"/>
            </a:pPr>
            <a:r>
              <a:rPr lang="en-US"/>
              <a:t>Click to edit Master text styles</a:t>
            </a:r>
          </a:p>
          <a:p>
            <a:pPr marL="914400" lvl="1" indent="-317500">
              <a:buSzPts val="1400"/>
              <a:buChar char="○"/>
            </a:pPr>
            <a:r>
              <a:rPr lang="en-US"/>
              <a:t>Second level</a:t>
            </a:r>
          </a:p>
          <a:p>
            <a:pPr marL="1371600" lvl="2" indent="-317500">
              <a:buSzPts val="1400"/>
              <a:buChar char="■"/>
            </a:pPr>
            <a:endParaRPr lang="en-IN"/>
          </a:p>
        </p:txBody>
      </p:sp>
      <p:sp>
        <p:nvSpPr>
          <p:cNvPr id="6" name="Picture Placeholder 6">
            <a:extLst>
              <a:ext uri="{FF2B5EF4-FFF2-40B4-BE49-F238E27FC236}">
                <a16:creationId xmlns:a16="http://schemas.microsoft.com/office/drawing/2014/main" id="{2EDB7D67-E7BF-4366-A6B9-F55BE26AE421}"/>
              </a:ext>
            </a:extLst>
          </p:cNvPr>
          <p:cNvSpPr>
            <a:spLocks noGrp="1"/>
          </p:cNvSpPr>
          <p:nvPr>
            <p:ph type="pic" sz="quarter" idx="14"/>
          </p:nvPr>
        </p:nvSpPr>
        <p:spPr>
          <a:xfrm>
            <a:off x="5185107" y="1260000"/>
            <a:ext cx="3598862" cy="3240000"/>
          </a:xfrm>
          <a:prstGeom prst="rect">
            <a:avLst/>
          </a:prstGeom>
        </p:spPr>
        <p:txBody>
          <a:bodyPr/>
          <a:lstStyle/>
          <a:p>
            <a:endParaRPr lang="en-IN"/>
          </a:p>
        </p:txBody>
      </p:sp>
      <p:sp>
        <p:nvSpPr>
          <p:cNvPr id="2" name="Text Placeholder 5">
            <a:extLst>
              <a:ext uri="{FF2B5EF4-FFF2-40B4-BE49-F238E27FC236}">
                <a16:creationId xmlns:a16="http://schemas.microsoft.com/office/drawing/2014/main" id="{C4688BBC-A379-4578-E94F-1361CDA11368}"/>
              </a:ext>
            </a:extLst>
          </p:cNvPr>
          <p:cNvSpPr>
            <a:spLocks noGrp="1"/>
          </p:cNvSpPr>
          <p:nvPr>
            <p:ph type="body" sz="quarter" idx="16"/>
          </p:nvPr>
        </p:nvSpPr>
        <p:spPr>
          <a:xfrm>
            <a:off x="251998" y="828000"/>
            <a:ext cx="8533227" cy="444000"/>
          </a:xfrm>
          <a:prstGeom prst="rect">
            <a:avLst/>
          </a:prstGeom>
        </p:spPr>
        <p:txBody>
          <a:bodyPr lIns="90000">
            <a:noAutofit/>
          </a:bodyPr>
          <a:lstStyle>
            <a:lvl1pPr>
              <a:defRPr lang="en-US" i="1">
                <a:solidFill>
                  <a:srgbClr val="121212"/>
                </a:solidFill>
              </a:defRPr>
            </a:lvl1pPr>
          </a:lstStyle>
          <a:p>
            <a:pPr marL="0" lvl="0" indent="0">
              <a:buClr>
                <a:schemeClr val="bg1"/>
              </a:buClr>
              <a:buNone/>
            </a:pPr>
            <a:r>
              <a:rPr lang="en-US"/>
              <a:t>Click to edit Master text styles</a:t>
            </a:r>
          </a:p>
        </p:txBody>
      </p:sp>
    </p:spTree>
    <p:custDataLst>
      <p:tags r:id="rId1"/>
    </p:custDataLst>
    <p:extLst>
      <p:ext uri="{BB962C8B-B14F-4D97-AF65-F5344CB8AC3E}">
        <p14:creationId xmlns:p14="http://schemas.microsoft.com/office/powerpoint/2010/main" val="773251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1" preserve="1" userDrawn="1">
  <p:cSld name="1_Quote 1">
    <p:bg>
      <p:bgPr>
        <a:blipFill>
          <a:blip r:embed="rId3">
            <a:alphaModFix/>
          </a:blip>
          <a:stretch>
            <a:fillRect/>
          </a:stretch>
        </a:blipFill>
        <a:effectLst/>
      </p:bgPr>
    </p:bg>
    <p:spTree>
      <p:nvGrpSpPr>
        <p:cNvPr id="1" name="Shape 306"/>
        <p:cNvGrpSpPr/>
        <p:nvPr/>
      </p:nvGrpSpPr>
      <p:grpSpPr>
        <a:xfrm>
          <a:off x="0" y="0"/>
          <a:ext cx="0" cy="0"/>
          <a:chOff x="0" y="0"/>
          <a:chExt cx="0" cy="0"/>
        </a:xfrm>
      </p:grpSpPr>
      <p:sp>
        <p:nvSpPr>
          <p:cNvPr id="5" name="Title 2">
            <a:extLst>
              <a:ext uri="{FF2B5EF4-FFF2-40B4-BE49-F238E27FC236}">
                <a16:creationId xmlns:a16="http://schemas.microsoft.com/office/drawing/2014/main" id="{EE151A5E-354A-44F4-8EB5-0CFF15996219}"/>
              </a:ext>
            </a:extLst>
          </p:cNvPr>
          <p:cNvSpPr>
            <a:spLocks noGrp="1"/>
          </p:cNvSpPr>
          <p:nvPr>
            <p:ph type="title"/>
          </p:nvPr>
        </p:nvSpPr>
        <p:spPr>
          <a:xfrm>
            <a:off x="251999" y="252000"/>
            <a:ext cx="4462271" cy="572700"/>
          </a:xfrm>
        </p:spPr>
        <p:txBody>
          <a:bodyPr/>
          <a:lstStyle>
            <a:lvl1pPr>
              <a:defRPr sz="3200"/>
            </a:lvl1pPr>
          </a:lstStyle>
          <a:p>
            <a:r>
              <a:rPr lang="en-US"/>
              <a:t>Click to edit Master</a:t>
            </a:r>
            <a:endParaRPr lang="en-IN"/>
          </a:p>
        </p:txBody>
      </p:sp>
      <p:sp>
        <p:nvSpPr>
          <p:cNvPr id="7" name="Picture Placeholder 6">
            <a:extLst>
              <a:ext uri="{FF2B5EF4-FFF2-40B4-BE49-F238E27FC236}">
                <a16:creationId xmlns:a16="http://schemas.microsoft.com/office/drawing/2014/main" id="{B5E743C2-8478-4EE2-B960-28A579A1562A}"/>
              </a:ext>
            </a:extLst>
          </p:cNvPr>
          <p:cNvSpPr>
            <a:spLocks noGrp="1"/>
          </p:cNvSpPr>
          <p:nvPr>
            <p:ph type="pic" sz="quarter" idx="14"/>
          </p:nvPr>
        </p:nvSpPr>
        <p:spPr>
          <a:xfrm>
            <a:off x="5182766" y="411750"/>
            <a:ext cx="3598862" cy="4320000"/>
          </a:xfrm>
          <a:prstGeom prst="rect">
            <a:avLst/>
          </a:prstGeom>
        </p:spPr>
        <p:txBody>
          <a:bodyPr/>
          <a:lstStyle/>
          <a:p>
            <a:endParaRPr lang="en-IN"/>
          </a:p>
        </p:txBody>
      </p:sp>
      <p:sp>
        <p:nvSpPr>
          <p:cNvPr id="8" name="Google Shape;552;p77">
            <a:extLst>
              <a:ext uri="{FF2B5EF4-FFF2-40B4-BE49-F238E27FC236}">
                <a16:creationId xmlns:a16="http://schemas.microsoft.com/office/drawing/2014/main" id="{5A4763B5-4DD6-4A76-83DD-402AA7E97E2C}"/>
              </a:ext>
            </a:extLst>
          </p:cNvPr>
          <p:cNvSpPr txBox="1">
            <a:spLocks noGrp="1"/>
          </p:cNvSpPr>
          <p:nvPr>
            <p:ph type="body" idx="1"/>
          </p:nvPr>
        </p:nvSpPr>
        <p:spPr>
          <a:xfrm>
            <a:off x="252000" y="1440000"/>
            <a:ext cx="4402570" cy="3224149"/>
          </a:xfrm>
          <a:prstGeom prst="rect">
            <a:avLst/>
          </a:prstGeom>
        </p:spPr>
        <p:txBody>
          <a:bodyPr spcFirstLastPara="1" wrap="square" lIns="91425" tIns="91425" rIns="91425" bIns="91425" anchor="t" anchorCtr="0">
            <a:noAutofit/>
          </a:bodyPr>
          <a:lstStyle>
            <a:lvl1pPr>
              <a:defRPr dirty="0"/>
            </a:lvl1pPr>
          </a:lstStyle>
          <a:p>
            <a:pPr lvl="0" indent="-331200">
              <a:lnSpc>
                <a:spcPct val="150000"/>
              </a:lnSpc>
              <a:spcBef>
                <a:spcPts val="600"/>
              </a:spcBef>
              <a:spcAft>
                <a:spcPts val="600"/>
              </a:spcAft>
              <a:buSzPts val="1800"/>
            </a:pPr>
            <a:endParaRPr/>
          </a:p>
        </p:txBody>
      </p:sp>
      <p:sp>
        <p:nvSpPr>
          <p:cNvPr id="2" name="Text Placeholder 5">
            <a:extLst>
              <a:ext uri="{FF2B5EF4-FFF2-40B4-BE49-F238E27FC236}">
                <a16:creationId xmlns:a16="http://schemas.microsoft.com/office/drawing/2014/main" id="{00DAC56D-5BAA-A2D6-D7AA-4F468C9DC08D}"/>
              </a:ext>
            </a:extLst>
          </p:cNvPr>
          <p:cNvSpPr>
            <a:spLocks noGrp="1"/>
          </p:cNvSpPr>
          <p:nvPr>
            <p:ph type="body" sz="quarter" idx="16"/>
          </p:nvPr>
        </p:nvSpPr>
        <p:spPr>
          <a:xfrm>
            <a:off x="251998" y="828000"/>
            <a:ext cx="4462271" cy="444000"/>
          </a:xfrm>
          <a:prstGeom prst="rect">
            <a:avLst/>
          </a:prstGeom>
        </p:spPr>
        <p:txBody>
          <a:bodyPr lIns="90000">
            <a:noAutofit/>
          </a:bodyPr>
          <a:lstStyle>
            <a:lvl1pPr>
              <a:defRPr lang="en-US" i="1">
                <a:solidFill>
                  <a:srgbClr val="121212"/>
                </a:solidFill>
              </a:defRPr>
            </a:lvl1pPr>
          </a:lstStyle>
          <a:p>
            <a:pPr marL="0" lvl="0" indent="0">
              <a:buClr>
                <a:schemeClr val="bg1"/>
              </a:buClr>
              <a:buNone/>
            </a:pPr>
            <a:r>
              <a:rPr lang="en-US"/>
              <a:t>Click to edit Master text styles</a:t>
            </a:r>
          </a:p>
        </p:txBody>
      </p:sp>
    </p:spTree>
    <p:custDataLst>
      <p:tags r:id="rId1"/>
    </p:custDataLst>
    <p:extLst>
      <p:ext uri="{BB962C8B-B14F-4D97-AF65-F5344CB8AC3E}">
        <p14:creationId xmlns:p14="http://schemas.microsoft.com/office/powerpoint/2010/main" val="1095343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1" preserve="1" userDrawn="1">
  <p:cSld name="1_Quote 1">
    <p:bg>
      <p:bgPr>
        <a:blipFill>
          <a:blip r:embed="rId3">
            <a:alphaModFix/>
          </a:blip>
          <a:stretch>
            <a:fillRect/>
          </a:stretch>
        </a:blipFill>
        <a:effectLst/>
      </p:bgPr>
    </p:bg>
    <p:spTree>
      <p:nvGrpSpPr>
        <p:cNvPr id="1" name="Shape 306"/>
        <p:cNvGrpSpPr/>
        <p:nvPr/>
      </p:nvGrpSpPr>
      <p:grpSpPr>
        <a:xfrm>
          <a:off x="0" y="0"/>
          <a:ext cx="0" cy="0"/>
          <a:chOff x="0" y="0"/>
          <a:chExt cx="0" cy="0"/>
        </a:xfrm>
      </p:grpSpPr>
      <p:sp>
        <p:nvSpPr>
          <p:cNvPr id="5" name="TextBox 4">
            <a:extLst>
              <a:ext uri="{FF2B5EF4-FFF2-40B4-BE49-F238E27FC236}">
                <a16:creationId xmlns:a16="http://schemas.microsoft.com/office/drawing/2014/main" id="{F1A7AC89-C2B2-43A9-B1C7-6C7DBFDE7B48}"/>
              </a:ext>
            </a:extLst>
          </p:cNvPr>
          <p:cNvSpPr txBox="1"/>
          <p:nvPr userDrawn="1"/>
        </p:nvSpPr>
        <p:spPr>
          <a:xfrm>
            <a:off x="4146550" y="1682750"/>
            <a:ext cx="2705100" cy="1569660"/>
          </a:xfrm>
          <a:prstGeom prst="rect">
            <a:avLst/>
          </a:prstGeom>
          <a:noFill/>
        </p:spPr>
        <p:txBody>
          <a:bodyPr wrap="square" rtlCol="0">
            <a:spAutoFit/>
          </a:bodyPr>
          <a:lstStyle/>
          <a:p>
            <a:r>
              <a:rPr lang="en" sz="3200" b="1">
                <a:latin typeface="+mj-lt"/>
              </a:rPr>
              <a:t>Let’s do a round of questions!</a:t>
            </a:r>
            <a:endParaRPr lang="en-IN" sz="3200" b="1">
              <a:latin typeface="+mj-lt"/>
            </a:endParaRPr>
          </a:p>
        </p:txBody>
      </p:sp>
    </p:spTree>
    <p:custDataLst>
      <p:tags r:id="rId1"/>
    </p:custDataLst>
    <p:extLst>
      <p:ext uri="{BB962C8B-B14F-4D97-AF65-F5344CB8AC3E}">
        <p14:creationId xmlns:p14="http://schemas.microsoft.com/office/powerpoint/2010/main" val="1305038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5692003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1" preserve="1" userDrawn="1">
  <p:cSld name="Blank 1">
    <p:bg>
      <p:bgPr>
        <a:solidFill>
          <a:schemeClr val="lt1"/>
        </a:solidFill>
        <a:effectLst/>
      </p:bgPr>
    </p:bg>
    <p:spTree>
      <p:nvGrpSpPr>
        <p:cNvPr id="1" name="Shape 50"/>
        <p:cNvGrpSpPr/>
        <p:nvPr/>
      </p:nvGrpSpPr>
      <p:grpSpPr>
        <a:xfrm>
          <a:off x="0" y="0"/>
          <a:ext cx="0" cy="0"/>
          <a:chOff x="0" y="0"/>
          <a:chExt cx="0" cy="0"/>
        </a:xfrm>
      </p:grpSpPr>
      <p:pic>
        <p:nvPicPr>
          <p:cNvPr id="9" name="Google Shape;593;p87">
            <a:extLst>
              <a:ext uri="{FF2B5EF4-FFF2-40B4-BE49-F238E27FC236}">
                <a16:creationId xmlns:a16="http://schemas.microsoft.com/office/drawing/2014/main" id="{21E0F612-2A04-4477-9C50-5CD17900A98D}"/>
              </a:ext>
            </a:extLst>
          </p:cNvPr>
          <p:cNvPicPr preferRelativeResize="0"/>
          <p:nvPr userDrawn="1"/>
        </p:nvPicPr>
        <p:blipFill rotWithShape="1">
          <a:blip r:embed="rId3">
            <a:alphaModFix/>
          </a:blip>
          <a:srcRect/>
          <a:stretch/>
        </p:blipFill>
        <p:spPr>
          <a:xfrm>
            <a:off x="0" y="0"/>
            <a:ext cx="9144000" cy="5143500"/>
          </a:xfrm>
          <a:prstGeom prst="rect">
            <a:avLst/>
          </a:prstGeom>
          <a:noFill/>
          <a:ln>
            <a:noFill/>
          </a:ln>
        </p:spPr>
      </p:pic>
      <p:sp>
        <p:nvSpPr>
          <p:cNvPr id="5" name="Oval 4">
            <a:extLst>
              <a:ext uri="{FF2B5EF4-FFF2-40B4-BE49-F238E27FC236}">
                <a16:creationId xmlns:a16="http://schemas.microsoft.com/office/drawing/2014/main" id="{14A63208-1081-476B-99EF-7A8D0BA312D4}"/>
              </a:ext>
            </a:extLst>
          </p:cNvPr>
          <p:cNvSpPr/>
          <p:nvPr userDrawn="1"/>
        </p:nvSpPr>
        <p:spPr bwMode="gray">
          <a:xfrm>
            <a:off x="677050" y="1676939"/>
            <a:ext cx="1789621" cy="1789621"/>
          </a:xfrm>
          <a:prstGeom prst="ellipse">
            <a:avLst/>
          </a:prstGeom>
          <a:solidFill>
            <a:schemeClr val="bg1"/>
          </a:solidFill>
          <a:ln w="28575" algn="ctr">
            <a:noFill/>
            <a:miter lim="800000"/>
            <a:headEnd/>
            <a:tailE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buSzPct val="90000"/>
            </a:pPr>
            <a:endParaRPr lang="en-US" sz="2400" b="1" kern="0">
              <a:latin typeface="Inter" panose="020B0502030000000004" pitchFamily="34" charset="0"/>
              <a:ea typeface="Inter" panose="020B0502030000000004" pitchFamily="34" charset="0"/>
              <a:cs typeface="Arial" pitchFamily="34" charset="0"/>
            </a:endParaRPr>
          </a:p>
        </p:txBody>
      </p:sp>
      <p:sp>
        <p:nvSpPr>
          <p:cNvPr id="2" name="Title 1">
            <a:extLst>
              <a:ext uri="{FF2B5EF4-FFF2-40B4-BE49-F238E27FC236}">
                <a16:creationId xmlns:a16="http://schemas.microsoft.com/office/drawing/2014/main" id="{E245588B-4912-4FBD-A5D7-ECEDEE810BBD}"/>
              </a:ext>
            </a:extLst>
          </p:cNvPr>
          <p:cNvSpPr>
            <a:spLocks noGrp="1"/>
          </p:cNvSpPr>
          <p:nvPr>
            <p:ph type="title"/>
          </p:nvPr>
        </p:nvSpPr>
        <p:spPr>
          <a:xfrm>
            <a:off x="2505683" y="1998363"/>
            <a:ext cx="6193817" cy="1159474"/>
          </a:xfrm>
        </p:spPr>
        <p:txBody>
          <a:bodyPr anchor="ctr"/>
          <a:lstStyle>
            <a:lvl1pPr>
              <a:defRPr sz="3200"/>
            </a:lvl1pPr>
          </a:lstStyle>
          <a:p>
            <a:r>
              <a:rPr lang="en-US"/>
              <a:t>Click to edit Master title style</a:t>
            </a:r>
            <a:endParaRPr lang="en-IN"/>
          </a:p>
        </p:txBody>
      </p:sp>
    </p:spTree>
    <p:custDataLst>
      <p:tags r:id="rId1"/>
    </p:custDataLst>
    <p:extLst>
      <p:ext uri="{BB962C8B-B14F-4D97-AF65-F5344CB8AC3E}">
        <p14:creationId xmlns:p14="http://schemas.microsoft.com/office/powerpoint/2010/main" val="11208450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1" preserve="1" userDrawn="1">
  <p:cSld name="1_Blank 1">
    <p:bg>
      <p:bgPr>
        <a:solidFill>
          <a:schemeClr val="lt1"/>
        </a:solidFill>
        <a:effectLst/>
      </p:bgPr>
    </p:bg>
    <p:spTree>
      <p:nvGrpSpPr>
        <p:cNvPr id="1" name="Shape 50"/>
        <p:cNvGrpSpPr/>
        <p:nvPr/>
      </p:nvGrpSpPr>
      <p:grpSpPr>
        <a:xfrm>
          <a:off x="0" y="0"/>
          <a:ext cx="0" cy="0"/>
          <a:chOff x="0" y="0"/>
          <a:chExt cx="0" cy="0"/>
        </a:xfrm>
      </p:grpSpPr>
      <p:pic>
        <p:nvPicPr>
          <p:cNvPr id="9" name="Google Shape;593;p87">
            <a:extLst>
              <a:ext uri="{FF2B5EF4-FFF2-40B4-BE49-F238E27FC236}">
                <a16:creationId xmlns:a16="http://schemas.microsoft.com/office/drawing/2014/main" id="{21E0F612-2A04-4477-9C50-5CD17900A98D}"/>
              </a:ext>
            </a:extLst>
          </p:cNvPr>
          <p:cNvPicPr preferRelativeResize="0"/>
          <p:nvPr userDrawn="1"/>
        </p:nvPicPr>
        <p:blipFill rotWithShape="1">
          <a:blip r:embed="rId3">
            <a:alphaModFix/>
          </a:blip>
          <a:srcRect/>
          <a:stretch/>
        </p:blipFill>
        <p:spPr>
          <a:xfrm>
            <a:off x="0" y="0"/>
            <a:ext cx="9144000" cy="5143500"/>
          </a:xfrm>
          <a:prstGeom prst="rect">
            <a:avLst/>
          </a:prstGeom>
          <a:noFill/>
          <a:ln>
            <a:noFill/>
          </a:ln>
        </p:spPr>
      </p:pic>
      <p:sp>
        <p:nvSpPr>
          <p:cNvPr id="2" name="Title 1">
            <a:extLst>
              <a:ext uri="{FF2B5EF4-FFF2-40B4-BE49-F238E27FC236}">
                <a16:creationId xmlns:a16="http://schemas.microsoft.com/office/drawing/2014/main" id="{E245588B-4912-4FBD-A5D7-ECEDEE810BBD}"/>
              </a:ext>
            </a:extLst>
          </p:cNvPr>
          <p:cNvSpPr>
            <a:spLocks noGrp="1"/>
          </p:cNvSpPr>
          <p:nvPr>
            <p:ph type="title"/>
          </p:nvPr>
        </p:nvSpPr>
        <p:spPr>
          <a:xfrm>
            <a:off x="919480" y="2285400"/>
            <a:ext cx="7305040" cy="572700"/>
          </a:xfrm>
        </p:spPr>
        <p:txBody>
          <a:bodyPr/>
          <a:lstStyle>
            <a:lvl1pPr algn="ctr">
              <a:defRPr sz="3200"/>
            </a:lvl1pPr>
          </a:lstStyle>
          <a:p>
            <a:r>
              <a:rPr lang="en-US"/>
              <a:t>Click to edit Master title style</a:t>
            </a:r>
            <a:endParaRPr lang="en-IN"/>
          </a:p>
        </p:txBody>
      </p:sp>
    </p:spTree>
    <p:custDataLst>
      <p:tags r:id="rId1"/>
    </p:custDataLst>
    <p:extLst>
      <p:ext uri="{BB962C8B-B14F-4D97-AF65-F5344CB8AC3E}">
        <p14:creationId xmlns:p14="http://schemas.microsoft.com/office/powerpoint/2010/main" val="3368031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1" preserve="1">
  <p:cSld name="1_Blank 1">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sldNum" idx="12"/>
          </p:nvPr>
        </p:nvSpPr>
        <p:spPr>
          <a:xfrm>
            <a:off x="8305800" y="4777801"/>
            <a:ext cx="548700" cy="365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2" name="Rectangle 1">
            <a:extLst>
              <a:ext uri="{FF2B5EF4-FFF2-40B4-BE49-F238E27FC236}">
                <a16:creationId xmlns:a16="http://schemas.microsoft.com/office/drawing/2014/main" id="{97D27282-501A-4B3A-A91B-A7D5F98FB77D}"/>
              </a:ext>
            </a:extLst>
          </p:cNvPr>
          <p:cNvSpPr/>
          <p:nvPr userDrawn="1"/>
        </p:nvSpPr>
        <p:spPr>
          <a:xfrm>
            <a:off x="0" y="0"/>
            <a:ext cx="9144000" cy="5143500"/>
          </a:xfrm>
          <a:prstGeom prst="rect">
            <a:avLst/>
          </a:prstGeom>
          <a:solidFill>
            <a:srgbClr val="5A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ustDataLst>
      <p:tags r:id="rId1"/>
    </p:custDataLst>
    <p:extLst>
      <p:ext uri="{BB962C8B-B14F-4D97-AF65-F5344CB8AC3E}">
        <p14:creationId xmlns:p14="http://schemas.microsoft.com/office/powerpoint/2010/main" val="1830838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543"/>
        <p:cNvGrpSpPr/>
        <p:nvPr/>
      </p:nvGrpSpPr>
      <p:grpSpPr>
        <a:xfrm>
          <a:off x="0" y="0"/>
          <a:ext cx="0" cy="0"/>
          <a:chOff x="0" y="0"/>
          <a:chExt cx="0" cy="0"/>
        </a:xfrm>
      </p:grpSpPr>
      <p:sp>
        <p:nvSpPr>
          <p:cNvPr id="544" name="Google Shape;544;p7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545" name="Google Shape;545;p7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46" name="Google Shape;546;p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ustDataLst>
      <p:tags r:id="rId1"/>
    </p:custDataLst>
    <p:extLst>
      <p:ext uri="{BB962C8B-B14F-4D97-AF65-F5344CB8AC3E}">
        <p14:creationId xmlns:p14="http://schemas.microsoft.com/office/powerpoint/2010/main" val="1604805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Style 02">
    <p:spTree>
      <p:nvGrpSpPr>
        <p:cNvPr id="1" name=""/>
        <p:cNvGrpSpPr/>
        <p:nvPr/>
      </p:nvGrpSpPr>
      <p:grpSpPr>
        <a:xfrm>
          <a:off x="0" y="0"/>
          <a:ext cx="0" cy="0"/>
          <a:chOff x="0" y="0"/>
          <a:chExt cx="0" cy="0"/>
        </a:xfrm>
      </p:grpSpPr>
      <p:pic>
        <p:nvPicPr>
          <p:cNvPr id="3" name="Google Shape;593;p87">
            <a:extLst>
              <a:ext uri="{FF2B5EF4-FFF2-40B4-BE49-F238E27FC236}">
                <a16:creationId xmlns:a16="http://schemas.microsoft.com/office/drawing/2014/main" id="{C84E2F75-A96F-4DBD-B22F-AA560E082BBD}"/>
              </a:ext>
            </a:extLst>
          </p:cNvPr>
          <p:cNvPicPr preferRelativeResize="0"/>
          <p:nvPr userDrawn="1"/>
        </p:nvPicPr>
        <p:blipFill rotWithShape="1">
          <a:blip r:embed="rId3">
            <a:alphaModFix/>
          </a:blip>
          <a:srcRect/>
          <a:stretch/>
        </p:blipFill>
        <p:spPr>
          <a:xfrm>
            <a:off x="0" y="0"/>
            <a:ext cx="9144000" cy="5143500"/>
          </a:xfrm>
          <a:prstGeom prst="rect">
            <a:avLst/>
          </a:prstGeom>
          <a:noFill/>
          <a:ln>
            <a:noFill/>
          </a:ln>
        </p:spPr>
      </p:pic>
      <p:pic>
        <p:nvPicPr>
          <p:cNvPr id="4" name="Google Shape;22;p3">
            <a:extLst>
              <a:ext uri="{FF2B5EF4-FFF2-40B4-BE49-F238E27FC236}">
                <a16:creationId xmlns:a16="http://schemas.microsoft.com/office/drawing/2014/main" id="{09DB8D13-7683-4DDA-8CEB-5371B4D52997}"/>
              </a:ext>
            </a:extLst>
          </p:cNvPr>
          <p:cNvPicPr preferRelativeResize="0"/>
          <p:nvPr userDrawn="1"/>
        </p:nvPicPr>
        <p:blipFill rotWithShape="1">
          <a:blip r:embed="rId4">
            <a:alphaModFix/>
          </a:blip>
          <a:srcRect t="169" b="179"/>
          <a:stretch/>
        </p:blipFill>
        <p:spPr>
          <a:xfrm>
            <a:off x="365691" y="4622356"/>
            <a:ext cx="497434" cy="155448"/>
          </a:xfrm>
          <a:prstGeom prst="rect">
            <a:avLst/>
          </a:prstGeom>
          <a:noFill/>
          <a:ln>
            <a:noFill/>
          </a:ln>
        </p:spPr>
      </p:pic>
      <p:pic>
        <p:nvPicPr>
          <p:cNvPr id="7" name="Google Shape;606;p88">
            <a:extLst>
              <a:ext uri="{FF2B5EF4-FFF2-40B4-BE49-F238E27FC236}">
                <a16:creationId xmlns:a16="http://schemas.microsoft.com/office/drawing/2014/main" id="{05437CCA-7012-4A3D-9142-0A3D7928078F}"/>
              </a:ext>
            </a:extLst>
          </p:cNvPr>
          <p:cNvPicPr preferRelativeResize="0"/>
          <p:nvPr userDrawn="1"/>
        </p:nvPicPr>
        <p:blipFill rotWithShape="1">
          <a:blip r:embed="rId5">
            <a:alphaModFix/>
          </a:blip>
          <a:srcRect/>
          <a:stretch/>
        </p:blipFill>
        <p:spPr>
          <a:xfrm>
            <a:off x="4738900" y="966988"/>
            <a:ext cx="3355351" cy="3209523"/>
          </a:xfrm>
          <a:prstGeom prst="rect">
            <a:avLst/>
          </a:prstGeom>
          <a:noFill/>
          <a:ln>
            <a:noFill/>
          </a:ln>
        </p:spPr>
      </p:pic>
      <p:sp>
        <p:nvSpPr>
          <p:cNvPr id="6" name="Title 1">
            <a:extLst>
              <a:ext uri="{FF2B5EF4-FFF2-40B4-BE49-F238E27FC236}">
                <a16:creationId xmlns:a16="http://schemas.microsoft.com/office/drawing/2014/main" id="{E58BF840-E25A-4353-A02B-285948B548CB}"/>
              </a:ext>
            </a:extLst>
          </p:cNvPr>
          <p:cNvSpPr>
            <a:spLocks noGrp="1"/>
          </p:cNvSpPr>
          <p:nvPr>
            <p:ph type="title"/>
          </p:nvPr>
        </p:nvSpPr>
        <p:spPr>
          <a:xfrm>
            <a:off x="713884" y="1986990"/>
            <a:ext cx="4079325" cy="1169521"/>
          </a:xfrm>
        </p:spPr>
        <p:txBody>
          <a:bodyPr anchor="b">
            <a:spAutoFit/>
          </a:bodyPr>
          <a:lstStyle>
            <a:lvl1pPr algn="ctr">
              <a:defRPr sz="3200" b="1"/>
            </a:lvl1pPr>
          </a:lstStyle>
          <a:p>
            <a:r>
              <a:rPr lang="en-US"/>
              <a:t>Click to edit Master title style</a:t>
            </a:r>
            <a:endParaRPr lang="en-IN"/>
          </a:p>
        </p:txBody>
      </p:sp>
    </p:spTree>
    <p:custDataLst>
      <p:tags r:id="rId1"/>
    </p:custDataLst>
    <p:extLst>
      <p:ext uri="{BB962C8B-B14F-4D97-AF65-F5344CB8AC3E}">
        <p14:creationId xmlns:p14="http://schemas.microsoft.com/office/powerpoint/2010/main" val="8444408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550"/>
        <p:cNvGrpSpPr/>
        <p:nvPr/>
      </p:nvGrpSpPr>
      <p:grpSpPr>
        <a:xfrm>
          <a:off x="0" y="0"/>
          <a:ext cx="0" cy="0"/>
          <a:chOff x="0" y="0"/>
          <a:chExt cx="0" cy="0"/>
        </a:xfrm>
      </p:grpSpPr>
      <p:sp>
        <p:nvSpPr>
          <p:cNvPr id="551" name="Google Shape;551;p7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52" name="Google Shape;552;p7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553" name="Google Shape;553;p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ustDataLst>
      <p:tags r:id="rId1"/>
    </p:custDataLst>
    <p:extLst>
      <p:ext uri="{BB962C8B-B14F-4D97-AF65-F5344CB8AC3E}">
        <p14:creationId xmlns:p14="http://schemas.microsoft.com/office/powerpoint/2010/main" val="7753767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ummary_01">
    <p:bg>
      <p:bgPr>
        <a:solidFill>
          <a:srgbClr val="FFF9EE"/>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ADC027-CEC5-4013-AAD3-8C91687429C8}"/>
              </a:ext>
            </a:extLst>
          </p:cNvPr>
          <p:cNvSpPr/>
          <p:nvPr userDrawn="1"/>
        </p:nvSpPr>
        <p:spPr>
          <a:xfrm>
            <a:off x="0" y="0"/>
            <a:ext cx="9144000" cy="5143500"/>
          </a:xfrm>
          <a:prstGeom prst="rect">
            <a:avLst/>
          </a:prstGeom>
          <a:solidFill>
            <a:srgbClr val="12121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a:p>
        </p:txBody>
      </p:sp>
      <p:pic>
        <p:nvPicPr>
          <p:cNvPr id="6" name="Picture 5">
            <a:extLst>
              <a:ext uri="{FF2B5EF4-FFF2-40B4-BE49-F238E27FC236}">
                <a16:creationId xmlns:a16="http://schemas.microsoft.com/office/drawing/2014/main" id="{2BFAA7D5-45F6-4757-8A8C-9B59FA2FEAE3}"/>
              </a:ext>
            </a:extLst>
          </p:cNvPr>
          <p:cNvPicPr>
            <a:picLocks noChangeAspect="1"/>
          </p:cNvPicPr>
          <p:nvPr userDrawn="1"/>
        </p:nvPicPr>
        <p:blipFill>
          <a:blip r:embed="rId3"/>
          <a:srcRect/>
          <a:stretch/>
        </p:blipFill>
        <p:spPr>
          <a:xfrm>
            <a:off x="1427987" y="0"/>
            <a:ext cx="7716013" cy="5143499"/>
          </a:xfrm>
          <a:prstGeom prst="rect">
            <a:avLst/>
          </a:prstGeom>
        </p:spPr>
      </p:pic>
      <p:sp>
        <p:nvSpPr>
          <p:cNvPr id="22" name="Rectangle 21">
            <a:extLst>
              <a:ext uri="{FF2B5EF4-FFF2-40B4-BE49-F238E27FC236}">
                <a16:creationId xmlns:a16="http://schemas.microsoft.com/office/drawing/2014/main" id="{185840A6-FA20-4167-BE5F-B01B2EA522A1}"/>
              </a:ext>
            </a:extLst>
          </p:cNvPr>
          <p:cNvSpPr/>
          <p:nvPr userDrawn="1"/>
        </p:nvSpPr>
        <p:spPr>
          <a:xfrm>
            <a:off x="0" y="6325"/>
            <a:ext cx="4724999" cy="5143500"/>
          </a:xfrm>
          <a:prstGeom prst="rect">
            <a:avLst/>
          </a:prstGeom>
          <a:gradFill flip="none" rotWithShape="1">
            <a:gsLst>
              <a:gs pos="0">
                <a:srgbClr val="121212"/>
              </a:gs>
              <a:gs pos="50000">
                <a:srgbClr val="121212">
                  <a:alpha val="78000"/>
                </a:srgbClr>
              </a:gs>
              <a:gs pos="100000">
                <a:srgbClr val="121212">
                  <a:alpha val="0"/>
                </a:srgbClr>
              </a:gs>
            </a:gsLst>
            <a:lin ang="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a:p>
        </p:txBody>
      </p:sp>
      <p:sp>
        <p:nvSpPr>
          <p:cNvPr id="8" name="Text Placeholder 3">
            <a:extLst>
              <a:ext uri="{FF2B5EF4-FFF2-40B4-BE49-F238E27FC236}">
                <a16:creationId xmlns:a16="http://schemas.microsoft.com/office/drawing/2014/main" id="{8A9DFE49-F242-9DE5-2280-8A0E305AB889}"/>
              </a:ext>
            </a:extLst>
          </p:cNvPr>
          <p:cNvSpPr>
            <a:spLocks noGrp="1"/>
          </p:cNvSpPr>
          <p:nvPr>
            <p:ph type="body" sz="quarter" idx="10"/>
          </p:nvPr>
        </p:nvSpPr>
        <p:spPr>
          <a:xfrm>
            <a:off x="252000" y="252000"/>
            <a:ext cx="4724999" cy="632079"/>
          </a:xfrm>
          <a:prstGeom prst="rect">
            <a:avLst/>
          </a:prstGeom>
        </p:spPr>
        <p:txBody>
          <a:bodyPr vert="horz" lIns="91440" tIns="45720" rIns="91440" bIns="45720" rtlCol="0">
            <a:noAutofit/>
          </a:bodyPr>
          <a:lstStyle>
            <a:lvl1pPr>
              <a:defRPr lang="en-US" sz="3200" b="1">
                <a:solidFill>
                  <a:schemeClr val="bg1"/>
                </a:solidFill>
                <a:latin typeface="+mj-lt"/>
                <a:ea typeface="Inter" panose="020B0502030000000004" pitchFamily="34" charset="0"/>
              </a:defRPr>
            </a:lvl1pPr>
          </a:lstStyle>
          <a:p>
            <a:pPr marL="0" lvl="0" indent="0">
              <a:buFontTx/>
              <a:buNone/>
            </a:pPr>
            <a:r>
              <a:rPr lang="en-US"/>
              <a:t>Click to edit Master</a:t>
            </a:r>
          </a:p>
        </p:txBody>
      </p:sp>
      <p:sp>
        <p:nvSpPr>
          <p:cNvPr id="19" name="Text Placeholder 21">
            <a:extLst>
              <a:ext uri="{FF2B5EF4-FFF2-40B4-BE49-F238E27FC236}">
                <a16:creationId xmlns:a16="http://schemas.microsoft.com/office/drawing/2014/main" id="{25FE756C-555E-4921-B915-53EEC7412802}"/>
              </a:ext>
            </a:extLst>
          </p:cNvPr>
          <p:cNvSpPr>
            <a:spLocks noGrp="1"/>
          </p:cNvSpPr>
          <p:nvPr>
            <p:ph type="body" sz="quarter" idx="15"/>
          </p:nvPr>
        </p:nvSpPr>
        <p:spPr>
          <a:xfrm>
            <a:off x="330802" y="1731660"/>
            <a:ext cx="4725000" cy="607220"/>
          </a:xfrm>
          <a:prstGeom prst="rect">
            <a:avLst/>
          </a:prstGeom>
        </p:spPr>
        <p:txBody>
          <a:bodyPr>
            <a:noAutofit/>
          </a:bodyPr>
          <a:lstStyle>
            <a:lvl1pPr marL="0" indent="0">
              <a:spcBef>
                <a:spcPts val="450"/>
              </a:spcBef>
              <a:spcAft>
                <a:spcPts val="450"/>
              </a:spcAft>
              <a:buFont typeface="Wingdings" panose="05000000000000000000" pitchFamily="2" charset="2"/>
              <a:buNone/>
              <a:defRPr sz="1600">
                <a:solidFill>
                  <a:schemeClr val="bg1"/>
                </a:solidFill>
                <a:latin typeface="+mn-lt"/>
              </a:defRPr>
            </a:lvl1pPr>
            <a:lvl2pPr marL="162272" indent="0">
              <a:spcBef>
                <a:spcPts val="450"/>
              </a:spcBef>
              <a:spcAft>
                <a:spcPts val="450"/>
              </a:spcAft>
              <a:buFont typeface="Wingdings" panose="05000000000000000000" pitchFamily="2" charset="2"/>
              <a:buNone/>
              <a:defRPr lang="en-IN" sz="1050" b="0" kern="1200" dirty="0" smtClean="0">
                <a:solidFill>
                  <a:srgbClr val="122733"/>
                </a:solidFill>
                <a:latin typeface="+mn-lt"/>
                <a:ea typeface="Roboto" panose="02000000000000000000" pitchFamily="2" charset="0"/>
                <a:cs typeface="+mn-cs"/>
              </a:defRPr>
            </a:lvl2pPr>
            <a:lvl3pPr marL="290860" indent="-128588">
              <a:buFont typeface="Wingdings" panose="05000000000000000000" pitchFamily="2" charset="2"/>
              <a:buChar char="§"/>
              <a:defRPr sz="900"/>
            </a:lvl3pPr>
            <a:lvl4pPr marL="290860" indent="-128588">
              <a:buFont typeface="Wingdings" panose="05000000000000000000" pitchFamily="2" charset="2"/>
              <a:buChar char="§"/>
              <a:defRPr sz="900"/>
            </a:lvl4pPr>
            <a:lvl5pPr marL="290860" indent="-128588">
              <a:buFont typeface="Wingdings" panose="05000000000000000000" pitchFamily="2" charset="2"/>
              <a:buChar char="§"/>
              <a:defRPr sz="900"/>
            </a:lvl5pPr>
          </a:lstStyle>
          <a:p>
            <a:pPr lvl="0"/>
            <a:r>
              <a:rPr lang="en-US"/>
              <a:t>Click to edit Master text styles</a:t>
            </a:r>
          </a:p>
        </p:txBody>
      </p:sp>
      <p:sp>
        <p:nvSpPr>
          <p:cNvPr id="27" name="Text Placeholder 18">
            <a:extLst>
              <a:ext uri="{FF2B5EF4-FFF2-40B4-BE49-F238E27FC236}">
                <a16:creationId xmlns:a16="http://schemas.microsoft.com/office/drawing/2014/main" id="{76A9EC38-BA9D-4C54-B232-8DC85B097FEC}"/>
              </a:ext>
            </a:extLst>
          </p:cNvPr>
          <p:cNvSpPr>
            <a:spLocks noGrp="1"/>
          </p:cNvSpPr>
          <p:nvPr>
            <p:ph type="body" sz="quarter" idx="16"/>
          </p:nvPr>
        </p:nvSpPr>
        <p:spPr>
          <a:xfrm>
            <a:off x="330802" y="1408643"/>
            <a:ext cx="4725000" cy="273844"/>
          </a:xfrm>
          <a:prstGeom prst="rect">
            <a:avLst/>
          </a:prstGeom>
        </p:spPr>
        <p:txBody>
          <a:bodyPr anchor="ctr">
            <a:noAutofit/>
          </a:bodyPr>
          <a:lstStyle>
            <a:lvl1pPr marL="0" indent="0">
              <a:spcBef>
                <a:spcPts val="450"/>
              </a:spcBef>
              <a:spcAft>
                <a:spcPts val="450"/>
              </a:spcAft>
              <a:buNone/>
              <a:defRPr sz="1600" b="1">
                <a:solidFill>
                  <a:schemeClr val="bg1"/>
                </a:solidFill>
                <a:latin typeface="+mn-lt"/>
              </a:defRPr>
            </a:lvl1pPr>
          </a:lstStyle>
          <a:p>
            <a:pPr lvl="0"/>
            <a:r>
              <a:rPr lang="en-US"/>
              <a:t>Click to edit Master text styles</a:t>
            </a:r>
          </a:p>
        </p:txBody>
      </p:sp>
      <p:sp>
        <p:nvSpPr>
          <p:cNvPr id="9" name="Text Placeholder 5">
            <a:extLst>
              <a:ext uri="{FF2B5EF4-FFF2-40B4-BE49-F238E27FC236}">
                <a16:creationId xmlns:a16="http://schemas.microsoft.com/office/drawing/2014/main" id="{5D018168-F46A-4E34-99A0-FDB688296770}"/>
              </a:ext>
            </a:extLst>
          </p:cNvPr>
          <p:cNvSpPr>
            <a:spLocks noGrp="1"/>
          </p:cNvSpPr>
          <p:nvPr>
            <p:ph type="body" sz="quarter" idx="17"/>
          </p:nvPr>
        </p:nvSpPr>
        <p:spPr>
          <a:xfrm>
            <a:off x="251999" y="828000"/>
            <a:ext cx="4724998" cy="462867"/>
          </a:xfrm>
          <a:prstGeom prst="rect">
            <a:avLst/>
          </a:prstGeom>
        </p:spPr>
        <p:txBody>
          <a:bodyPr lIns="90000">
            <a:normAutofit/>
          </a:bodyPr>
          <a:lstStyle>
            <a:lvl1pPr>
              <a:defRPr lang="en-US" i="1">
                <a:solidFill>
                  <a:schemeClr val="bg1"/>
                </a:solidFill>
              </a:defRPr>
            </a:lvl1pPr>
          </a:lstStyle>
          <a:p>
            <a:pPr marL="0" lvl="0" indent="0">
              <a:buClr>
                <a:schemeClr val="bg1"/>
              </a:buClr>
              <a:buNone/>
            </a:pPr>
            <a:r>
              <a:rPr lang="en-US"/>
              <a:t>Click to edit Master text styles</a:t>
            </a:r>
          </a:p>
        </p:txBody>
      </p:sp>
    </p:spTree>
    <p:custDataLst>
      <p:tags r:id="rId1"/>
    </p:custDataLst>
    <p:extLst>
      <p:ext uri="{BB962C8B-B14F-4D97-AF65-F5344CB8AC3E}">
        <p14:creationId xmlns:p14="http://schemas.microsoft.com/office/powerpoint/2010/main" val="3887568395"/>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ummary_02">
    <p:bg>
      <p:bgPr>
        <a:solidFill>
          <a:srgbClr val="FFF9EE"/>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12DCA7E-54CE-0AED-6D88-42C96A6A8926}"/>
              </a:ext>
            </a:extLst>
          </p:cNvPr>
          <p:cNvPicPr>
            <a:picLocks noChangeAspect="1"/>
          </p:cNvPicPr>
          <p:nvPr userDrawn="1"/>
        </p:nvPicPr>
        <p:blipFill>
          <a:blip r:embed="rId3"/>
          <a:srcRect l="25" r="25"/>
          <a:stretch/>
        </p:blipFill>
        <p:spPr>
          <a:xfrm>
            <a:off x="-3380" y="0"/>
            <a:ext cx="9147380" cy="5143500"/>
          </a:xfrm>
          <a:prstGeom prst="rect">
            <a:avLst/>
          </a:prstGeom>
        </p:spPr>
      </p:pic>
      <p:sp>
        <p:nvSpPr>
          <p:cNvPr id="19" name="Text Placeholder 3">
            <a:extLst>
              <a:ext uri="{FF2B5EF4-FFF2-40B4-BE49-F238E27FC236}">
                <a16:creationId xmlns:a16="http://schemas.microsoft.com/office/drawing/2014/main" id="{71CE98A3-F8C1-4EC1-BFE7-BB65A14333B0}"/>
              </a:ext>
            </a:extLst>
          </p:cNvPr>
          <p:cNvSpPr>
            <a:spLocks noGrp="1"/>
          </p:cNvSpPr>
          <p:nvPr>
            <p:ph type="body" sz="quarter" idx="10"/>
          </p:nvPr>
        </p:nvSpPr>
        <p:spPr>
          <a:xfrm>
            <a:off x="252000" y="252000"/>
            <a:ext cx="4724999" cy="367422"/>
          </a:xfrm>
          <a:prstGeom prst="rect">
            <a:avLst/>
          </a:prstGeom>
        </p:spPr>
        <p:txBody>
          <a:bodyPr vert="horz" lIns="91440" tIns="45720" rIns="91440" bIns="45720" rtlCol="0">
            <a:noAutofit/>
          </a:bodyPr>
          <a:lstStyle>
            <a:lvl1pPr>
              <a:defRPr lang="en-US" sz="3200" b="1">
                <a:solidFill>
                  <a:schemeClr val="bg1"/>
                </a:solidFill>
                <a:latin typeface="+mj-lt"/>
                <a:ea typeface="Inter" panose="020B0502030000000004" pitchFamily="34" charset="0"/>
              </a:defRPr>
            </a:lvl1pPr>
          </a:lstStyle>
          <a:p>
            <a:pPr marL="0" lvl="0" indent="0">
              <a:buFontTx/>
              <a:buNone/>
            </a:pPr>
            <a:r>
              <a:rPr lang="en-US"/>
              <a:t>Click to edit Master</a:t>
            </a:r>
          </a:p>
        </p:txBody>
      </p:sp>
      <p:sp>
        <p:nvSpPr>
          <p:cNvPr id="28" name="Text Placeholder 21">
            <a:extLst>
              <a:ext uri="{FF2B5EF4-FFF2-40B4-BE49-F238E27FC236}">
                <a16:creationId xmlns:a16="http://schemas.microsoft.com/office/drawing/2014/main" id="{F571ED7C-384D-4B83-AB00-A6286DC17922}"/>
              </a:ext>
            </a:extLst>
          </p:cNvPr>
          <p:cNvSpPr>
            <a:spLocks noGrp="1"/>
          </p:cNvSpPr>
          <p:nvPr>
            <p:ph type="body" sz="quarter" idx="15"/>
          </p:nvPr>
        </p:nvSpPr>
        <p:spPr>
          <a:xfrm>
            <a:off x="330802" y="1731660"/>
            <a:ext cx="4725000" cy="607220"/>
          </a:xfrm>
          <a:prstGeom prst="rect">
            <a:avLst/>
          </a:prstGeom>
        </p:spPr>
        <p:txBody>
          <a:bodyPr>
            <a:noAutofit/>
          </a:bodyPr>
          <a:lstStyle>
            <a:lvl1pPr marL="0" indent="0">
              <a:spcBef>
                <a:spcPts val="450"/>
              </a:spcBef>
              <a:spcAft>
                <a:spcPts val="450"/>
              </a:spcAft>
              <a:buFont typeface="Wingdings" panose="05000000000000000000" pitchFamily="2" charset="2"/>
              <a:buNone/>
              <a:defRPr sz="1600">
                <a:solidFill>
                  <a:schemeClr val="bg1"/>
                </a:solidFill>
                <a:latin typeface="+mn-lt"/>
              </a:defRPr>
            </a:lvl1pPr>
            <a:lvl2pPr marL="162272" indent="0">
              <a:spcBef>
                <a:spcPts val="450"/>
              </a:spcBef>
              <a:spcAft>
                <a:spcPts val="450"/>
              </a:spcAft>
              <a:buFont typeface="Wingdings" panose="05000000000000000000" pitchFamily="2" charset="2"/>
              <a:buNone/>
              <a:defRPr lang="en-IN" sz="1050" b="0" kern="1200" dirty="0" smtClean="0">
                <a:solidFill>
                  <a:srgbClr val="122733"/>
                </a:solidFill>
                <a:latin typeface="+mn-lt"/>
                <a:ea typeface="Roboto" panose="02000000000000000000" pitchFamily="2" charset="0"/>
                <a:cs typeface="+mn-cs"/>
              </a:defRPr>
            </a:lvl2pPr>
            <a:lvl3pPr marL="290860" indent="-128588">
              <a:buFont typeface="Wingdings" panose="05000000000000000000" pitchFamily="2" charset="2"/>
              <a:buChar char="§"/>
              <a:defRPr sz="900"/>
            </a:lvl3pPr>
            <a:lvl4pPr marL="290860" indent="-128588">
              <a:buFont typeface="Wingdings" panose="05000000000000000000" pitchFamily="2" charset="2"/>
              <a:buChar char="§"/>
              <a:defRPr sz="900"/>
            </a:lvl4pPr>
            <a:lvl5pPr marL="290860" indent="-128588">
              <a:buFont typeface="Wingdings" panose="05000000000000000000" pitchFamily="2" charset="2"/>
              <a:buChar char="§"/>
              <a:defRPr sz="900"/>
            </a:lvl5pPr>
          </a:lstStyle>
          <a:p>
            <a:pPr lvl="0"/>
            <a:r>
              <a:rPr lang="en-US"/>
              <a:t>Click to edit Master text styles</a:t>
            </a:r>
          </a:p>
        </p:txBody>
      </p:sp>
      <p:sp>
        <p:nvSpPr>
          <p:cNvPr id="29" name="Text Placeholder 18">
            <a:extLst>
              <a:ext uri="{FF2B5EF4-FFF2-40B4-BE49-F238E27FC236}">
                <a16:creationId xmlns:a16="http://schemas.microsoft.com/office/drawing/2014/main" id="{272FA669-2BE9-43D8-958C-E8D77ADA52A5}"/>
              </a:ext>
            </a:extLst>
          </p:cNvPr>
          <p:cNvSpPr>
            <a:spLocks noGrp="1"/>
          </p:cNvSpPr>
          <p:nvPr>
            <p:ph type="body" sz="quarter" idx="16"/>
          </p:nvPr>
        </p:nvSpPr>
        <p:spPr>
          <a:xfrm>
            <a:off x="330802" y="1408643"/>
            <a:ext cx="4725000" cy="273844"/>
          </a:xfrm>
          <a:prstGeom prst="rect">
            <a:avLst/>
          </a:prstGeom>
        </p:spPr>
        <p:txBody>
          <a:bodyPr anchor="ctr">
            <a:noAutofit/>
          </a:bodyPr>
          <a:lstStyle>
            <a:lvl1pPr marL="0" indent="0">
              <a:spcBef>
                <a:spcPts val="450"/>
              </a:spcBef>
              <a:spcAft>
                <a:spcPts val="450"/>
              </a:spcAft>
              <a:buNone/>
              <a:defRPr sz="1600" b="1">
                <a:solidFill>
                  <a:schemeClr val="bg1"/>
                </a:solidFill>
                <a:latin typeface="+mn-lt"/>
              </a:defRPr>
            </a:lvl1pPr>
          </a:lstStyle>
          <a:p>
            <a:pPr lvl="0"/>
            <a:r>
              <a:rPr lang="en-US"/>
              <a:t>Click to edit Master text styles</a:t>
            </a:r>
          </a:p>
        </p:txBody>
      </p:sp>
      <p:sp>
        <p:nvSpPr>
          <p:cNvPr id="7" name="Text Placeholder 5">
            <a:extLst>
              <a:ext uri="{FF2B5EF4-FFF2-40B4-BE49-F238E27FC236}">
                <a16:creationId xmlns:a16="http://schemas.microsoft.com/office/drawing/2014/main" id="{38026672-6889-457B-AB7D-0D9E6B81D682}"/>
              </a:ext>
            </a:extLst>
          </p:cNvPr>
          <p:cNvSpPr>
            <a:spLocks noGrp="1"/>
          </p:cNvSpPr>
          <p:nvPr>
            <p:ph type="body" sz="quarter" idx="17"/>
          </p:nvPr>
        </p:nvSpPr>
        <p:spPr>
          <a:xfrm>
            <a:off x="251999" y="828000"/>
            <a:ext cx="4724998" cy="462867"/>
          </a:xfrm>
          <a:prstGeom prst="rect">
            <a:avLst/>
          </a:prstGeom>
        </p:spPr>
        <p:txBody>
          <a:bodyPr lIns="90000">
            <a:normAutofit/>
          </a:bodyPr>
          <a:lstStyle>
            <a:lvl1pPr>
              <a:defRPr lang="en-US" i="1">
                <a:solidFill>
                  <a:schemeClr val="bg1"/>
                </a:solidFill>
              </a:defRPr>
            </a:lvl1pPr>
          </a:lstStyle>
          <a:p>
            <a:pPr marL="0" lvl="0" indent="0">
              <a:buClr>
                <a:schemeClr val="bg1"/>
              </a:buClr>
              <a:buNone/>
            </a:pPr>
            <a:r>
              <a:rPr lang="en-US"/>
              <a:t>Click to edit Master text styles</a:t>
            </a:r>
          </a:p>
        </p:txBody>
      </p:sp>
    </p:spTree>
    <p:custDataLst>
      <p:tags r:id="rId1"/>
    </p:custDataLst>
    <p:extLst>
      <p:ext uri="{BB962C8B-B14F-4D97-AF65-F5344CB8AC3E}">
        <p14:creationId xmlns:p14="http://schemas.microsoft.com/office/powerpoint/2010/main" val="3199888962"/>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Google Shape;13;p2">
            <a:extLst>
              <a:ext uri="{FF2B5EF4-FFF2-40B4-BE49-F238E27FC236}">
                <a16:creationId xmlns:a16="http://schemas.microsoft.com/office/drawing/2014/main" id="{3A411286-EFBB-491A-BB5F-8E1FC4D5601A}"/>
              </a:ext>
            </a:extLst>
          </p:cNvPr>
          <p:cNvPicPr preferRelativeResize="0"/>
          <p:nvPr userDrawn="1"/>
        </p:nvPicPr>
        <p:blipFill rotWithShape="1">
          <a:blip r:embed="rId3">
            <a:alphaModFix/>
          </a:blip>
          <a:srcRect/>
          <a:stretch/>
        </p:blipFill>
        <p:spPr>
          <a:xfrm>
            <a:off x="0" y="0"/>
            <a:ext cx="9144000" cy="5143500"/>
          </a:xfrm>
          <a:prstGeom prst="rect">
            <a:avLst/>
          </a:prstGeom>
          <a:noFill/>
          <a:ln>
            <a:noFill/>
          </a:ln>
        </p:spPr>
      </p:pic>
      <p:sp>
        <p:nvSpPr>
          <p:cNvPr id="2" name="Title 1">
            <a:extLst>
              <a:ext uri="{FF2B5EF4-FFF2-40B4-BE49-F238E27FC236}">
                <a16:creationId xmlns:a16="http://schemas.microsoft.com/office/drawing/2014/main" id="{2A2477EE-E932-4FF7-9AB7-627EAE9B5E99}"/>
              </a:ext>
            </a:extLst>
          </p:cNvPr>
          <p:cNvSpPr>
            <a:spLocks noGrp="1"/>
          </p:cNvSpPr>
          <p:nvPr>
            <p:ph type="title" hasCustomPrompt="1"/>
          </p:nvPr>
        </p:nvSpPr>
        <p:spPr>
          <a:xfrm>
            <a:off x="252000" y="2285400"/>
            <a:ext cx="8520600" cy="572700"/>
          </a:xfrm>
        </p:spPr>
        <p:txBody>
          <a:bodyPr/>
          <a:lstStyle>
            <a:lvl1pPr algn="ctr">
              <a:defRPr>
                <a:solidFill>
                  <a:schemeClr val="bg1"/>
                </a:solidFill>
              </a:defRPr>
            </a:lvl1pPr>
          </a:lstStyle>
          <a:p>
            <a:r>
              <a:rPr lang="en-US"/>
              <a:t>Thank you</a:t>
            </a:r>
            <a:endParaRPr lang="en-IN"/>
          </a:p>
        </p:txBody>
      </p:sp>
    </p:spTree>
    <p:custDataLst>
      <p:tags r:id="rId1"/>
    </p:custDataLst>
    <p:extLst>
      <p:ext uri="{BB962C8B-B14F-4D97-AF65-F5344CB8AC3E}">
        <p14:creationId xmlns:p14="http://schemas.microsoft.com/office/powerpoint/2010/main" val="41471204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1" preserve="1" userDrawn="1">
  <p:cSld name="Table of Contents 1">
    <p:bg>
      <p:bgPr>
        <a:blipFill>
          <a:blip r:embed="rId3">
            <a:alphaModFix/>
          </a:blip>
          <a:stretch>
            <a:fillRect/>
          </a:stretch>
        </a:blipFill>
        <a:effectLst/>
      </p:bgPr>
    </p:bg>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2260600" y="2233211"/>
            <a:ext cx="5962650" cy="677078"/>
          </a:xfrm>
          <a:prstGeom prst="rect">
            <a:avLst/>
          </a:prstGeom>
        </p:spPr>
        <p:txBody>
          <a:bodyPr spcFirstLastPara="1" wrap="square" lIns="91425" tIns="91425" rIns="91425" bIns="91425" anchor="ctr" anchorCtr="0">
            <a:spAutoFit/>
          </a:bodyPr>
          <a:lstStyle>
            <a:lvl1pPr lvl="0" rtl="0">
              <a:spcBef>
                <a:spcPts val="0"/>
              </a:spcBef>
              <a:spcAft>
                <a:spcPts val="0"/>
              </a:spcAft>
              <a:buClr>
                <a:schemeClr val="lt1"/>
              </a:buClr>
              <a:buSzPts val="3600"/>
              <a:buNone/>
              <a:defRPr sz="32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6" name="Oval 5">
            <a:extLst>
              <a:ext uri="{FF2B5EF4-FFF2-40B4-BE49-F238E27FC236}">
                <a16:creationId xmlns:a16="http://schemas.microsoft.com/office/drawing/2014/main" id="{A6F02543-A4AC-4D30-AB77-1E7ADCDDA00E}"/>
              </a:ext>
            </a:extLst>
          </p:cNvPr>
          <p:cNvSpPr/>
          <p:nvPr userDrawn="1"/>
        </p:nvSpPr>
        <p:spPr bwMode="gray">
          <a:xfrm>
            <a:off x="1010169" y="2031750"/>
            <a:ext cx="1080000" cy="1080000"/>
          </a:xfrm>
          <a:prstGeom prst="ellipse">
            <a:avLst/>
          </a:prstGeom>
          <a:solidFill>
            <a:srgbClr val="5AC1FF"/>
          </a:solidFill>
          <a:ln w="28575" algn="ctr">
            <a:noFill/>
            <a:miter lim="800000"/>
            <a:headEnd/>
            <a:tailE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buSzPct val="90000"/>
            </a:pPr>
            <a:endParaRPr lang="en-US" sz="2400" b="1" kern="0">
              <a:latin typeface="Inter" panose="020B0502030000000004" pitchFamily="34" charset="0"/>
              <a:ea typeface="Inter" panose="020B0502030000000004" pitchFamily="34" charset="0"/>
              <a:cs typeface="Arial" pitchFamily="34" charset="0"/>
            </a:endParaRPr>
          </a:p>
        </p:txBody>
      </p:sp>
    </p:spTree>
    <p:custDataLst>
      <p:tags r:id="rId1"/>
    </p:custDataLst>
    <p:extLst>
      <p:ext uri="{BB962C8B-B14F-4D97-AF65-F5344CB8AC3E}">
        <p14:creationId xmlns:p14="http://schemas.microsoft.com/office/powerpoint/2010/main" val="18069006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EDB71C-1CBF-4C11-8A1C-B203D1D240C8}"/>
              </a:ext>
            </a:extLst>
          </p:cNvPr>
          <p:cNvSpPr/>
          <p:nvPr userDrawn="1"/>
        </p:nvSpPr>
        <p:spPr>
          <a:xfrm>
            <a:off x="0" y="0"/>
            <a:ext cx="9144000" cy="5143500"/>
          </a:xfrm>
          <a:prstGeom prst="rect">
            <a:avLst/>
          </a:prstGeom>
          <a:solidFill>
            <a:srgbClr val="121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itle 2">
            <a:extLst>
              <a:ext uri="{FF2B5EF4-FFF2-40B4-BE49-F238E27FC236}">
                <a16:creationId xmlns:a16="http://schemas.microsoft.com/office/drawing/2014/main" id="{915D21BB-5665-4DE7-A897-54A56AF60E80}"/>
              </a:ext>
            </a:extLst>
          </p:cNvPr>
          <p:cNvSpPr>
            <a:spLocks noGrp="1"/>
          </p:cNvSpPr>
          <p:nvPr>
            <p:ph type="title"/>
          </p:nvPr>
        </p:nvSpPr>
        <p:spPr>
          <a:xfrm>
            <a:off x="252000" y="252000"/>
            <a:ext cx="8544670" cy="572700"/>
          </a:xfrm>
        </p:spPr>
        <p:txBody>
          <a:bodyPr>
            <a:noAutofit/>
          </a:bodyPr>
          <a:lstStyle>
            <a:lvl1pPr>
              <a:defRPr sz="3200" b="1">
                <a:solidFill>
                  <a:schemeClr val="bg1"/>
                </a:solidFill>
                <a:latin typeface="+mj-lt"/>
              </a:defRPr>
            </a:lvl1pPr>
          </a:lstStyle>
          <a:p>
            <a:r>
              <a:rPr lang="en-US"/>
              <a:t>Click to edit Master title style</a:t>
            </a:r>
            <a:endParaRPr lang="en-IN"/>
          </a:p>
        </p:txBody>
      </p:sp>
      <p:sp>
        <p:nvSpPr>
          <p:cNvPr id="6" name="Text Placeholder 5">
            <a:extLst>
              <a:ext uri="{FF2B5EF4-FFF2-40B4-BE49-F238E27FC236}">
                <a16:creationId xmlns:a16="http://schemas.microsoft.com/office/drawing/2014/main" id="{A4FE007B-13D6-4FF3-BB8A-60948C326167}"/>
              </a:ext>
            </a:extLst>
          </p:cNvPr>
          <p:cNvSpPr>
            <a:spLocks noGrp="1"/>
          </p:cNvSpPr>
          <p:nvPr>
            <p:ph type="body" sz="quarter" idx="15"/>
          </p:nvPr>
        </p:nvSpPr>
        <p:spPr>
          <a:xfrm>
            <a:off x="251999" y="1080000"/>
            <a:ext cx="8544669" cy="3015067"/>
          </a:xfrm>
        </p:spPr>
        <p:txBody>
          <a:bodyPr>
            <a:normAutofit/>
          </a:bodyPr>
          <a:lstStyle>
            <a:lvl1pPr marL="457200" indent="-342900">
              <a:spcBef>
                <a:spcPts val="600"/>
              </a:spcBef>
              <a:spcAft>
                <a:spcPts val="600"/>
              </a:spcAft>
              <a:buClr>
                <a:schemeClr val="bg1"/>
              </a:buClr>
              <a:buFont typeface="Inter" panose="020B0502030000000004" pitchFamily="34" charset="0"/>
              <a:buChar char="-"/>
              <a:defRPr sz="1600">
                <a:solidFill>
                  <a:schemeClr val="bg1"/>
                </a:solidFill>
                <a:latin typeface="+mn-lt"/>
              </a:defRPr>
            </a:lvl1pPr>
            <a:lvl2pPr marL="914400" indent="-317500">
              <a:spcBef>
                <a:spcPts val="600"/>
              </a:spcBef>
              <a:spcAft>
                <a:spcPts val="600"/>
              </a:spcAft>
              <a:buClr>
                <a:schemeClr val="bg1"/>
              </a:buClr>
              <a:buFont typeface="Inter" panose="020B0502030000000004" pitchFamily="34" charset="0"/>
              <a:buChar char="-"/>
              <a:defRPr sz="1600">
                <a:solidFill>
                  <a:schemeClr val="bg1"/>
                </a:solidFill>
                <a:latin typeface="+mn-lt"/>
              </a:defRPr>
            </a:lvl2pPr>
            <a:lvl3pPr marL="1339850" indent="-285750">
              <a:buClr>
                <a:schemeClr val="bg1"/>
              </a:buClr>
              <a:buFont typeface="Inter" panose="020B0502030000000004" pitchFamily="34" charset="0"/>
              <a:buChar char="-"/>
              <a:defRPr sz="1600">
                <a:solidFill>
                  <a:schemeClr val="bg1"/>
                </a:solidFill>
                <a:latin typeface="+mn-lt"/>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endParaRPr lang="en-IN"/>
          </a:p>
        </p:txBody>
      </p:sp>
    </p:spTree>
    <p:custDataLst>
      <p:tags r:id="rId1"/>
    </p:custDataLst>
    <p:extLst>
      <p:ext uri="{BB962C8B-B14F-4D97-AF65-F5344CB8AC3E}">
        <p14:creationId xmlns:p14="http://schemas.microsoft.com/office/powerpoint/2010/main" val="9746822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Introduction">
    <p:bg>
      <p:bgPr>
        <a:solidFill>
          <a:srgbClr val="FFF9EE"/>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2BCC15-FF37-4500-955B-C41664B263BA}"/>
              </a:ext>
            </a:extLst>
          </p:cNvPr>
          <p:cNvSpPr/>
          <p:nvPr userDrawn="1"/>
        </p:nvSpPr>
        <p:spPr>
          <a:xfrm>
            <a:off x="0" y="0"/>
            <a:ext cx="9144000" cy="5143500"/>
          </a:xfrm>
          <a:prstGeom prst="rect">
            <a:avLst/>
          </a:prstGeom>
          <a:solidFill>
            <a:srgbClr val="EA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itle 4">
            <a:extLst>
              <a:ext uri="{FF2B5EF4-FFF2-40B4-BE49-F238E27FC236}">
                <a16:creationId xmlns:a16="http://schemas.microsoft.com/office/drawing/2014/main" id="{26A56AC7-8EC6-445F-B2D2-E96D04381AC7}"/>
              </a:ext>
            </a:extLst>
          </p:cNvPr>
          <p:cNvSpPr>
            <a:spLocks noGrp="1"/>
          </p:cNvSpPr>
          <p:nvPr>
            <p:ph type="title"/>
          </p:nvPr>
        </p:nvSpPr>
        <p:spPr>
          <a:xfrm>
            <a:off x="311700" y="2285400"/>
            <a:ext cx="8520600" cy="572700"/>
          </a:xfrm>
        </p:spPr>
        <p:txBody>
          <a:bodyPr/>
          <a:lstStyle>
            <a:lvl1pPr algn="ctr">
              <a:defRPr sz="3600"/>
            </a:lvl1pPr>
          </a:lstStyle>
          <a:p>
            <a:r>
              <a:rPr lang="en-US"/>
              <a:t>Click to edit Master title style</a:t>
            </a:r>
            <a:endParaRPr lang="en-IN"/>
          </a:p>
        </p:txBody>
      </p:sp>
    </p:spTree>
    <p:custDataLst>
      <p:tags r:id="rId1"/>
    </p:custDataLst>
    <p:extLst>
      <p:ext uri="{BB962C8B-B14F-4D97-AF65-F5344CB8AC3E}">
        <p14:creationId xmlns:p14="http://schemas.microsoft.com/office/powerpoint/2010/main" val="247536369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Style 03">
    <p:spTree>
      <p:nvGrpSpPr>
        <p:cNvPr id="1" name=""/>
        <p:cNvGrpSpPr/>
        <p:nvPr/>
      </p:nvGrpSpPr>
      <p:grpSpPr>
        <a:xfrm>
          <a:off x="0" y="0"/>
          <a:ext cx="0" cy="0"/>
          <a:chOff x="0" y="0"/>
          <a:chExt cx="0" cy="0"/>
        </a:xfrm>
      </p:grpSpPr>
      <p:pic>
        <p:nvPicPr>
          <p:cNvPr id="3" name="Google Shape;593;p87">
            <a:extLst>
              <a:ext uri="{FF2B5EF4-FFF2-40B4-BE49-F238E27FC236}">
                <a16:creationId xmlns:a16="http://schemas.microsoft.com/office/drawing/2014/main" id="{C84E2F75-A96F-4DBD-B22F-AA560E082BBD}"/>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pic>
        <p:nvPicPr>
          <p:cNvPr id="4" name="Google Shape;22;p3">
            <a:extLst>
              <a:ext uri="{FF2B5EF4-FFF2-40B4-BE49-F238E27FC236}">
                <a16:creationId xmlns:a16="http://schemas.microsoft.com/office/drawing/2014/main" id="{09DB8D13-7683-4DDA-8CEB-5371B4D52997}"/>
              </a:ext>
            </a:extLst>
          </p:cNvPr>
          <p:cNvPicPr preferRelativeResize="0"/>
          <p:nvPr userDrawn="1"/>
        </p:nvPicPr>
        <p:blipFill rotWithShape="1">
          <a:blip r:embed="rId4">
            <a:alphaModFix/>
          </a:blip>
          <a:srcRect t="169" b="179"/>
          <a:stretch/>
        </p:blipFill>
        <p:spPr>
          <a:xfrm>
            <a:off x="365691" y="4622356"/>
            <a:ext cx="497434" cy="155448"/>
          </a:xfrm>
          <a:prstGeom prst="rect">
            <a:avLst/>
          </a:prstGeom>
          <a:noFill/>
          <a:ln>
            <a:noFill/>
          </a:ln>
        </p:spPr>
      </p:pic>
      <p:sp>
        <p:nvSpPr>
          <p:cNvPr id="2" name="Title 1">
            <a:extLst>
              <a:ext uri="{FF2B5EF4-FFF2-40B4-BE49-F238E27FC236}">
                <a16:creationId xmlns:a16="http://schemas.microsoft.com/office/drawing/2014/main" id="{97022B7D-C2B5-4900-AD34-EEBB2D21F740}"/>
              </a:ext>
            </a:extLst>
          </p:cNvPr>
          <p:cNvSpPr>
            <a:spLocks noGrp="1"/>
          </p:cNvSpPr>
          <p:nvPr>
            <p:ph type="title"/>
          </p:nvPr>
        </p:nvSpPr>
        <p:spPr>
          <a:xfrm>
            <a:off x="713884" y="2094175"/>
            <a:ext cx="4079325" cy="955150"/>
          </a:xfrm>
        </p:spPr>
        <p:txBody>
          <a:bodyPr anchor="b"/>
          <a:lstStyle>
            <a:lvl1pPr algn="ctr">
              <a:defRPr sz="3200" b="1"/>
            </a:lvl1pPr>
          </a:lstStyle>
          <a:p>
            <a:r>
              <a:rPr lang="en-US"/>
              <a:t>Click to edit Master title style</a:t>
            </a:r>
            <a:endParaRPr lang="en-IN"/>
          </a:p>
        </p:txBody>
      </p:sp>
      <p:pic>
        <p:nvPicPr>
          <p:cNvPr id="7" name="Picture 6">
            <a:extLst>
              <a:ext uri="{FF2B5EF4-FFF2-40B4-BE49-F238E27FC236}">
                <a16:creationId xmlns:a16="http://schemas.microsoft.com/office/drawing/2014/main" id="{556F2255-FB05-4CAB-8D69-1E4597931FEF}"/>
              </a:ext>
            </a:extLst>
          </p:cNvPr>
          <p:cNvPicPr>
            <a:picLocks noChangeAspect="1"/>
          </p:cNvPicPr>
          <p:nvPr userDrawn="1"/>
        </p:nvPicPr>
        <p:blipFill>
          <a:blip r:embed="rId5"/>
          <a:stretch>
            <a:fillRect/>
          </a:stretch>
        </p:blipFill>
        <p:spPr>
          <a:xfrm>
            <a:off x="3761751" y="1579142"/>
            <a:ext cx="5297944" cy="2641515"/>
          </a:xfrm>
          <a:prstGeom prst="rect">
            <a:avLst/>
          </a:prstGeom>
        </p:spPr>
      </p:pic>
    </p:spTree>
    <p:custDataLst>
      <p:tags r:id="rId1"/>
    </p:custDataLst>
    <p:extLst>
      <p:ext uri="{BB962C8B-B14F-4D97-AF65-F5344CB8AC3E}">
        <p14:creationId xmlns:p14="http://schemas.microsoft.com/office/powerpoint/2010/main" val="1539895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EDB71C-1CBF-4C11-8A1C-B203D1D240C8}"/>
              </a:ext>
            </a:extLst>
          </p:cNvPr>
          <p:cNvSpPr/>
          <p:nvPr userDrawn="1"/>
        </p:nvSpPr>
        <p:spPr>
          <a:xfrm>
            <a:off x="0" y="0"/>
            <a:ext cx="9144000" cy="5143500"/>
          </a:xfrm>
          <a:prstGeom prst="rect">
            <a:avLst/>
          </a:prstGeom>
          <a:solidFill>
            <a:srgbClr val="121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itle 2">
            <a:extLst>
              <a:ext uri="{FF2B5EF4-FFF2-40B4-BE49-F238E27FC236}">
                <a16:creationId xmlns:a16="http://schemas.microsoft.com/office/drawing/2014/main" id="{915D21BB-5665-4DE7-A897-54A56AF60E80}"/>
              </a:ext>
            </a:extLst>
          </p:cNvPr>
          <p:cNvSpPr>
            <a:spLocks noGrp="1"/>
          </p:cNvSpPr>
          <p:nvPr>
            <p:ph type="title"/>
          </p:nvPr>
        </p:nvSpPr>
        <p:spPr>
          <a:xfrm>
            <a:off x="252000" y="252000"/>
            <a:ext cx="8544670" cy="572700"/>
          </a:xfrm>
        </p:spPr>
        <p:txBody>
          <a:bodyPr>
            <a:noAutofit/>
          </a:bodyPr>
          <a:lstStyle>
            <a:lvl1pPr>
              <a:defRPr sz="3200" b="1">
                <a:solidFill>
                  <a:schemeClr val="bg1"/>
                </a:solidFill>
                <a:latin typeface="+mj-lt"/>
              </a:defRPr>
            </a:lvl1pPr>
          </a:lstStyle>
          <a:p>
            <a:r>
              <a:rPr lang="en-US"/>
              <a:t>Click to edit Master title style</a:t>
            </a:r>
            <a:endParaRPr lang="en-IN"/>
          </a:p>
        </p:txBody>
      </p:sp>
      <p:sp>
        <p:nvSpPr>
          <p:cNvPr id="6" name="Text Placeholder 5">
            <a:extLst>
              <a:ext uri="{FF2B5EF4-FFF2-40B4-BE49-F238E27FC236}">
                <a16:creationId xmlns:a16="http://schemas.microsoft.com/office/drawing/2014/main" id="{A4FE007B-13D6-4FF3-BB8A-60948C326167}"/>
              </a:ext>
            </a:extLst>
          </p:cNvPr>
          <p:cNvSpPr>
            <a:spLocks noGrp="1"/>
          </p:cNvSpPr>
          <p:nvPr>
            <p:ph type="body" sz="quarter" idx="15"/>
          </p:nvPr>
        </p:nvSpPr>
        <p:spPr>
          <a:xfrm>
            <a:off x="251999" y="1440000"/>
            <a:ext cx="8544669" cy="3015067"/>
          </a:xfrm>
          <a:prstGeom prst="rect">
            <a:avLst/>
          </a:prstGeom>
        </p:spPr>
        <p:txBody>
          <a:bodyPr>
            <a:normAutofit/>
          </a:bodyPr>
          <a:lstStyle>
            <a:lvl1pPr marL="457200" indent="-342900">
              <a:spcBef>
                <a:spcPts val="600"/>
              </a:spcBef>
              <a:spcAft>
                <a:spcPts val="600"/>
              </a:spcAft>
              <a:buClr>
                <a:schemeClr val="bg1"/>
              </a:buClr>
              <a:buSzPct val="113000"/>
              <a:buFont typeface="Inter" panose="020B0502030000000004" pitchFamily="34" charset="0"/>
              <a:buChar char="●"/>
              <a:defRPr sz="1600">
                <a:solidFill>
                  <a:schemeClr val="bg1"/>
                </a:solidFill>
                <a:latin typeface="+mn-lt"/>
              </a:defRPr>
            </a:lvl1pPr>
            <a:lvl2pPr marL="914400" indent="-317500">
              <a:spcBef>
                <a:spcPts val="600"/>
              </a:spcBef>
              <a:spcAft>
                <a:spcPts val="600"/>
              </a:spcAft>
              <a:buClr>
                <a:schemeClr val="bg1"/>
              </a:buClr>
              <a:buSzPct val="113000"/>
              <a:buFont typeface="Inter" panose="020B0502030000000004" pitchFamily="34" charset="0"/>
              <a:buChar char="-"/>
              <a:defRPr sz="1600">
                <a:solidFill>
                  <a:schemeClr val="bg1"/>
                </a:solidFill>
                <a:latin typeface="+mn-lt"/>
              </a:defRPr>
            </a:lvl2pPr>
            <a:lvl3pPr marL="1339850" indent="-285750">
              <a:buClr>
                <a:schemeClr val="bg1"/>
              </a:buClr>
              <a:buSzPct val="113000"/>
              <a:buFont typeface="Inter" panose="020B0502030000000004" pitchFamily="34" charset="0"/>
              <a:buChar char="●"/>
              <a:defRPr sz="1600">
                <a:solidFill>
                  <a:schemeClr val="bg1"/>
                </a:solidFill>
                <a:latin typeface="+mn-lt"/>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endParaRPr lang="en-IN"/>
          </a:p>
        </p:txBody>
      </p:sp>
      <p:sp>
        <p:nvSpPr>
          <p:cNvPr id="8" name="Text Placeholder 5">
            <a:extLst>
              <a:ext uri="{FF2B5EF4-FFF2-40B4-BE49-F238E27FC236}">
                <a16:creationId xmlns:a16="http://schemas.microsoft.com/office/drawing/2014/main" id="{4C8C70CC-9098-4E06-8E37-A4A8517433CC}"/>
              </a:ext>
            </a:extLst>
          </p:cNvPr>
          <p:cNvSpPr>
            <a:spLocks noGrp="1"/>
          </p:cNvSpPr>
          <p:nvPr>
            <p:ph type="body" sz="quarter" idx="16"/>
          </p:nvPr>
        </p:nvSpPr>
        <p:spPr>
          <a:xfrm>
            <a:off x="251998" y="828000"/>
            <a:ext cx="8640001" cy="462867"/>
          </a:xfrm>
          <a:prstGeom prst="rect">
            <a:avLst/>
          </a:prstGeom>
        </p:spPr>
        <p:txBody>
          <a:bodyPr lIns="90000">
            <a:noAutofit/>
          </a:bodyPr>
          <a:lstStyle>
            <a:lvl1pPr marL="0" indent="0">
              <a:lnSpc>
                <a:spcPct val="100000"/>
              </a:lnSpc>
              <a:spcBef>
                <a:spcPts val="0"/>
              </a:spcBef>
              <a:spcAft>
                <a:spcPts val="0"/>
              </a:spcAft>
              <a:buClr>
                <a:schemeClr val="bg1"/>
              </a:buClr>
              <a:buFont typeface="Inter" panose="020B0502030000000004" pitchFamily="34" charset="0"/>
              <a:buNone/>
              <a:defRPr sz="1600" b="0" i="1">
                <a:solidFill>
                  <a:schemeClr val="bg1"/>
                </a:solidFill>
                <a:latin typeface="+mn-lt"/>
              </a:defRPr>
            </a:lvl1pPr>
            <a:lvl2pPr marL="596900" indent="0">
              <a:lnSpc>
                <a:spcPct val="100000"/>
              </a:lnSpc>
              <a:spcBef>
                <a:spcPts val="0"/>
              </a:spcBef>
              <a:spcAft>
                <a:spcPts val="0"/>
              </a:spcAft>
              <a:buClr>
                <a:schemeClr val="bg1"/>
              </a:buClr>
              <a:buFont typeface="Inter" panose="020B0502030000000004" pitchFamily="34" charset="0"/>
              <a:buNone/>
              <a:defRPr sz="1600">
                <a:solidFill>
                  <a:schemeClr val="bg1"/>
                </a:solidFill>
                <a:latin typeface="+mn-lt"/>
              </a:defRPr>
            </a:lvl2pPr>
            <a:lvl3pPr marL="1054100" indent="0">
              <a:lnSpc>
                <a:spcPct val="100000"/>
              </a:lnSpc>
              <a:spcBef>
                <a:spcPts val="0"/>
              </a:spcBef>
              <a:spcAft>
                <a:spcPts val="0"/>
              </a:spcAft>
              <a:buClr>
                <a:schemeClr val="bg1"/>
              </a:buClr>
              <a:buFont typeface="Inter" panose="020B0502030000000004" pitchFamily="34" charset="0"/>
              <a:buNone/>
              <a:defRPr sz="1600">
                <a:solidFill>
                  <a:schemeClr val="bg1"/>
                </a:solidFill>
                <a:latin typeface="+mn-lt"/>
              </a:defRPr>
            </a:lvl3pPr>
            <a:lvl4pPr>
              <a:defRPr sz="1600">
                <a:solidFill>
                  <a:schemeClr val="bg1"/>
                </a:solidFill>
              </a:defRPr>
            </a:lvl4pPr>
            <a:lvl5pPr>
              <a:defRPr sz="1600">
                <a:solidFill>
                  <a:schemeClr val="bg1"/>
                </a:solidFill>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1152895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EDB71C-1CBF-4C11-8A1C-B203D1D240C8}"/>
              </a:ext>
            </a:extLst>
          </p:cNvPr>
          <p:cNvSpPr/>
          <p:nvPr userDrawn="1"/>
        </p:nvSpPr>
        <p:spPr>
          <a:xfrm>
            <a:off x="0" y="0"/>
            <a:ext cx="9144000" cy="5143500"/>
          </a:xfrm>
          <a:prstGeom prst="rect">
            <a:avLst/>
          </a:prstGeom>
          <a:solidFill>
            <a:srgbClr val="121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itle 2">
            <a:extLst>
              <a:ext uri="{FF2B5EF4-FFF2-40B4-BE49-F238E27FC236}">
                <a16:creationId xmlns:a16="http://schemas.microsoft.com/office/drawing/2014/main" id="{915D21BB-5665-4DE7-A897-54A56AF60E80}"/>
              </a:ext>
            </a:extLst>
          </p:cNvPr>
          <p:cNvSpPr>
            <a:spLocks noGrp="1"/>
          </p:cNvSpPr>
          <p:nvPr>
            <p:ph type="title"/>
          </p:nvPr>
        </p:nvSpPr>
        <p:spPr>
          <a:xfrm>
            <a:off x="252000" y="252000"/>
            <a:ext cx="8544670" cy="572700"/>
          </a:xfrm>
        </p:spPr>
        <p:txBody>
          <a:bodyPr>
            <a:noAutofit/>
          </a:bodyPr>
          <a:lstStyle>
            <a:lvl1pPr>
              <a:defRPr sz="3200" b="1">
                <a:solidFill>
                  <a:schemeClr val="bg1"/>
                </a:solidFill>
                <a:latin typeface="+mj-lt"/>
              </a:defRPr>
            </a:lvl1pPr>
          </a:lstStyle>
          <a:p>
            <a:r>
              <a:rPr lang="en-US"/>
              <a:t>Click to edit Master title style</a:t>
            </a:r>
            <a:endParaRPr lang="en-IN"/>
          </a:p>
        </p:txBody>
      </p:sp>
      <p:sp>
        <p:nvSpPr>
          <p:cNvPr id="8" name="Text Placeholder 5">
            <a:extLst>
              <a:ext uri="{FF2B5EF4-FFF2-40B4-BE49-F238E27FC236}">
                <a16:creationId xmlns:a16="http://schemas.microsoft.com/office/drawing/2014/main" id="{4C8C70CC-9098-4E06-8E37-A4A8517433CC}"/>
              </a:ext>
            </a:extLst>
          </p:cNvPr>
          <p:cNvSpPr>
            <a:spLocks noGrp="1"/>
          </p:cNvSpPr>
          <p:nvPr>
            <p:ph type="body" sz="quarter" idx="16"/>
          </p:nvPr>
        </p:nvSpPr>
        <p:spPr>
          <a:xfrm>
            <a:off x="251998" y="828000"/>
            <a:ext cx="8640001" cy="462867"/>
          </a:xfrm>
          <a:prstGeom prst="rect">
            <a:avLst/>
          </a:prstGeom>
        </p:spPr>
        <p:txBody>
          <a:bodyPr lIns="90000">
            <a:normAutofit/>
          </a:bodyPr>
          <a:lstStyle>
            <a:lvl1pPr marL="0" indent="0">
              <a:lnSpc>
                <a:spcPct val="100000"/>
              </a:lnSpc>
              <a:spcBef>
                <a:spcPts val="0"/>
              </a:spcBef>
              <a:spcAft>
                <a:spcPts val="0"/>
              </a:spcAft>
              <a:buClr>
                <a:schemeClr val="bg1"/>
              </a:buClr>
              <a:buFont typeface="Inter" panose="020B0502030000000004" pitchFamily="34" charset="0"/>
              <a:buNone/>
              <a:defRPr sz="1600" b="0" i="1">
                <a:solidFill>
                  <a:schemeClr val="bg1"/>
                </a:solidFill>
                <a:latin typeface="+mn-lt"/>
              </a:defRPr>
            </a:lvl1pPr>
            <a:lvl2pPr marL="596900" indent="0">
              <a:lnSpc>
                <a:spcPct val="100000"/>
              </a:lnSpc>
              <a:spcBef>
                <a:spcPts val="0"/>
              </a:spcBef>
              <a:spcAft>
                <a:spcPts val="0"/>
              </a:spcAft>
              <a:buClr>
                <a:schemeClr val="bg1"/>
              </a:buClr>
              <a:buFont typeface="Inter" panose="020B0502030000000004" pitchFamily="34" charset="0"/>
              <a:buNone/>
              <a:defRPr sz="1600">
                <a:solidFill>
                  <a:schemeClr val="bg1"/>
                </a:solidFill>
                <a:latin typeface="+mn-lt"/>
              </a:defRPr>
            </a:lvl2pPr>
            <a:lvl3pPr marL="1054100" indent="0">
              <a:lnSpc>
                <a:spcPct val="100000"/>
              </a:lnSpc>
              <a:spcBef>
                <a:spcPts val="0"/>
              </a:spcBef>
              <a:spcAft>
                <a:spcPts val="0"/>
              </a:spcAft>
              <a:buClr>
                <a:schemeClr val="bg1"/>
              </a:buClr>
              <a:buFont typeface="Inter" panose="020B0502030000000004" pitchFamily="34" charset="0"/>
              <a:buNone/>
              <a:defRPr sz="1600">
                <a:solidFill>
                  <a:schemeClr val="bg1"/>
                </a:solidFill>
                <a:latin typeface="+mn-lt"/>
              </a:defRPr>
            </a:lvl3pPr>
            <a:lvl4pPr>
              <a:defRPr sz="1600">
                <a:solidFill>
                  <a:schemeClr val="bg1"/>
                </a:solidFill>
              </a:defRPr>
            </a:lvl4pPr>
            <a:lvl5pPr>
              <a:defRPr sz="1600">
                <a:solidFill>
                  <a:schemeClr val="bg1"/>
                </a:solidFill>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3709419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ontent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EDB71C-1CBF-4C11-8A1C-B203D1D240C8}"/>
              </a:ext>
            </a:extLst>
          </p:cNvPr>
          <p:cNvSpPr/>
          <p:nvPr userDrawn="1"/>
        </p:nvSpPr>
        <p:spPr>
          <a:xfrm>
            <a:off x="0" y="0"/>
            <a:ext cx="9144000" cy="5143500"/>
          </a:xfrm>
          <a:prstGeom prst="rect">
            <a:avLst/>
          </a:prstGeom>
          <a:solidFill>
            <a:srgbClr val="121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itle 2">
            <a:extLst>
              <a:ext uri="{FF2B5EF4-FFF2-40B4-BE49-F238E27FC236}">
                <a16:creationId xmlns:a16="http://schemas.microsoft.com/office/drawing/2014/main" id="{915D21BB-5665-4DE7-A897-54A56AF60E80}"/>
              </a:ext>
            </a:extLst>
          </p:cNvPr>
          <p:cNvSpPr>
            <a:spLocks noGrp="1"/>
          </p:cNvSpPr>
          <p:nvPr>
            <p:ph type="title"/>
          </p:nvPr>
        </p:nvSpPr>
        <p:spPr>
          <a:xfrm>
            <a:off x="252000" y="252000"/>
            <a:ext cx="8544670" cy="572700"/>
          </a:xfrm>
        </p:spPr>
        <p:txBody>
          <a:bodyPr>
            <a:noAutofit/>
          </a:bodyPr>
          <a:lstStyle>
            <a:lvl1pPr>
              <a:defRPr sz="3200" b="1">
                <a:solidFill>
                  <a:schemeClr val="bg1"/>
                </a:solidFill>
                <a:latin typeface="+mj-lt"/>
              </a:defRPr>
            </a:lvl1pPr>
          </a:lstStyle>
          <a:p>
            <a:r>
              <a:rPr lang="en-US"/>
              <a:t>Click to edit Master title style</a:t>
            </a:r>
            <a:endParaRPr lang="en-IN"/>
          </a:p>
        </p:txBody>
      </p:sp>
    </p:spTree>
    <p:custDataLst>
      <p:tags r:id="rId1"/>
    </p:custDataLst>
    <p:extLst>
      <p:ext uri="{BB962C8B-B14F-4D97-AF65-F5344CB8AC3E}">
        <p14:creationId xmlns:p14="http://schemas.microsoft.com/office/powerpoint/2010/main" val="2171884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troduction_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054C0AE-742C-454D-A8BE-CF55A4D56F59}"/>
              </a:ext>
            </a:extLst>
          </p:cNvPr>
          <p:cNvSpPr/>
          <p:nvPr userDrawn="1"/>
        </p:nvSpPr>
        <p:spPr>
          <a:xfrm>
            <a:off x="0" y="0"/>
            <a:ext cx="9144000" cy="5143500"/>
          </a:xfrm>
          <a:prstGeom prst="rect">
            <a:avLst/>
          </a:prstGeom>
          <a:solidFill>
            <a:srgbClr val="121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Title 2">
            <a:extLst>
              <a:ext uri="{FF2B5EF4-FFF2-40B4-BE49-F238E27FC236}">
                <a16:creationId xmlns:a16="http://schemas.microsoft.com/office/drawing/2014/main" id="{93F904A6-9238-451A-9B63-F47551B5ABCB}"/>
              </a:ext>
            </a:extLst>
          </p:cNvPr>
          <p:cNvSpPr>
            <a:spLocks noGrp="1"/>
          </p:cNvSpPr>
          <p:nvPr>
            <p:ph type="title"/>
          </p:nvPr>
        </p:nvSpPr>
        <p:spPr>
          <a:xfrm>
            <a:off x="252000" y="252000"/>
            <a:ext cx="4654550" cy="572700"/>
          </a:xfrm>
        </p:spPr>
        <p:txBody>
          <a:bodyPr>
            <a:noAutofit/>
          </a:bodyPr>
          <a:lstStyle>
            <a:lvl1pPr>
              <a:defRPr sz="3200" b="1">
                <a:solidFill>
                  <a:schemeClr val="bg1"/>
                </a:solidFill>
                <a:latin typeface="+mj-lt"/>
              </a:defRPr>
            </a:lvl1pPr>
          </a:lstStyle>
          <a:p>
            <a:r>
              <a:rPr lang="en-US"/>
              <a:t>Click to edit Master</a:t>
            </a:r>
            <a:endParaRPr lang="en-IN"/>
          </a:p>
        </p:txBody>
      </p:sp>
      <p:sp>
        <p:nvSpPr>
          <p:cNvPr id="12" name="Picture Placeholder 6">
            <a:extLst>
              <a:ext uri="{FF2B5EF4-FFF2-40B4-BE49-F238E27FC236}">
                <a16:creationId xmlns:a16="http://schemas.microsoft.com/office/drawing/2014/main" id="{EDC8F987-DBBC-44A4-9ACD-1458831011CC}"/>
              </a:ext>
            </a:extLst>
          </p:cNvPr>
          <p:cNvSpPr>
            <a:spLocks noGrp="1"/>
          </p:cNvSpPr>
          <p:nvPr>
            <p:ph type="pic" sz="quarter" idx="14"/>
          </p:nvPr>
        </p:nvSpPr>
        <p:spPr>
          <a:xfrm>
            <a:off x="5182766" y="411750"/>
            <a:ext cx="3598862" cy="4320000"/>
          </a:xfrm>
          <a:prstGeom prst="rect">
            <a:avLst/>
          </a:prstGeom>
        </p:spPr>
        <p:txBody>
          <a:bodyPr/>
          <a:lstStyle/>
          <a:p>
            <a:endParaRPr lang="en-IN"/>
          </a:p>
        </p:txBody>
      </p:sp>
      <p:sp>
        <p:nvSpPr>
          <p:cNvPr id="7" name="Text Placeholder 5">
            <a:extLst>
              <a:ext uri="{FF2B5EF4-FFF2-40B4-BE49-F238E27FC236}">
                <a16:creationId xmlns:a16="http://schemas.microsoft.com/office/drawing/2014/main" id="{75E1A589-F409-4162-BC92-268F67288467}"/>
              </a:ext>
            </a:extLst>
          </p:cNvPr>
          <p:cNvSpPr>
            <a:spLocks noGrp="1"/>
          </p:cNvSpPr>
          <p:nvPr>
            <p:ph type="body" sz="quarter" idx="16"/>
          </p:nvPr>
        </p:nvSpPr>
        <p:spPr>
          <a:xfrm>
            <a:off x="251998" y="828000"/>
            <a:ext cx="4654549" cy="462867"/>
          </a:xfrm>
          <a:prstGeom prst="rect">
            <a:avLst/>
          </a:prstGeom>
        </p:spPr>
        <p:txBody>
          <a:bodyPr lIns="90000">
            <a:normAutofit/>
          </a:bodyPr>
          <a:lstStyle>
            <a:lvl1pPr marL="0" indent="0">
              <a:lnSpc>
                <a:spcPct val="100000"/>
              </a:lnSpc>
              <a:spcBef>
                <a:spcPts val="0"/>
              </a:spcBef>
              <a:spcAft>
                <a:spcPts val="0"/>
              </a:spcAft>
              <a:buClr>
                <a:schemeClr val="bg1"/>
              </a:buClr>
              <a:buFont typeface="Inter" panose="020B0502030000000004" pitchFamily="34" charset="0"/>
              <a:buNone/>
              <a:defRPr sz="1600" b="0" i="1">
                <a:solidFill>
                  <a:schemeClr val="bg1"/>
                </a:solidFill>
                <a:latin typeface="+mn-lt"/>
              </a:defRPr>
            </a:lvl1pPr>
            <a:lvl2pPr marL="596900" indent="0">
              <a:lnSpc>
                <a:spcPct val="100000"/>
              </a:lnSpc>
              <a:spcBef>
                <a:spcPts val="0"/>
              </a:spcBef>
              <a:spcAft>
                <a:spcPts val="0"/>
              </a:spcAft>
              <a:buClr>
                <a:schemeClr val="bg1"/>
              </a:buClr>
              <a:buFont typeface="Inter" panose="020B0502030000000004" pitchFamily="34" charset="0"/>
              <a:buNone/>
              <a:defRPr sz="1600">
                <a:solidFill>
                  <a:schemeClr val="bg1"/>
                </a:solidFill>
                <a:latin typeface="+mn-lt"/>
              </a:defRPr>
            </a:lvl2pPr>
            <a:lvl3pPr marL="1054100" indent="0">
              <a:lnSpc>
                <a:spcPct val="100000"/>
              </a:lnSpc>
              <a:spcBef>
                <a:spcPts val="0"/>
              </a:spcBef>
              <a:spcAft>
                <a:spcPts val="0"/>
              </a:spcAft>
              <a:buClr>
                <a:schemeClr val="bg1"/>
              </a:buClr>
              <a:buFont typeface="Inter" panose="020B0502030000000004" pitchFamily="34" charset="0"/>
              <a:buNone/>
              <a:defRPr sz="1600">
                <a:solidFill>
                  <a:schemeClr val="bg1"/>
                </a:solidFill>
                <a:latin typeface="+mn-lt"/>
              </a:defRPr>
            </a:lvl3pPr>
            <a:lvl4pPr>
              <a:defRPr sz="1600">
                <a:solidFill>
                  <a:schemeClr val="bg1"/>
                </a:solidFill>
              </a:defRPr>
            </a:lvl4pPr>
            <a:lvl5pPr>
              <a:defRPr sz="1600">
                <a:solidFill>
                  <a:schemeClr val="bg1"/>
                </a:solidFill>
              </a:defRPr>
            </a:lvl5pPr>
          </a:lstStyle>
          <a:p>
            <a:pPr lvl="0"/>
            <a:r>
              <a:rPr lang="en-US"/>
              <a:t>Click to edit Master text styles</a:t>
            </a:r>
          </a:p>
        </p:txBody>
      </p:sp>
      <p:sp>
        <p:nvSpPr>
          <p:cNvPr id="8" name="Google Shape;552;p77">
            <a:extLst>
              <a:ext uri="{FF2B5EF4-FFF2-40B4-BE49-F238E27FC236}">
                <a16:creationId xmlns:a16="http://schemas.microsoft.com/office/drawing/2014/main" id="{41C50704-0B04-4E45-9F9F-9BB700A73194}"/>
              </a:ext>
            </a:extLst>
          </p:cNvPr>
          <p:cNvSpPr txBox="1">
            <a:spLocks noGrp="1"/>
          </p:cNvSpPr>
          <p:nvPr>
            <p:ph type="body" idx="1"/>
          </p:nvPr>
        </p:nvSpPr>
        <p:spPr>
          <a:xfrm>
            <a:off x="252000" y="1439999"/>
            <a:ext cx="4402570" cy="3224149"/>
          </a:xfrm>
          <a:prstGeom prst="rect">
            <a:avLst/>
          </a:prstGeom>
        </p:spPr>
        <p:txBody>
          <a:bodyPr spcFirstLastPara="1" wrap="square" lIns="91425" tIns="91425" rIns="91425" bIns="91425" anchor="t" anchorCtr="0">
            <a:noAutofit/>
          </a:bodyPr>
          <a:lstStyle>
            <a:lvl1pPr marL="457200" lvl="0" indent="-331200">
              <a:lnSpc>
                <a:spcPct val="150000"/>
              </a:lnSpc>
              <a:spcBef>
                <a:spcPts val="600"/>
              </a:spcBef>
              <a:spcAft>
                <a:spcPts val="600"/>
              </a:spcAft>
              <a:buClr>
                <a:schemeClr val="bg1"/>
              </a:buClr>
              <a:buSzPts val="1800"/>
              <a:buChar char="●"/>
              <a:defRPr>
                <a:solidFill>
                  <a:schemeClr val="bg1"/>
                </a:solidFill>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ustDataLst>
      <p:tags r:id="rId1"/>
    </p:custDataLst>
    <p:extLst>
      <p:ext uri="{BB962C8B-B14F-4D97-AF65-F5344CB8AC3E}">
        <p14:creationId xmlns:p14="http://schemas.microsoft.com/office/powerpoint/2010/main" val="531779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ontent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EDB71C-1CBF-4C11-8A1C-B203D1D240C8}"/>
              </a:ext>
            </a:extLst>
          </p:cNvPr>
          <p:cNvSpPr/>
          <p:nvPr userDrawn="1"/>
        </p:nvSpPr>
        <p:spPr>
          <a:xfrm>
            <a:off x="0" y="0"/>
            <a:ext cx="9144000" cy="5143500"/>
          </a:xfrm>
          <a:prstGeom prst="rect">
            <a:avLst/>
          </a:prstGeom>
          <a:solidFill>
            <a:srgbClr val="121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itle 2">
            <a:extLst>
              <a:ext uri="{FF2B5EF4-FFF2-40B4-BE49-F238E27FC236}">
                <a16:creationId xmlns:a16="http://schemas.microsoft.com/office/drawing/2014/main" id="{915D21BB-5665-4DE7-A897-54A56AF60E80}"/>
              </a:ext>
            </a:extLst>
          </p:cNvPr>
          <p:cNvSpPr>
            <a:spLocks noGrp="1"/>
          </p:cNvSpPr>
          <p:nvPr>
            <p:ph type="title"/>
          </p:nvPr>
        </p:nvSpPr>
        <p:spPr>
          <a:xfrm>
            <a:off x="252000" y="252000"/>
            <a:ext cx="8533225" cy="572700"/>
          </a:xfrm>
        </p:spPr>
        <p:txBody>
          <a:bodyPr>
            <a:noAutofit/>
          </a:bodyPr>
          <a:lstStyle>
            <a:lvl1pPr>
              <a:defRPr sz="3200" b="1">
                <a:solidFill>
                  <a:schemeClr val="bg1"/>
                </a:solidFill>
                <a:latin typeface="+mj-lt"/>
              </a:defRPr>
            </a:lvl1pPr>
          </a:lstStyle>
          <a:p>
            <a:r>
              <a:rPr lang="en-US"/>
              <a:t>Click to edit Master title style</a:t>
            </a:r>
            <a:endParaRPr lang="en-IN"/>
          </a:p>
        </p:txBody>
      </p:sp>
      <p:sp>
        <p:nvSpPr>
          <p:cNvPr id="7" name="Picture Placeholder 6">
            <a:extLst>
              <a:ext uri="{FF2B5EF4-FFF2-40B4-BE49-F238E27FC236}">
                <a16:creationId xmlns:a16="http://schemas.microsoft.com/office/drawing/2014/main" id="{C2281057-26C4-414C-B746-CCF8E8E08AAD}"/>
              </a:ext>
            </a:extLst>
          </p:cNvPr>
          <p:cNvSpPr>
            <a:spLocks noGrp="1"/>
          </p:cNvSpPr>
          <p:nvPr>
            <p:ph type="pic" sz="quarter" idx="14"/>
          </p:nvPr>
        </p:nvSpPr>
        <p:spPr>
          <a:xfrm>
            <a:off x="5139964" y="1019993"/>
            <a:ext cx="3645711" cy="3472545"/>
          </a:xfrm>
          <a:prstGeom prst="rect">
            <a:avLst/>
          </a:prstGeom>
        </p:spPr>
        <p:txBody>
          <a:bodyPr/>
          <a:lstStyle/>
          <a:p>
            <a:endParaRPr lang="en-IN"/>
          </a:p>
        </p:txBody>
      </p:sp>
      <p:sp>
        <p:nvSpPr>
          <p:cNvPr id="8" name="Text Placeholder 5">
            <a:extLst>
              <a:ext uri="{FF2B5EF4-FFF2-40B4-BE49-F238E27FC236}">
                <a16:creationId xmlns:a16="http://schemas.microsoft.com/office/drawing/2014/main" id="{ADFFE1E1-3FFF-40EC-8357-77C1E45DF10B}"/>
              </a:ext>
            </a:extLst>
          </p:cNvPr>
          <p:cNvSpPr>
            <a:spLocks noGrp="1"/>
          </p:cNvSpPr>
          <p:nvPr>
            <p:ph type="body" sz="quarter" idx="16"/>
          </p:nvPr>
        </p:nvSpPr>
        <p:spPr>
          <a:xfrm>
            <a:off x="251999" y="828000"/>
            <a:ext cx="4402570" cy="462867"/>
          </a:xfrm>
          <a:prstGeom prst="rect">
            <a:avLst/>
          </a:prstGeom>
        </p:spPr>
        <p:txBody>
          <a:bodyPr lIns="90000">
            <a:normAutofit/>
          </a:bodyPr>
          <a:lstStyle>
            <a:lvl1pPr marL="0" indent="0">
              <a:lnSpc>
                <a:spcPct val="100000"/>
              </a:lnSpc>
              <a:spcBef>
                <a:spcPts val="0"/>
              </a:spcBef>
              <a:spcAft>
                <a:spcPts val="0"/>
              </a:spcAft>
              <a:buClr>
                <a:schemeClr val="bg1"/>
              </a:buClr>
              <a:buFont typeface="Inter" panose="020B0502030000000004" pitchFamily="34" charset="0"/>
              <a:buNone/>
              <a:defRPr sz="1600" b="0" i="1">
                <a:solidFill>
                  <a:schemeClr val="bg1"/>
                </a:solidFill>
                <a:latin typeface="+mn-lt"/>
              </a:defRPr>
            </a:lvl1pPr>
            <a:lvl2pPr marL="596900" indent="0">
              <a:lnSpc>
                <a:spcPct val="100000"/>
              </a:lnSpc>
              <a:spcBef>
                <a:spcPts val="0"/>
              </a:spcBef>
              <a:spcAft>
                <a:spcPts val="0"/>
              </a:spcAft>
              <a:buClr>
                <a:schemeClr val="bg1"/>
              </a:buClr>
              <a:buFont typeface="Inter" panose="020B0502030000000004" pitchFamily="34" charset="0"/>
              <a:buNone/>
              <a:defRPr sz="1600">
                <a:solidFill>
                  <a:schemeClr val="bg1"/>
                </a:solidFill>
                <a:latin typeface="+mn-lt"/>
              </a:defRPr>
            </a:lvl2pPr>
            <a:lvl3pPr marL="1054100" indent="0">
              <a:lnSpc>
                <a:spcPct val="100000"/>
              </a:lnSpc>
              <a:spcBef>
                <a:spcPts val="0"/>
              </a:spcBef>
              <a:spcAft>
                <a:spcPts val="0"/>
              </a:spcAft>
              <a:buClr>
                <a:schemeClr val="bg1"/>
              </a:buClr>
              <a:buFont typeface="Inter" panose="020B0502030000000004" pitchFamily="34" charset="0"/>
              <a:buNone/>
              <a:defRPr sz="1600">
                <a:solidFill>
                  <a:schemeClr val="bg1"/>
                </a:solidFill>
                <a:latin typeface="+mn-lt"/>
              </a:defRPr>
            </a:lvl3pPr>
            <a:lvl4pPr>
              <a:defRPr sz="1600">
                <a:solidFill>
                  <a:schemeClr val="bg1"/>
                </a:solidFill>
              </a:defRPr>
            </a:lvl4pPr>
            <a:lvl5pPr>
              <a:defRPr sz="1600">
                <a:solidFill>
                  <a:schemeClr val="bg1"/>
                </a:solidFill>
              </a:defRPr>
            </a:lvl5pPr>
          </a:lstStyle>
          <a:p>
            <a:pPr lvl="0"/>
            <a:r>
              <a:rPr lang="en-US"/>
              <a:t>Click to edit Master text styles</a:t>
            </a:r>
          </a:p>
        </p:txBody>
      </p:sp>
      <p:sp>
        <p:nvSpPr>
          <p:cNvPr id="9" name="Google Shape;552;p77">
            <a:extLst>
              <a:ext uri="{FF2B5EF4-FFF2-40B4-BE49-F238E27FC236}">
                <a16:creationId xmlns:a16="http://schemas.microsoft.com/office/drawing/2014/main" id="{478E85B6-6A0D-4FA0-9965-791B7AFF9CDC}"/>
              </a:ext>
            </a:extLst>
          </p:cNvPr>
          <p:cNvSpPr txBox="1">
            <a:spLocks noGrp="1"/>
          </p:cNvSpPr>
          <p:nvPr>
            <p:ph type="body" idx="1"/>
          </p:nvPr>
        </p:nvSpPr>
        <p:spPr>
          <a:xfrm>
            <a:off x="252000" y="1439999"/>
            <a:ext cx="4402570" cy="3224149"/>
          </a:xfrm>
          <a:prstGeom prst="rect">
            <a:avLst/>
          </a:prstGeom>
        </p:spPr>
        <p:txBody>
          <a:bodyPr spcFirstLastPara="1" wrap="square" lIns="91425" tIns="91425" rIns="91425" bIns="91425" anchor="t" anchorCtr="0">
            <a:noAutofit/>
          </a:bodyPr>
          <a:lstStyle>
            <a:lvl1pPr marL="457200" lvl="0" indent="-331200">
              <a:lnSpc>
                <a:spcPct val="150000"/>
              </a:lnSpc>
              <a:spcBef>
                <a:spcPts val="600"/>
              </a:spcBef>
              <a:spcAft>
                <a:spcPts val="600"/>
              </a:spcAft>
              <a:buClr>
                <a:schemeClr val="bg1"/>
              </a:buClr>
              <a:buSzPts val="1800"/>
              <a:buChar char="●"/>
              <a:defRPr sz="1600">
                <a:solidFill>
                  <a:schemeClr val="bg1"/>
                </a:solidFill>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ustDataLst>
      <p:tags r:id="rId1"/>
    </p:custDataLst>
    <p:extLst>
      <p:ext uri="{BB962C8B-B14F-4D97-AF65-F5344CB8AC3E}">
        <p14:creationId xmlns:p14="http://schemas.microsoft.com/office/powerpoint/2010/main" val="2076821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1" preserve="1" userDrawn="1">
  <p:cSld name="Quote 1">
    <p:bg>
      <p:bgPr>
        <a:blipFill>
          <a:blip r:embed="rId3">
            <a:alphaModFix/>
          </a:blip>
          <a:stretch>
            <a:fillRect/>
          </a:stretch>
        </a:blipFill>
        <a:effectLst/>
      </p:bgPr>
    </p:bg>
    <p:spTree>
      <p:nvGrpSpPr>
        <p:cNvPr id="1" name="Shape 306"/>
        <p:cNvGrpSpPr/>
        <p:nvPr/>
      </p:nvGrpSpPr>
      <p:grpSpPr>
        <a:xfrm>
          <a:off x="0" y="0"/>
          <a:ext cx="0" cy="0"/>
          <a:chOff x="0" y="0"/>
          <a:chExt cx="0" cy="0"/>
        </a:xfrm>
      </p:grpSpPr>
      <p:sp>
        <p:nvSpPr>
          <p:cNvPr id="3" name="Title 2">
            <a:extLst>
              <a:ext uri="{FF2B5EF4-FFF2-40B4-BE49-F238E27FC236}">
                <a16:creationId xmlns:a16="http://schemas.microsoft.com/office/drawing/2014/main" id="{9C303FF7-B55E-4191-B507-D734B7BD7903}"/>
              </a:ext>
            </a:extLst>
          </p:cNvPr>
          <p:cNvSpPr>
            <a:spLocks noGrp="1"/>
          </p:cNvSpPr>
          <p:nvPr>
            <p:ph type="title"/>
          </p:nvPr>
        </p:nvSpPr>
        <p:spPr>
          <a:xfrm>
            <a:off x="252000" y="252000"/>
            <a:ext cx="8514797" cy="572700"/>
          </a:xfrm>
        </p:spPr>
        <p:txBody>
          <a:bodyPr/>
          <a:lstStyle>
            <a:lvl1pPr>
              <a:defRPr sz="3200"/>
            </a:lvl1pPr>
          </a:lstStyle>
          <a:p>
            <a:r>
              <a:rPr lang="en-US"/>
              <a:t>Click to edit Master title style</a:t>
            </a:r>
            <a:endParaRPr lang="en-IN"/>
          </a:p>
        </p:txBody>
      </p:sp>
      <p:sp>
        <p:nvSpPr>
          <p:cNvPr id="5" name="Google Shape;552;p77">
            <a:extLst>
              <a:ext uri="{FF2B5EF4-FFF2-40B4-BE49-F238E27FC236}">
                <a16:creationId xmlns:a16="http://schemas.microsoft.com/office/drawing/2014/main" id="{95B194C9-881C-4FE4-B520-FB190BD39507}"/>
              </a:ext>
            </a:extLst>
          </p:cNvPr>
          <p:cNvSpPr txBox="1">
            <a:spLocks noGrp="1"/>
          </p:cNvSpPr>
          <p:nvPr>
            <p:ph type="body" idx="1"/>
          </p:nvPr>
        </p:nvSpPr>
        <p:spPr>
          <a:xfrm>
            <a:off x="252000" y="1440000"/>
            <a:ext cx="8514797" cy="3224149"/>
          </a:xfrm>
          <a:prstGeom prst="rect">
            <a:avLst/>
          </a:prstGeom>
        </p:spPr>
        <p:txBody>
          <a:bodyPr spcFirstLastPara="1" wrap="square" lIns="91425" tIns="91425" rIns="91425" bIns="91425" anchor="t" anchorCtr="0">
            <a:noAutofit/>
          </a:bodyPr>
          <a:lstStyle>
            <a:lvl1pPr marL="457200" lvl="0" indent="-331200">
              <a:lnSpc>
                <a:spcPct val="150000"/>
              </a:lnSpc>
              <a:spcBef>
                <a:spcPts val="600"/>
              </a:spcBef>
              <a:spcAft>
                <a:spcPts val="600"/>
              </a:spcAft>
              <a:buSzPts val="1800"/>
              <a:buChar char="●"/>
              <a:defRPr sz="1600"/>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 name="Text Placeholder 5">
            <a:extLst>
              <a:ext uri="{FF2B5EF4-FFF2-40B4-BE49-F238E27FC236}">
                <a16:creationId xmlns:a16="http://schemas.microsoft.com/office/drawing/2014/main" id="{76161C61-1419-219C-E744-54E86D449005}"/>
              </a:ext>
            </a:extLst>
          </p:cNvPr>
          <p:cNvSpPr>
            <a:spLocks noGrp="1"/>
          </p:cNvSpPr>
          <p:nvPr>
            <p:ph type="body" sz="quarter" idx="16"/>
          </p:nvPr>
        </p:nvSpPr>
        <p:spPr>
          <a:xfrm>
            <a:off x="251998" y="828000"/>
            <a:ext cx="8533227" cy="444000"/>
          </a:xfrm>
          <a:prstGeom prst="rect">
            <a:avLst/>
          </a:prstGeom>
        </p:spPr>
        <p:txBody>
          <a:bodyPr lIns="90000">
            <a:noAutofit/>
          </a:bodyPr>
          <a:lstStyle>
            <a:lvl1pPr>
              <a:defRPr lang="en-US" i="1">
                <a:solidFill>
                  <a:srgbClr val="121212"/>
                </a:solidFill>
              </a:defRPr>
            </a:lvl1pPr>
          </a:lstStyle>
          <a:p>
            <a:pPr marL="0" lvl="0" indent="0">
              <a:buClr>
                <a:schemeClr val="bg1"/>
              </a:buClr>
              <a:buNone/>
            </a:pPr>
            <a:r>
              <a:rPr lang="en-US"/>
              <a:t>Click to edit Master text styles</a:t>
            </a:r>
          </a:p>
        </p:txBody>
      </p:sp>
    </p:spTree>
    <p:custDataLst>
      <p:tags r:id="rId1"/>
    </p:custDataLst>
    <p:extLst>
      <p:ext uri="{BB962C8B-B14F-4D97-AF65-F5344CB8AC3E}">
        <p14:creationId xmlns:p14="http://schemas.microsoft.com/office/powerpoint/2010/main" val="1441555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39"/>
        <p:cNvGrpSpPr/>
        <p:nvPr/>
      </p:nvGrpSpPr>
      <p:grpSpPr>
        <a:xfrm>
          <a:off x="0" y="0"/>
          <a:ext cx="0" cy="0"/>
          <a:chOff x="0" y="0"/>
          <a:chExt cx="0" cy="0"/>
        </a:xfrm>
      </p:grpSpPr>
      <p:sp>
        <p:nvSpPr>
          <p:cNvPr id="540" name="Google Shape;540;p74"/>
          <p:cNvSpPr txBox="1">
            <a:spLocks noGrp="1"/>
          </p:cNvSpPr>
          <p:nvPr>
            <p:ph type="title"/>
          </p:nvPr>
        </p:nvSpPr>
        <p:spPr>
          <a:xfrm>
            <a:off x="252000" y="252000"/>
            <a:ext cx="8520600" cy="572700"/>
          </a:xfrm>
          <a:prstGeom prst="rect">
            <a:avLst/>
          </a:prstGeom>
          <a:noFill/>
          <a:ln>
            <a:noFill/>
          </a:ln>
        </p:spPr>
        <p:txBody>
          <a:bodyPr spcFirstLastPara="1" wrap="square" lIns="91425" tIns="91425" rIns="91425" bIns="91425" anchor="t" anchorCtr="0">
            <a:noAutofit/>
          </a:bodyPr>
          <a:lstStyle/>
          <a:p>
            <a:pPr lvl="0">
              <a:buClr>
                <a:schemeClr val="dk1"/>
              </a:buClr>
              <a:buSzPts val="2800"/>
              <a:buNone/>
            </a:pPr>
            <a:endParaRPr/>
          </a:p>
        </p:txBody>
      </p:sp>
    </p:spTree>
    <p:custDataLst>
      <p:tags r:id="rId28"/>
    </p:custDataLst>
    <p:extLst>
      <p:ext uri="{BB962C8B-B14F-4D97-AF65-F5344CB8AC3E}">
        <p14:creationId xmlns:p14="http://schemas.microsoft.com/office/powerpoint/2010/main" val="642530049"/>
      </p:ext>
    </p:extLst>
  </p:cSld>
  <p:clrMap bg1="lt1" tx1="dk1" bg2="dk2" tx2="lt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 id="2147483818" r:id="rId21"/>
    <p:sldLayoutId id="2147483819" r:id="rId22"/>
    <p:sldLayoutId id="2147483820" r:id="rId23"/>
    <p:sldLayoutId id="2147483821" r:id="rId24"/>
    <p:sldLayoutId id="2147483822" r:id="rId25"/>
    <p:sldLayoutId id="2147483823"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1" i="0" u="none" strike="noStrike" cap="none">
          <a:solidFill>
            <a:schemeClr val="dk1"/>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000000"/>
        </a:buClr>
        <a:buFont typeface="Inter" panose="020B0502030000000004" pitchFamily="34" charset="0"/>
        <a:buChar char="●"/>
        <a:defRPr sz="16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59">
          <p15:clr>
            <a:srgbClr val="F26B43"/>
          </p15:clr>
        </p15:guide>
        <p15:guide id="2" pos="226">
          <p15:clr>
            <a:srgbClr val="F26B43"/>
          </p15:clr>
        </p15:guide>
        <p15:guide id="3" orient="horz" pos="463">
          <p15:clr>
            <a:srgbClr val="F26B43"/>
          </p15:clr>
        </p15:guide>
        <p15:guide id="4" orient="horz" pos="509">
          <p15:clr>
            <a:srgbClr val="F26B43"/>
          </p15:clr>
        </p15:guide>
        <p15:guide id="5" orient="horz" pos="3072">
          <p15:clr>
            <a:srgbClr val="F26B43"/>
          </p15:clr>
        </p15:guide>
        <p15:guide id="6" pos="553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5.svg"/><Relationship Id="rId2" Type="http://schemas.openxmlformats.org/officeDocument/2006/relationships/slideLayout" Target="../slideLayouts/slideLayout11.xml"/><Relationship Id="rId1" Type="http://schemas.openxmlformats.org/officeDocument/2006/relationships/tags" Target="../tags/tag30.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3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4.xml"/><Relationship Id="rId1" Type="http://schemas.openxmlformats.org/officeDocument/2006/relationships/tags" Target="../tags/tag40.xml"/><Relationship Id="rId5" Type="http://schemas.openxmlformats.org/officeDocument/2006/relationships/image" Target="../media/image23.sv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4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tags" Target="../tags/tag42.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tags" Target="../tags/tag43.xml"/><Relationship Id="rId5" Type="http://schemas.microsoft.com/office/2007/relationships/hdphoto" Target="../media/hdphoto2.wdp"/><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tags" Target="../tags/tag44.xml"/><Relationship Id="rId5" Type="http://schemas.microsoft.com/office/2007/relationships/hdphoto" Target="../media/hdphoto3.wdp"/><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tags" Target="../tags/tag45.xml"/><Relationship Id="rId5" Type="http://schemas.microsoft.com/office/2007/relationships/hdphoto" Target="../media/hdphoto4.wdp"/><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4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31.svg"/><Relationship Id="rId2" Type="http://schemas.openxmlformats.org/officeDocument/2006/relationships/slideLayout" Target="../slideLayouts/slideLayout5.xml"/><Relationship Id="rId1" Type="http://schemas.openxmlformats.org/officeDocument/2006/relationships/tags" Target="../tags/tag4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4.xml"/><Relationship Id="rId1" Type="http://schemas.openxmlformats.org/officeDocument/2006/relationships/tags" Target="../tags/tag48.xml"/><Relationship Id="rId5" Type="http://schemas.openxmlformats.org/officeDocument/2006/relationships/image" Target="../media/image33.sv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tags" Target="../tags/tag3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xml"/><Relationship Id="rId1" Type="http://schemas.openxmlformats.org/officeDocument/2006/relationships/tags" Target="../tags/tag4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xml"/><Relationship Id="rId1" Type="http://schemas.openxmlformats.org/officeDocument/2006/relationships/tags" Target="../tags/tag50.xml"/><Relationship Id="rId5" Type="http://schemas.openxmlformats.org/officeDocument/2006/relationships/image" Target="../media/image35.jpe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31.svg"/><Relationship Id="rId2" Type="http://schemas.openxmlformats.org/officeDocument/2006/relationships/slideLayout" Target="../slideLayouts/slideLayout5.xml"/><Relationship Id="rId1" Type="http://schemas.openxmlformats.org/officeDocument/2006/relationships/tags" Target="../tags/tag51.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tags" Target="../tags/tag52.xml"/><Relationship Id="rId5" Type="http://schemas.microsoft.com/office/2007/relationships/hdphoto" Target="../media/hdphoto5.wdp"/><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4.xml"/><Relationship Id="rId1" Type="http://schemas.openxmlformats.org/officeDocument/2006/relationships/tags" Target="../tags/tag32.xml"/><Relationship Id="rId5" Type="http://schemas.openxmlformats.org/officeDocument/2006/relationships/image" Target="../media/image17.sv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3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34.xml"/><Relationship Id="rId5" Type="http://schemas.openxmlformats.org/officeDocument/2006/relationships/image" Target="../media/image19.sv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tags" Target="../tags/tag35.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3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tags" Target="../tags/tag37.xml"/><Relationship Id="rId5" Type="http://schemas.microsoft.com/office/2007/relationships/hdphoto" Target="../media/hdphoto1.wdp"/><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3" name="Title 2">
            <a:extLst>
              <a:ext uri="{FF2B5EF4-FFF2-40B4-BE49-F238E27FC236}">
                <a16:creationId xmlns:a16="http://schemas.microsoft.com/office/drawing/2014/main" id="{E8BE859A-8785-FFE3-454D-35D4B2471F6D}"/>
              </a:ext>
            </a:extLst>
          </p:cNvPr>
          <p:cNvSpPr>
            <a:spLocks noGrp="1" noRot="1" noMove="1" noResize="1" noEditPoints="1" noAdjustHandles="1" noChangeArrowheads="1" noChangeShapeType="1"/>
          </p:cNvSpPr>
          <p:nvPr>
            <p:ph type="title"/>
          </p:nvPr>
        </p:nvSpPr>
        <p:spPr/>
        <p:txBody>
          <a:bodyPr/>
          <a:lstStyle/>
          <a:p>
            <a:r>
              <a:rPr lang="en-IN" dirty="0"/>
              <a:t>Day 6: Agenda</a:t>
            </a:r>
            <a:br>
              <a:rPr lang="en-IN" dirty="0"/>
            </a:br>
            <a:endParaRPr lang="en-IN" dirty="0"/>
          </a:p>
        </p:txBody>
      </p:sp>
      <p:sp>
        <p:nvSpPr>
          <p:cNvPr id="448" name="Google Shape;637;p92">
            <a:extLst>
              <a:ext uri="{FF2B5EF4-FFF2-40B4-BE49-F238E27FC236}">
                <a16:creationId xmlns:a16="http://schemas.microsoft.com/office/drawing/2014/main" id="{8BE8E069-0DCB-0F1F-0311-0ED34CC7C543}"/>
              </a:ext>
            </a:extLst>
          </p:cNvPr>
          <p:cNvSpPr>
            <a:spLocks noGrp="1" noRot="1" noMove="1" noResize="1" noEditPoints="1" noAdjustHandles="1" noChangeArrowheads="1" noChangeShapeType="1"/>
          </p:cNvSpPr>
          <p:nvPr/>
        </p:nvSpPr>
        <p:spPr>
          <a:xfrm>
            <a:off x="6105492" y="3112997"/>
            <a:ext cx="1260000" cy="1656000"/>
          </a:xfrm>
          <a:prstGeom prst="roundRect">
            <a:avLst>
              <a:gd name="adj" fmla="val 5423"/>
            </a:avLst>
          </a:prstGeom>
          <a:gradFill>
            <a:gsLst>
              <a:gs pos="0">
                <a:srgbClr val="E7F4FC"/>
              </a:gs>
              <a:gs pos="100000">
                <a:srgbClr val="CCECFF"/>
              </a:gs>
            </a:gsLst>
            <a:lin ang="16200038" scaled="0"/>
          </a:gradFill>
          <a:ln>
            <a:noFill/>
          </a:ln>
        </p:spPr>
        <p:txBody>
          <a:bodyPr spcFirstLastPara="1" wrap="square" lIns="91425" tIns="91425" rIns="91425" bIns="91425" anchor="ctr" anchorCtr="0">
            <a:noAutofit/>
          </a:bodyPr>
          <a:lstStyle/>
          <a:p>
            <a:pPr algn="ctr">
              <a:buSzPts val="1400"/>
            </a:pPr>
            <a:endParaRPr>
              <a:solidFill>
                <a:srgbClr val="122733"/>
              </a:solidFill>
              <a:latin typeface="Inter"/>
              <a:ea typeface="Inter"/>
              <a:sym typeface="Inter"/>
            </a:endParaRPr>
          </a:p>
        </p:txBody>
      </p:sp>
      <p:sp>
        <p:nvSpPr>
          <p:cNvPr id="449" name="Google Shape;642;p92">
            <a:extLst>
              <a:ext uri="{FF2B5EF4-FFF2-40B4-BE49-F238E27FC236}">
                <a16:creationId xmlns:a16="http://schemas.microsoft.com/office/drawing/2014/main" id="{503763C4-6F18-C7C7-7B73-8C9F31E478B7}"/>
              </a:ext>
            </a:extLst>
          </p:cNvPr>
          <p:cNvSpPr txBox="1">
            <a:spLocks noGrp="1" noRot="1" noMove="1" noResize="1" noEditPoints="1" noAdjustHandles="1" noChangeArrowheads="1" noChangeShapeType="1"/>
          </p:cNvSpPr>
          <p:nvPr/>
        </p:nvSpPr>
        <p:spPr>
          <a:xfrm>
            <a:off x="6105492" y="3112301"/>
            <a:ext cx="1260000" cy="71555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000" b="1" dirty="0">
                <a:solidFill>
                  <a:srgbClr val="122733"/>
                </a:solidFill>
                <a:latin typeface="+mj-lt"/>
                <a:ea typeface="Montserrat"/>
                <a:cs typeface="Montserrat"/>
                <a:sym typeface="Montserrat"/>
              </a:rPr>
              <a:t>BAI Compliance Training</a:t>
            </a:r>
          </a:p>
        </p:txBody>
      </p:sp>
      <p:sp>
        <p:nvSpPr>
          <p:cNvPr id="450" name="TextBox 449">
            <a:extLst>
              <a:ext uri="{FF2B5EF4-FFF2-40B4-BE49-F238E27FC236}">
                <a16:creationId xmlns:a16="http://schemas.microsoft.com/office/drawing/2014/main" id="{15C729BA-8C4E-1CE8-CF21-DBBC3E1A4B4F}"/>
              </a:ext>
            </a:extLst>
          </p:cNvPr>
          <p:cNvSpPr txBox="1">
            <a:spLocks noGrp="1" noRot="1" noMove="1" noResize="1" noEditPoints="1" noAdjustHandles="1" noChangeArrowheads="1" noChangeShapeType="1"/>
          </p:cNvSpPr>
          <p:nvPr/>
        </p:nvSpPr>
        <p:spPr>
          <a:xfrm>
            <a:off x="6105492" y="3726761"/>
            <a:ext cx="1260000" cy="246221"/>
          </a:xfrm>
          <a:prstGeom prst="rect">
            <a:avLst/>
          </a:prstGeom>
          <a:noFill/>
        </p:spPr>
        <p:txBody>
          <a:bodyPr wrap="square">
            <a:spAutoFit/>
          </a:bodyPr>
          <a:lstStyle>
            <a:defPPr marR="0" lvl="0" algn="l" rtl="0">
              <a:lnSpc>
                <a:spcPct val="100000"/>
              </a:lnSpc>
              <a:spcBef>
                <a:spcPts val="0"/>
              </a:spcBef>
              <a:spcAft>
                <a:spcPts val="0"/>
              </a:spcAft>
              <a:defRPr/>
            </a:defPPr>
            <a:lvl1pPr marL="0" indent="0" algn="ctr">
              <a:buSzPts val="1400"/>
              <a:buNone/>
              <a:defRPr sz="1000">
                <a:solidFill>
                  <a:srgbClr val="122733"/>
                </a:solidFill>
                <a:latin typeface="+mn-lt"/>
                <a:ea typeface="Inter"/>
                <a:cs typeface="Inter"/>
              </a:defRPr>
            </a:lvl1pPr>
          </a:lstStyle>
          <a:p>
            <a:r>
              <a:rPr lang="en-US">
                <a:latin typeface="+mj-lt"/>
                <a:sym typeface="Inter"/>
              </a:rPr>
              <a:t>60 mins</a:t>
            </a:r>
          </a:p>
        </p:txBody>
      </p:sp>
      <p:sp>
        <p:nvSpPr>
          <p:cNvPr id="451" name="Google Shape;636;p92">
            <a:extLst>
              <a:ext uri="{FF2B5EF4-FFF2-40B4-BE49-F238E27FC236}">
                <a16:creationId xmlns:a16="http://schemas.microsoft.com/office/drawing/2014/main" id="{3986A211-633F-FC8C-EC3C-236E9BEA3D21}"/>
              </a:ext>
            </a:extLst>
          </p:cNvPr>
          <p:cNvSpPr>
            <a:spLocks noGrp="1" noRot="1" noMove="1" noResize="1" noEditPoints="1" noAdjustHandles="1" noChangeArrowheads="1" noChangeShapeType="1"/>
          </p:cNvSpPr>
          <p:nvPr/>
        </p:nvSpPr>
        <p:spPr>
          <a:xfrm>
            <a:off x="1778509" y="1285970"/>
            <a:ext cx="1260000" cy="1656000"/>
          </a:xfrm>
          <a:prstGeom prst="roundRect">
            <a:avLst>
              <a:gd name="adj" fmla="val 5423"/>
            </a:avLst>
          </a:prstGeom>
          <a:gradFill>
            <a:gsLst>
              <a:gs pos="0">
                <a:srgbClr val="E7F4FC"/>
              </a:gs>
              <a:gs pos="100000">
                <a:srgbClr val="CCECFF"/>
              </a:gs>
            </a:gsLst>
            <a:lin ang="16200038" scaled="0"/>
          </a:gradFill>
          <a:ln>
            <a:noFill/>
          </a:ln>
        </p:spPr>
        <p:txBody>
          <a:bodyPr spcFirstLastPara="1" wrap="square" lIns="91425" tIns="91425" rIns="91425" bIns="91425" anchor="ctr" anchorCtr="0">
            <a:noAutofit/>
          </a:bodyPr>
          <a:lstStyle/>
          <a:p>
            <a:pPr algn="ctr">
              <a:buSzPts val="1400"/>
            </a:pPr>
            <a:endParaRPr>
              <a:solidFill>
                <a:srgbClr val="122733"/>
              </a:solidFill>
              <a:latin typeface="Inter"/>
              <a:ea typeface="Inter"/>
              <a:sym typeface="Inter"/>
            </a:endParaRPr>
          </a:p>
        </p:txBody>
      </p:sp>
      <p:sp>
        <p:nvSpPr>
          <p:cNvPr id="452" name="Google Shape;637;p92">
            <a:extLst>
              <a:ext uri="{FF2B5EF4-FFF2-40B4-BE49-F238E27FC236}">
                <a16:creationId xmlns:a16="http://schemas.microsoft.com/office/drawing/2014/main" id="{B7DEFC2C-9D92-AC73-ED30-C7BFFCC3CE87}"/>
              </a:ext>
            </a:extLst>
          </p:cNvPr>
          <p:cNvSpPr>
            <a:spLocks noGrp="1" noRot="1" noMove="1" noResize="1" noEditPoints="1" noAdjustHandles="1" noChangeArrowheads="1" noChangeShapeType="1"/>
          </p:cNvSpPr>
          <p:nvPr/>
        </p:nvSpPr>
        <p:spPr>
          <a:xfrm>
            <a:off x="4655207" y="3118990"/>
            <a:ext cx="1260000" cy="1656000"/>
          </a:xfrm>
          <a:prstGeom prst="roundRect">
            <a:avLst>
              <a:gd name="adj" fmla="val 5423"/>
            </a:avLst>
          </a:prstGeom>
          <a:gradFill>
            <a:gsLst>
              <a:gs pos="0">
                <a:srgbClr val="E7F4FC"/>
              </a:gs>
              <a:gs pos="100000">
                <a:srgbClr val="CCECFF"/>
              </a:gs>
            </a:gsLst>
            <a:lin ang="16200038" scaled="0"/>
          </a:gradFill>
          <a:ln>
            <a:noFill/>
          </a:ln>
        </p:spPr>
        <p:txBody>
          <a:bodyPr spcFirstLastPara="1" wrap="square" lIns="91425" tIns="91425" rIns="91425" bIns="91425" anchor="ctr" anchorCtr="0">
            <a:noAutofit/>
          </a:bodyPr>
          <a:lstStyle/>
          <a:p>
            <a:pPr algn="ctr">
              <a:buSzPts val="1400"/>
            </a:pPr>
            <a:endParaRPr>
              <a:solidFill>
                <a:srgbClr val="122733"/>
              </a:solidFill>
              <a:latin typeface="Inter"/>
              <a:ea typeface="Inter"/>
              <a:sym typeface="Inter"/>
            </a:endParaRPr>
          </a:p>
        </p:txBody>
      </p:sp>
      <p:sp>
        <p:nvSpPr>
          <p:cNvPr id="453" name="Google Shape;640;p92">
            <a:extLst>
              <a:ext uri="{FF2B5EF4-FFF2-40B4-BE49-F238E27FC236}">
                <a16:creationId xmlns:a16="http://schemas.microsoft.com/office/drawing/2014/main" id="{22965072-5C4F-464C-4C9A-148A6EFF5448}"/>
              </a:ext>
            </a:extLst>
          </p:cNvPr>
          <p:cNvSpPr txBox="1">
            <a:spLocks noGrp="1" noRot="1" noMove="1" noResize="1" noEditPoints="1" noAdjustHandles="1" noChangeArrowheads="1" noChangeShapeType="1"/>
          </p:cNvSpPr>
          <p:nvPr/>
        </p:nvSpPr>
        <p:spPr>
          <a:xfrm>
            <a:off x="1778509" y="1285970"/>
            <a:ext cx="1260000" cy="322378"/>
          </a:xfrm>
          <a:prstGeom prst="rect">
            <a:avLst/>
          </a:prstGeom>
          <a:noFill/>
          <a:ln>
            <a:noFill/>
          </a:ln>
        </p:spPr>
        <p:txBody>
          <a:bodyPr spcFirstLastPara="1" wrap="square" lIns="72000" tIns="72000" rIns="72000" bIns="72000" anchor="t" anchorCtr="0">
            <a:spAutoFit/>
          </a:bodyPr>
          <a:lstStyle/>
          <a:p>
            <a:pPr marL="0" lvl="0" indent="0" algn="ctr" rtl="0">
              <a:lnSpc>
                <a:spcPct val="115000"/>
              </a:lnSpc>
              <a:spcBef>
                <a:spcPts val="0"/>
              </a:spcBef>
              <a:spcAft>
                <a:spcPts val="0"/>
              </a:spcAft>
              <a:buNone/>
            </a:pPr>
            <a:r>
              <a:rPr lang="en-IN" sz="1000" b="1" i="0" dirty="0">
                <a:solidFill>
                  <a:srgbClr val="000000"/>
                </a:solidFill>
                <a:effectLst/>
                <a:latin typeface="+mj-lt"/>
              </a:rPr>
              <a:t>Week 1 Recap</a:t>
            </a:r>
            <a:endParaRPr lang="en-US" sz="1000" b="1" dirty="0">
              <a:solidFill>
                <a:schemeClr val="bg1"/>
              </a:solidFill>
              <a:latin typeface="+mj-lt"/>
              <a:ea typeface="Montserrat"/>
              <a:cs typeface="Montserrat"/>
              <a:sym typeface="Montserrat"/>
            </a:endParaRPr>
          </a:p>
        </p:txBody>
      </p:sp>
      <p:sp>
        <p:nvSpPr>
          <p:cNvPr id="454" name="Google Shape;637;p92">
            <a:extLst>
              <a:ext uri="{FF2B5EF4-FFF2-40B4-BE49-F238E27FC236}">
                <a16:creationId xmlns:a16="http://schemas.microsoft.com/office/drawing/2014/main" id="{294B94CA-DC9B-FBEA-F211-BF3AD1AAAD78}"/>
              </a:ext>
            </a:extLst>
          </p:cNvPr>
          <p:cNvSpPr>
            <a:spLocks noGrp="1" noRot="1" noMove="1" noResize="1" noEditPoints="1" noAdjustHandles="1" noChangeArrowheads="1" noChangeShapeType="1"/>
          </p:cNvSpPr>
          <p:nvPr/>
        </p:nvSpPr>
        <p:spPr>
          <a:xfrm>
            <a:off x="4668095" y="1285970"/>
            <a:ext cx="1260000" cy="1656000"/>
          </a:xfrm>
          <a:prstGeom prst="roundRect">
            <a:avLst>
              <a:gd name="adj" fmla="val 5423"/>
            </a:avLst>
          </a:prstGeom>
          <a:gradFill>
            <a:gsLst>
              <a:gs pos="0">
                <a:srgbClr val="E7F4FC"/>
              </a:gs>
              <a:gs pos="100000">
                <a:srgbClr val="CCECFF"/>
              </a:gs>
            </a:gsLst>
            <a:lin ang="16200038" scaled="0"/>
          </a:gradFill>
          <a:ln>
            <a:noFill/>
          </a:ln>
        </p:spPr>
        <p:txBody>
          <a:bodyPr spcFirstLastPara="1" wrap="square" lIns="91425" tIns="91425" rIns="91425" bIns="91425" anchor="ctr" anchorCtr="0">
            <a:noAutofit/>
          </a:bodyPr>
          <a:lstStyle/>
          <a:p>
            <a:pPr algn="ctr">
              <a:buSzPts val="1400"/>
            </a:pPr>
            <a:endParaRPr>
              <a:solidFill>
                <a:srgbClr val="122733"/>
              </a:solidFill>
              <a:latin typeface="Inter"/>
              <a:ea typeface="Inter"/>
              <a:sym typeface="Inter"/>
            </a:endParaRPr>
          </a:p>
        </p:txBody>
      </p:sp>
      <p:sp>
        <p:nvSpPr>
          <p:cNvPr id="455" name="Google Shape;642;p92">
            <a:extLst>
              <a:ext uri="{FF2B5EF4-FFF2-40B4-BE49-F238E27FC236}">
                <a16:creationId xmlns:a16="http://schemas.microsoft.com/office/drawing/2014/main" id="{55A3FE21-F032-FC57-4617-E9A4B0B0A43C}"/>
              </a:ext>
            </a:extLst>
          </p:cNvPr>
          <p:cNvSpPr txBox="1">
            <a:spLocks noGrp="1" noRot="1" noMove="1" noResize="1" noEditPoints="1" noAdjustHandles="1" noChangeArrowheads="1" noChangeShapeType="1"/>
          </p:cNvSpPr>
          <p:nvPr/>
        </p:nvSpPr>
        <p:spPr>
          <a:xfrm>
            <a:off x="4668095" y="1285970"/>
            <a:ext cx="1260000" cy="676321"/>
          </a:xfrm>
          <a:prstGeom prst="rect">
            <a:avLst/>
          </a:prstGeom>
          <a:noFill/>
          <a:ln>
            <a:noFill/>
          </a:ln>
        </p:spPr>
        <p:txBody>
          <a:bodyPr spcFirstLastPara="1" wrap="square" lIns="72000" tIns="72000" rIns="72000" bIns="72000" anchor="t" anchorCtr="0">
            <a:spAutoFit/>
          </a:bodyPr>
          <a:lstStyle/>
          <a:p>
            <a:pPr marL="0" lvl="0" indent="0" algn="ctr" rtl="0">
              <a:lnSpc>
                <a:spcPct val="115000"/>
              </a:lnSpc>
              <a:spcBef>
                <a:spcPts val="0"/>
              </a:spcBef>
              <a:spcAft>
                <a:spcPts val="0"/>
              </a:spcAft>
              <a:buNone/>
            </a:pPr>
            <a:r>
              <a:rPr lang="en-US" sz="1000" b="1">
                <a:solidFill>
                  <a:srgbClr val="122733"/>
                </a:solidFill>
                <a:latin typeface="+mj-lt"/>
                <a:ea typeface="Montserrat"/>
                <a:cs typeface="Montserrat"/>
                <a:sym typeface="Montserrat"/>
              </a:rPr>
              <a:t>Tickets and Back-Office Support</a:t>
            </a:r>
          </a:p>
        </p:txBody>
      </p:sp>
      <p:sp>
        <p:nvSpPr>
          <p:cNvPr id="456" name="Google Shape;636;p92">
            <a:extLst>
              <a:ext uri="{FF2B5EF4-FFF2-40B4-BE49-F238E27FC236}">
                <a16:creationId xmlns:a16="http://schemas.microsoft.com/office/drawing/2014/main" id="{15F38A19-F791-1AA9-EABF-49DBCF0724A7}"/>
              </a:ext>
            </a:extLst>
          </p:cNvPr>
          <p:cNvSpPr>
            <a:spLocks noGrp="1" noRot="1" noMove="1" noResize="1" noEditPoints="1" noAdjustHandles="1" noChangeArrowheads="1" noChangeShapeType="1"/>
          </p:cNvSpPr>
          <p:nvPr/>
        </p:nvSpPr>
        <p:spPr>
          <a:xfrm>
            <a:off x="3228379" y="1285970"/>
            <a:ext cx="1260000" cy="1656000"/>
          </a:xfrm>
          <a:prstGeom prst="roundRect">
            <a:avLst>
              <a:gd name="adj" fmla="val 5423"/>
            </a:avLst>
          </a:prstGeom>
          <a:gradFill>
            <a:gsLst>
              <a:gs pos="0">
                <a:srgbClr val="E7F4FC"/>
              </a:gs>
              <a:gs pos="100000">
                <a:srgbClr val="CCECFF"/>
              </a:gs>
            </a:gsLst>
            <a:lin ang="16200038" scaled="0"/>
          </a:gradFill>
          <a:ln>
            <a:noFill/>
          </a:ln>
        </p:spPr>
        <p:txBody>
          <a:bodyPr spcFirstLastPara="1" wrap="square" lIns="91425" tIns="91425" rIns="91425" bIns="91425" anchor="ctr" anchorCtr="0">
            <a:noAutofit/>
          </a:bodyPr>
          <a:lstStyle/>
          <a:p>
            <a:pPr algn="ctr">
              <a:buSzPts val="1400"/>
            </a:pPr>
            <a:endParaRPr>
              <a:solidFill>
                <a:srgbClr val="122733"/>
              </a:solidFill>
              <a:latin typeface="Inter"/>
              <a:ea typeface="Inter"/>
              <a:sym typeface="Inter"/>
            </a:endParaRPr>
          </a:p>
        </p:txBody>
      </p:sp>
      <p:sp>
        <p:nvSpPr>
          <p:cNvPr id="457" name="Google Shape;641;p92">
            <a:extLst>
              <a:ext uri="{FF2B5EF4-FFF2-40B4-BE49-F238E27FC236}">
                <a16:creationId xmlns:a16="http://schemas.microsoft.com/office/drawing/2014/main" id="{E3FD3134-9072-8EFF-0DF9-EAD081505497}"/>
              </a:ext>
            </a:extLst>
          </p:cNvPr>
          <p:cNvSpPr txBox="1">
            <a:spLocks noGrp="1" noRot="1" noMove="1" noResize="1" noEditPoints="1" noAdjustHandles="1" noChangeArrowheads="1" noChangeShapeType="1"/>
          </p:cNvSpPr>
          <p:nvPr/>
        </p:nvSpPr>
        <p:spPr>
          <a:xfrm>
            <a:off x="3228379" y="1285970"/>
            <a:ext cx="1260000" cy="676321"/>
          </a:xfrm>
          <a:prstGeom prst="rect">
            <a:avLst/>
          </a:prstGeom>
          <a:noFill/>
          <a:ln>
            <a:noFill/>
          </a:ln>
        </p:spPr>
        <p:txBody>
          <a:bodyPr spcFirstLastPara="1" wrap="square" lIns="72000" tIns="72000" rIns="72000" bIns="72000" anchor="t" anchorCtr="0">
            <a:spAutoFit/>
          </a:bodyPr>
          <a:lstStyle>
            <a:defPPr marR="0" lvl="0" algn="l" rtl="0">
              <a:lnSpc>
                <a:spcPct val="100000"/>
              </a:lnSpc>
              <a:spcBef>
                <a:spcPts val="0"/>
              </a:spcBef>
              <a:spcAft>
                <a:spcPts val="0"/>
              </a:spcAft>
            </a:defPPr>
            <a:lvl1pPr marL="0" indent="0" algn="ctr">
              <a:lnSpc>
                <a:spcPct val="115000"/>
              </a:lnSpc>
              <a:buNone/>
              <a:defRPr sz="1000" b="1">
                <a:solidFill>
                  <a:srgbClr val="122733"/>
                </a:solidFill>
                <a:latin typeface="Montserrat"/>
                <a:ea typeface="Montserrat"/>
                <a:cs typeface="Montserrat"/>
              </a:defRPr>
            </a:lvl1pPr>
          </a:lstStyle>
          <a:p>
            <a:r>
              <a:rPr lang="en-US" dirty="0">
                <a:latin typeface="+mj-lt"/>
                <a:sym typeface="Montserrat"/>
              </a:rPr>
              <a:t>US Banking Laws and Regulation</a:t>
            </a:r>
          </a:p>
        </p:txBody>
      </p:sp>
      <p:sp>
        <p:nvSpPr>
          <p:cNvPr id="460" name="Google Shape;634;p92">
            <a:extLst>
              <a:ext uri="{FF2B5EF4-FFF2-40B4-BE49-F238E27FC236}">
                <a16:creationId xmlns:a16="http://schemas.microsoft.com/office/drawing/2014/main" id="{A568209B-445A-C9AC-3897-EFA6B7934476}"/>
              </a:ext>
            </a:extLst>
          </p:cNvPr>
          <p:cNvSpPr>
            <a:spLocks noGrp="1" noRot="1" noMove="1" noResize="1" noEditPoints="1" noAdjustHandles="1" noChangeArrowheads="1" noChangeShapeType="1"/>
          </p:cNvSpPr>
          <p:nvPr/>
        </p:nvSpPr>
        <p:spPr>
          <a:xfrm>
            <a:off x="1778094" y="3119686"/>
            <a:ext cx="1260000" cy="1656000"/>
          </a:xfrm>
          <a:prstGeom prst="roundRect">
            <a:avLst>
              <a:gd name="adj" fmla="val 5423"/>
            </a:avLst>
          </a:prstGeom>
          <a:gradFill>
            <a:gsLst>
              <a:gs pos="0">
                <a:srgbClr val="E7F4FC"/>
              </a:gs>
              <a:gs pos="100000">
                <a:srgbClr val="CCECFF"/>
              </a:gs>
            </a:gsLst>
            <a:lin ang="16200038" scaled="0"/>
          </a:gradFill>
          <a:ln>
            <a:noFill/>
          </a:ln>
        </p:spPr>
        <p:txBody>
          <a:bodyPr spcFirstLastPara="1" wrap="square" lIns="91425" tIns="91425" rIns="91425" bIns="91425" anchor="ctr" anchorCtr="0">
            <a:noAutofit/>
          </a:bodyPr>
          <a:lstStyle/>
          <a:p>
            <a:pPr algn="ctr">
              <a:buSzPts val="1400"/>
            </a:pPr>
            <a:endParaRPr>
              <a:solidFill>
                <a:srgbClr val="122733"/>
              </a:solidFill>
              <a:latin typeface="Inter"/>
              <a:ea typeface="Inter"/>
              <a:sym typeface="Inter"/>
            </a:endParaRPr>
          </a:p>
        </p:txBody>
      </p:sp>
      <p:sp>
        <p:nvSpPr>
          <p:cNvPr id="461" name="Google Shape;639;p92">
            <a:extLst>
              <a:ext uri="{FF2B5EF4-FFF2-40B4-BE49-F238E27FC236}">
                <a16:creationId xmlns:a16="http://schemas.microsoft.com/office/drawing/2014/main" id="{DEE8694D-FCE6-360A-F14F-1A9BB86AF606}"/>
              </a:ext>
            </a:extLst>
          </p:cNvPr>
          <p:cNvSpPr txBox="1">
            <a:spLocks noGrp="1" noRot="1" noMove="1" noResize="1" noEditPoints="1" noAdjustHandles="1" noChangeArrowheads="1" noChangeShapeType="1"/>
          </p:cNvSpPr>
          <p:nvPr/>
        </p:nvSpPr>
        <p:spPr>
          <a:xfrm>
            <a:off x="1778094" y="3118990"/>
            <a:ext cx="1260000" cy="322378"/>
          </a:xfrm>
          <a:prstGeom prst="rect">
            <a:avLst/>
          </a:prstGeom>
          <a:noFill/>
          <a:ln>
            <a:noFill/>
          </a:ln>
        </p:spPr>
        <p:txBody>
          <a:bodyPr spcFirstLastPara="1" wrap="square" lIns="72000" tIns="72000" rIns="72000" bIns="72000" anchor="t" anchorCtr="0">
            <a:spAutoFit/>
          </a:bodyPr>
          <a:lstStyle>
            <a:defPPr marR="0" lvl="0" algn="l" rtl="0">
              <a:lnSpc>
                <a:spcPct val="100000"/>
              </a:lnSpc>
              <a:spcBef>
                <a:spcPts val="0"/>
              </a:spcBef>
              <a:spcAft>
                <a:spcPts val="0"/>
              </a:spcAft>
            </a:defPPr>
            <a:lvl1pPr marL="0" indent="0" algn="ctr">
              <a:lnSpc>
                <a:spcPct val="115000"/>
              </a:lnSpc>
              <a:buNone/>
              <a:defRPr sz="1000" b="1">
                <a:solidFill>
                  <a:srgbClr val="122733"/>
                </a:solidFill>
                <a:latin typeface="Montserrat"/>
                <a:ea typeface="Montserrat"/>
                <a:cs typeface="Montserrat"/>
              </a:defRPr>
            </a:lvl1pPr>
          </a:lstStyle>
          <a:p>
            <a:r>
              <a:rPr lang="en-US" dirty="0">
                <a:latin typeface="+mj-lt"/>
                <a:sym typeface="Montserrat"/>
              </a:rPr>
              <a:t>Pay Wallet</a:t>
            </a:r>
          </a:p>
        </p:txBody>
      </p:sp>
      <p:sp>
        <p:nvSpPr>
          <p:cNvPr id="462" name="Google Shape;641;p92">
            <a:extLst>
              <a:ext uri="{FF2B5EF4-FFF2-40B4-BE49-F238E27FC236}">
                <a16:creationId xmlns:a16="http://schemas.microsoft.com/office/drawing/2014/main" id="{724A7DF7-F9D4-C5CF-BA61-A05A7D35DA39}"/>
              </a:ext>
            </a:extLst>
          </p:cNvPr>
          <p:cNvSpPr txBox="1">
            <a:spLocks noGrp="1" noRot="1" noMove="1" noResize="1" noEditPoints="1" noAdjustHandles="1" noChangeArrowheads="1" noChangeShapeType="1"/>
          </p:cNvSpPr>
          <p:nvPr/>
        </p:nvSpPr>
        <p:spPr>
          <a:xfrm>
            <a:off x="4655207" y="3118990"/>
            <a:ext cx="1260000" cy="361607"/>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000" b="1">
                <a:solidFill>
                  <a:schemeClr val="tx1"/>
                </a:solidFill>
                <a:latin typeface="+mj-lt"/>
                <a:ea typeface="Montserrat"/>
                <a:cs typeface="Montserrat"/>
                <a:sym typeface="Montserrat"/>
              </a:rPr>
              <a:t>Wrap-Up</a:t>
            </a:r>
          </a:p>
        </p:txBody>
      </p:sp>
      <p:sp>
        <p:nvSpPr>
          <p:cNvPr id="463" name="Google Shape;634;p92">
            <a:extLst>
              <a:ext uri="{FF2B5EF4-FFF2-40B4-BE49-F238E27FC236}">
                <a16:creationId xmlns:a16="http://schemas.microsoft.com/office/drawing/2014/main" id="{160A85EB-00C9-667D-CDD8-9B5B59D63344}"/>
              </a:ext>
            </a:extLst>
          </p:cNvPr>
          <p:cNvSpPr>
            <a:spLocks noGrp="1" noRot="1" noMove="1" noResize="1" noEditPoints="1" noAdjustHandles="1" noChangeArrowheads="1" noChangeShapeType="1"/>
          </p:cNvSpPr>
          <p:nvPr/>
        </p:nvSpPr>
        <p:spPr>
          <a:xfrm>
            <a:off x="6105492" y="1285970"/>
            <a:ext cx="1260000" cy="1656000"/>
          </a:xfrm>
          <a:prstGeom prst="roundRect">
            <a:avLst>
              <a:gd name="adj" fmla="val 5423"/>
            </a:avLst>
          </a:prstGeom>
          <a:gradFill>
            <a:gsLst>
              <a:gs pos="0">
                <a:srgbClr val="E7F4FC"/>
              </a:gs>
              <a:gs pos="100000">
                <a:srgbClr val="CCECFF"/>
              </a:gs>
            </a:gsLst>
            <a:lin ang="16200038" scaled="0"/>
          </a:gradFill>
          <a:ln>
            <a:noFill/>
          </a:ln>
        </p:spPr>
        <p:txBody>
          <a:bodyPr spcFirstLastPara="1" wrap="square" lIns="91425" tIns="91425" rIns="91425" bIns="91425" anchor="ctr" anchorCtr="0">
            <a:noAutofit/>
          </a:bodyPr>
          <a:lstStyle/>
          <a:p>
            <a:pPr algn="ctr">
              <a:buSzPts val="1400"/>
            </a:pPr>
            <a:endParaRPr>
              <a:solidFill>
                <a:srgbClr val="122733"/>
              </a:solidFill>
              <a:latin typeface="Inter"/>
              <a:ea typeface="Inter"/>
              <a:sym typeface="Inter"/>
            </a:endParaRPr>
          </a:p>
        </p:txBody>
      </p:sp>
      <p:sp>
        <p:nvSpPr>
          <p:cNvPr id="464" name="Google Shape;639;p92">
            <a:extLst>
              <a:ext uri="{FF2B5EF4-FFF2-40B4-BE49-F238E27FC236}">
                <a16:creationId xmlns:a16="http://schemas.microsoft.com/office/drawing/2014/main" id="{0F5D4A3C-BC95-B7D6-A42A-1A50373042DB}"/>
              </a:ext>
            </a:extLst>
          </p:cNvPr>
          <p:cNvSpPr txBox="1">
            <a:spLocks noGrp="1" noRot="1" noMove="1" noResize="1" noEditPoints="1" noAdjustHandles="1" noChangeArrowheads="1" noChangeShapeType="1"/>
          </p:cNvSpPr>
          <p:nvPr/>
        </p:nvSpPr>
        <p:spPr>
          <a:xfrm>
            <a:off x="6105492" y="1285970"/>
            <a:ext cx="1260000" cy="499349"/>
          </a:xfrm>
          <a:prstGeom prst="rect">
            <a:avLst/>
          </a:prstGeom>
          <a:noFill/>
          <a:ln>
            <a:noFill/>
          </a:ln>
        </p:spPr>
        <p:txBody>
          <a:bodyPr spcFirstLastPara="1" wrap="square" lIns="72000" tIns="72000" rIns="72000" bIns="72000" anchor="t" anchorCtr="0">
            <a:spAutoFit/>
          </a:bodyPr>
          <a:lstStyle>
            <a:defPPr marR="0" lvl="0" algn="l" rtl="0">
              <a:lnSpc>
                <a:spcPct val="100000"/>
              </a:lnSpc>
              <a:spcBef>
                <a:spcPts val="0"/>
              </a:spcBef>
              <a:spcAft>
                <a:spcPts val="0"/>
              </a:spcAft>
            </a:defPPr>
            <a:lvl1pPr marL="0" indent="0" algn="ctr">
              <a:lnSpc>
                <a:spcPct val="115000"/>
              </a:lnSpc>
              <a:buNone/>
              <a:defRPr sz="1000" b="1">
                <a:solidFill>
                  <a:srgbClr val="122733"/>
                </a:solidFill>
                <a:latin typeface="Montserrat"/>
                <a:ea typeface="Montserrat"/>
                <a:cs typeface="Montserrat"/>
              </a:defRPr>
            </a:lvl1pPr>
          </a:lstStyle>
          <a:p>
            <a:r>
              <a:rPr lang="en-US">
                <a:latin typeface="+mj-lt"/>
                <a:sym typeface="Montserrat"/>
              </a:rPr>
              <a:t>Handling Disputes</a:t>
            </a:r>
          </a:p>
        </p:txBody>
      </p:sp>
      <p:sp>
        <p:nvSpPr>
          <p:cNvPr id="465" name="TextBox 464">
            <a:extLst>
              <a:ext uri="{FF2B5EF4-FFF2-40B4-BE49-F238E27FC236}">
                <a16:creationId xmlns:a16="http://schemas.microsoft.com/office/drawing/2014/main" id="{5CBB0D03-DC61-D979-1301-6CB489E5DB74}"/>
              </a:ext>
            </a:extLst>
          </p:cNvPr>
          <p:cNvSpPr txBox="1">
            <a:spLocks noGrp="1" noRot="1" noMove="1" noResize="1" noEditPoints="1" noAdjustHandles="1" noChangeArrowheads="1" noChangeShapeType="1"/>
          </p:cNvSpPr>
          <p:nvPr/>
        </p:nvSpPr>
        <p:spPr>
          <a:xfrm>
            <a:off x="1778509" y="1962887"/>
            <a:ext cx="1260000" cy="246221"/>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400"/>
              <a:buFont typeface="Arial"/>
              <a:buNone/>
            </a:pPr>
            <a:r>
              <a:rPr lang="en-US" sz="1000" b="0" i="0" u="none" strike="noStrike" cap="none">
                <a:solidFill>
                  <a:srgbClr val="121212"/>
                </a:solidFill>
                <a:latin typeface="+mj-lt"/>
                <a:ea typeface="Inter"/>
                <a:cs typeface="Inter"/>
                <a:sym typeface="Inter"/>
              </a:rPr>
              <a:t>30 mins</a:t>
            </a:r>
          </a:p>
        </p:txBody>
      </p:sp>
      <p:sp>
        <p:nvSpPr>
          <p:cNvPr id="466" name="TextBox 465">
            <a:extLst>
              <a:ext uri="{FF2B5EF4-FFF2-40B4-BE49-F238E27FC236}">
                <a16:creationId xmlns:a16="http://schemas.microsoft.com/office/drawing/2014/main" id="{047DD835-0A56-492C-28A5-3F219EA14D44}"/>
              </a:ext>
            </a:extLst>
          </p:cNvPr>
          <p:cNvSpPr txBox="1">
            <a:spLocks noGrp="1" noRot="1" noMove="1" noResize="1" noEditPoints="1" noAdjustHandles="1" noChangeArrowheads="1" noChangeShapeType="1"/>
          </p:cNvSpPr>
          <p:nvPr/>
        </p:nvSpPr>
        <p:spPr>
          <a:xfrm>
            <a:off x="3228379" y="1965600"/>
            <a:ext cx="1260000" cy="246221"/>
          </a:xfrm>
          <a:prstGeom prst="rect">
            <a:avLst/>
          </a:prstGeom>
          <a:noFill/>
        </p:spPr>
        <p:txBody>
          <a:bodyPr wrap="square">
            <a:spAutoFit/>
          </a:bodyPr>
          <a:lstStyle>
            <a:defPPr marR="0" lvl="0" algn="l" rtl="0">
              <a:lnSpc>
                <a:spcPct val="100000"/>
              </a:lnSpc>
              <a:spcBef>
                <a:spcPts val="0"/>
              </a:spcBef>
              <a:spcAft>
                <a:spcPts val="0"/>
              </a:spcAft>
              <a:defRPr/>
            </a:defPPr>
            <a:lvl1pPr marL="0" indent="0" algn="ctr">
              <a:buSzPts val="1400"/>
              <a:buNone/>
              <a:defRPr sz="1000">
                <a:solidFill>
                  <a:srgbClr val="121212"/>
                </a:solidFill>
                <a:latin typeface="+mn-lt"/>
                <a:ea typeface="Inter"/>
                <a:cs typeface="Inter"/>
              </a:defRPr>
            </a:lvl1pPr>
          </a:lstStyle>
          <a:p>
            <a:r>
              <a:rPr lang="en-US">
                <a:latin typeface="+mj-lt"/>
                <a:sym typeface="Inter"/>
              </a:rPr>
              <a:t>45 mins</a:t>
            </a:r>
          </a:p>
        </p:txBody>
      </p:sp>
      <p:sp>
        <p:nvSpPr>
          <p:cNvPr id="467" name="TextBox 466">
            <a:extLst>
              <a:ext uri="{FF2B5EF4-FFF2-40B4-BE49-F238E27FC236}">
                <a16:creationId xmlns:a16="http://schemas.microsoft.com/office/drawing/2014/main" id="{4361CD96-A743-C98D-8E57-0C52CBF5BC28}"/>
              </a:ext>
            </a:extLst>
          </p:cNvPr>
          <p:cNvSpPr txBox="1">
            <a:spLocks noGrp="1" noRot="1" noMove="1" noResize="1" noEditPoints="1" noAdjustHandles="1" noChangeArrowheads="1" noChangeShapeType="1"/>
          </p:cNvSpPr>
          <p:nvPr/>
        </p:nvSpPr>
        <p:spPr>
          <a:xfrm>
            <a:off x="4668095" y="1965600"/>
            <a:ext cx="1260000" cy="246221"/>
          </a:xfrm>
          <a:prstGeom prst="rect">
            <a:avLst/>
          </a:prstGeom>
          <a:noFill/>
        </p:spPr>
        <p:txBody>
          <a:bodyPr wrap="square">
            <a:spAutoFit/>
          </a:bodyPr>
          <a:lstStyle>
            <a:defPPr marR="0" lvl="0" algn="l" rtl="0">
              <a:lnSpc>
                <a:spcPct val="100000"/>
              </a:lnSpc>
              <a:spcBef>
                <a:spcPts val="0"/>
              </a:spcBef>
              <a:spcAft>
                <a:spcPts val="0"/>
              </a:spcAft>
              <a:defRPr/>
            </a:defPPr>
            <a:lvl1pPr marL="0" indent="0" algn="ctr">
              <a:buSzPts val="1400"/>
              <a:buNone/>
              <a:defRPr sz="1000">
                <a:solidFill>
                  <a:srgbClr val="121212"/>
                </a:solidFill>
                <a:latin typeface="+mn-lt"/>
                <a:ea typeface="Inter"/>
                <a:cs typeface="Inter"/>
              </a:defRPr>
            </a:lvl1pPr>
          </a:lstStyle>
          <a:p>
            <a:r>
              <a:rPr lang="en-US">
                <a:latin typeface="+mj-lt"/>
                <a:sym typeface="Inter"/>
              </a:rPr>
              <a:t>100 mins</a:t>
            </a:r>
          </a:p>
        </p:txBody>
      </p:sp>
      <p:sp>
        <p:nvSpPr>
          <p:cNvPr id="468" name="TextBox 467">
            <a:extLst>
              <a:ext uri="{FF2B5EF4-FFF2-40B4-BE49-F238E27FC236}">
                <a16:creationId xmlns:a16="http://schemas.microsoft.com/office/drawing/2014/main" id="{206120B3-66E8-BBAF-BE5D-6F72314D9C3C}"/>
              </a:ext>
            </a:extLst>
          </p:cNvPr>
          <p:cNvSpPr txBox="1">
            <a:spLocks noGrp="1" noRot="1" noMove="1" noResize="1" noEditPoints="1" noAdjustHandles="1" noChangeArrowheads="1" noChangeShapeType="1"/>
          </p:cNvSpPr>
          <p:nvPr/>
        </p:nvSpPr>
        <p:spPr>
          <a:xfrm>
            <a:off x="6105492" y="1965600"/>
            <a:ext cx="1260000" cy="246221"/>
          </a:xfrm>
          <a:prstGeom prst="rect">
            <a:avLst/>
          </a:prstGeom>
          <a:noFill/>
        </p:spPr>
        <p:txBody>
          <a:bodyPr wrap="square">
            <a:spAutoFit/>
          </a:bodyPr>
          <a:lstStyle>
            <a:defPPr marR="0" lvl="0" algn="l" rtl="0">
              <a:lnSpc>
                <a:spcPct val="100000"/>
              </a:lnSpc>
              <a:spcBef>
                <a:spcPts val="0"/>
              </a:spcBef>
              <a:spcAft>
                <a:spcPts val="0"/>
              </a:spcAft>
              <a:defRPr/>
            </a:defPPr>
            <a:lvl1pPr marL="0" indent="0" algn="ctr">
              <a:buSzPts val="1400"/>
              <a:buNone/>
              <a:defRPr sz="1000">
                <a:solidFill>
                  <a:srgbClr val="121212"/>
                </a:solidFill>
                <a:latin typeface="+mn-lt"/>
                <a:ea typeface="Inter"/>
                <a:cs typeface="Inter"/>
              </a:defRPr>
            </a:lvl1pPr>
          </a:lstStyle>
          <a:p>
            <a:r>
              <a:rPr lang="en-US">
                <a:latin typeface="+mj-lt"/>
                <a:sym typeface="Inter"/>
              </a:rPr>
              <a:t>95 mins</a:t>
            </a:r>
          </a:p>
        </p:txBody>
      </p:sp>
      <p:sp>
        <p:nvSpPr>
          <p:cNvPr id="469" name="TextBox 468">
            <a:extLst>
              <a:ext uri="{FF2B5EF4-FFF2-40B4-BE49-F238E27FC236}">
                <a16:creationId xmlns:a16="http://schemas.microsoft.com/office/drawing/2014/main" id="{52747806-6EC8-108C-FC1D-94E65CB2CD55}"/>
              </a:ext>
            </a:extLst>
          </p:cNvPr>
          <p:cNvSpPr txBox="1">
            <a:spLocks noGrp="1" noRot="1" noMove="1" noResize="1" noEditPoints="1" noAdjustHandles="1" noChangeArrowheads="1" noChangeShapeType="1"/>
          </p:cNvSpPr>
          <p:nvPr/>
        </p:nvSpPr>
        <p:spPr>
          <a:xfrm>
            <a:off x="1778094" y="3733450"/>
            <a:ext cx="1260000" cy="246221"/>
          </a:xfrm>
          <a:prstGeom prst="rect">
            <a:avLst/>
          </a:prstGeom>
          <a:noFill/>
        </p:spPr>
        <p:txBody>
          <a:bodyPr wrap="square">
            <a:spAutoFit/>
          </a:bodyPr>
          <a:lstStyle>
            <a:defPPr marR="0" lvl="0" algn="l" rtl="0">
              <a:lnSpc>
                <a:spcPct val="100000"/>
              </a:lnSpc>
              <a:spcBef>
                <a:spcPts val="0"/>
              </a:spcBef>
              <a:spcAft>
                <a:spcPts val="0"/>
              </a:spcAft>
            </a:defPPr>
            <a:lvl1pPr marL="0" indent="0" algn="ctr">
              <a:buSzPts val="1400"/>
              <a:buNone/>
              <a:defRPr sz="1000">
                <a:solidFill>
                  <a:schemeClr val="bg1"/>
                </a:solidFill>
                <a:latin typeface="+mn-lt"/>
                <a:ea typeface="Inter"/>
                <a:cs typeface="Inter"/>
              </a:defRPr>
            </a:lvl1pPr>
          </a:lstStyle>
          <a:p>
            <a:r>
              <a:rPr lang="en-US">
                <a:solidFill>
                  <a:srgbClr val="122733"/>
                </a:solidFill>
                <a:latin typeface="+mj-lt"/>
                <a:sym typeface="Inter"/>
              </a:rPr>
              <a:t>70 mins</a:t>
            </a:r>
          </a:p>
        </p:txBody>
      </p:sp>
      <p:sp>
        <p:nvSpPr>
          <p:cNvPr id="471" name="TextBox 470">
            <a:extLst>
              <a:ext uri="{FF2B5EF4-FFF2-40B4-BE49-F238E27FC236}">
                <a16:creationId xmlns:a16="http://schemas.microsoft.com/office/drawing/2014/main" id="{849A672E-9C7F-A351-7DC8-767B3621C724}"/>
              </a:ext>
            </a:extLst>
          </p:cNvPr>
          <p:cNvSpPr txBox="1">
            <a:spLocks noGrp="1" noRot="1" noMove="1" noResize="1" noEditPoints="1" noAdjustHandles="1" noChangeArrowheads="1" noChangeShapeType="1"/>
          </p:cNvSpPr>
          <p:nvPr/>
        </p:nvSpPr>
        <p:spPr>
          <a:xfrm>
            <a:off x="4655207" y="3733450"/>
            <a:ext cx="1260000" cy="246221"/>
          </a:xfrm>
          <a:prstGeom prst="rect">
            <a:avLst/>
          </a:prstGeom>
          <a:noFill/>
        </p:spPr>
        <p:txBody>
          <a:bodyPr wrap="square">
            <a:spAutoFit/>
          </a:bodyPr>
          <a:lstStyle>
            <a:defPPr marR="0" lvl="0" algn="l" rtl="0">
              <a:lnSpc>
                <a:spcPct val="100000"/>
              </a:lnSpc>
              <a:spcBef>
                <a:spcPts val="0"/>
              </a:spcBef>
              <a:spcAft>
                <a:spcPts val="0"/>
              </a:spcAft>
              <a:defRPr/>
            </a:defPPr>
            <a:lvl1pPr marL="0" indent="0" algn="ctr">
              <a:buSzPts val="1400"/>
              <a:buNone/>
              <a:defRPr sz="1000">
                <a:solidFill>
                  <a:srgbClr val="122733"/>
                </a:solidFill>
                <a:latin typeface="+mn-lt"/>
                <a:ea typeface="Inter"/>
                <a:cs typeface="Inter"/>
              </a:defRPr>
            </a:lvl1pPr>
          </a:lstStyle>
          <a:p>
            <a:r>
              <a:rPr lang="en-US">
                <a:solidFill>
                  <a:schemeClr val="tx1"/>
                </a:solidFill>
                <a:latin typeface="+mj-lt"/>
                <a:sym typeface="Inter"/>
              </a:rPr>
              <a:t>40 mins</a:t>
            </a:r>
          </a:p>
        </p:txBody>
      </p:sp>
      <p:grpSp>
        <p:nvGrpSpPr>
          <p:cNvPr id="472" name="Graphic 5">
            <a:extLst>
              <a:ext uri="{FF2B5EF4-FFF2-40B4-BE49-F238E27FC236}">
                <a16:creationId xmlns:a16="http://schemas.microsoft.com/office/drawing/2014/main" id="{D3D8C9FF-34E3-477A-2177-9565ACF07F9B}"/>
              </a:ext>
            </a:extLst>
          </p:cNvPr>
          <p:cNvGrpSpPr>
            <a:grpSpLocks noGrp="1" noUngrp="1" noRot="1" noChangeAspect="1" noMove="1" noResize="1"/>
          </p:cNvGrpSpPr>
          <p:nvPr/>
        </p:nvGrpSpPr>
        <p:grpSpPr>
          <a:xfrm>
            <a:off x="6549292" y="4202648"/>
            <a:ext cx="372385" cy="360000"/>
            <a:chOff x="5453456" y="3734551"/>
            <a:chExt cx="1393978" cy="1347619"/>
          </a:xfrm>
        </p:grpSpPr>
        <p:grpSp>
          <p:nvGrpSpPr>
            <p:cNvPr id="473" name="Graphic 5">
              <a:extLst>
                <a:ext uri="{FF2B5EF4-FFF2-40B4-BE49-F238E27FC236}">
                  <a16:creationId xmlns:a16="http://schemas.microsoft.com/office/drawing/2014/main" id="{388D27B3-F726-2A16-5C13-AC7B8F3CB547}"/>
                </a:ext>
              </a:extLst>
            </p:cNvPr>
            <p:cNvGrpSpPr>
              <a:grpSpLocks noGrp="1" noUngrp="1" noRot="1" noMove="1" noResize="1"/>
            </p:cNvGrpSpPr>
            <p:nvPr/>
          </p:nvGrpSpPr>
          <p:grpSpPr>
            <a:xfrm>
              <a:off x="6104391" y="3735023"/>
              <a:ext cx="743043" cy="1347147"/>
              <a:chOff x="6104391" y="3735023"/>
              <a:chExt cx="743043" cy="1347147"/>
            </a:xfrm>
            <a:solidFill>
              <a:srgbClr val="121212"/>
            </a:solidFill>
          </p:grpSpPr>
          <p:sp>
            <p:nvSpPr>
              <p:cNvPr id="237" name="Freeform: Shape 236">
                <a:extLst>
                  <a:ext uri="{FF2B5EF4-FFF2-40B4-BE49-F238E27FC236}">
                    <a16:creationId xmlns:a16="http://schemas.microsoft.com/office/drawing/2014/main" id="{9C3D958E-D400-84AF-2D5B-E12F0051049A}"/>
                  </a:ext>
                </a:extLst>
              </p:cNvPr>
              <p:cNvSpPr>
                <a:spLocks noGrp="1" noRot="1" noMove="1" noResize="1" noEditPoints="1" noAdjustHandles="1" noChangeArrowheads="1" noChangeShapeType="1"/>
              </p:cNvSpPr>
              <p:nvPr/>
            </p:nvSpPr>
            <p:spPr>
              <a:xfrm rot="-796800">
                <a:off x="6461818" y="3735023"/>
                <a:ext cx="233816" cy="233816"/>
              </a:xfrm>
              <a:custGeom>
                <a:avLst/>
                <a:gdLst>
                  <a:gd name="connsiteX0" fmla="*/ 233817 w 233816"/>
                  <a:gd name="connsiteY0" fmla="*/ 116908 h 233816"/>
                  <a:gd name="connsiteX1" fmla="*/ 116908 w 233816"/>
                  <a:gd name="connsiteY1" fmla="*/ 233817 h 233816"/>
                  <a:gd name="connsiteX2" fmla="*/ 0 w 233816"/>
                  <a:gd name="connsiteY2" fmla="*/ 116908 h 233816"/>
                  <a:gd name="connsiteX3" fmla="*/ 116908 w 233816"/>
                  <a:gd name="connsiteY3" fmla="*/ 0 h 233816"/>
                  <a:gd name="connsiteX4" fmla="*/ 233817 w 233816"/>
                  <a:gd name="connsiteY4" fmla="*/ 116908 h 233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816" h="233816">
                    <a:moveTo>
                      <a:pt x="233817" y="116908"/>
                    </a:moveTo>
                    <a:cubicBezTo>
                      <a:pt x="233817" y="181475"/>
                      <a:pt x="181475" y="233817"/>
                      <a:pt x="116908" y="233817"/>
                    </a:cubicBezTo>
                    <a:cubicBezTo>
                      <a:pt x="52341" y="233817"/>
                      <a:pt x="0" y="181475"/>
                      <a:pt x="0" y="116908"/>
                    </a:cubicBezTo>
                    <a:cubicBezTo>
                      <a:pt x="0" y="52342"/>
                      <a:pt x="52341" y="0"/>
                      <a:pt x="116908" y="0"/>
                    </a:cubicBezTo>
                    <a:cubicBezTo>
                      <a:pt x="181475" y="0"/>
                      <a:pt x="233817" y="52342"/>
                      <a:pt x="233817" y="116908"/>
                    </a:cubicBezTo>
                    <a:close/>
                  </a:path>
                </a:pathLst>
              </a:custGeom>
              <a:solidFill>
                <a:srgbClr val="121212"/>
              </a:solidFill>
              <a:ln w="0"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DB6DFD75-2EAA-F240-8B82-C3084CFDA3BA}"/>
                  </a:ext>
                </a:extLst>
              </p:cNvPr>
              <p:cNvSpPr>
                <a:spLocks noGrp="1" noRot="1" noMove="1" noResize="1" noEditPoints="1" noAdjustHandles="1" noChangeArrowheads="1" noChangeShapeType="1"/>
              </p:cNvSpPr>
              <p:nvPr/>
            </p:nvSpPr>
            <p:spPr>
              <a:xfrm>
                <a:off x="6104391" y="4013124"/>
                <a:ext cx="743043" cy="1069046"/>
              </a:xfrm>
              <a:custGeom>
                <a:avLst/>
                <a:gdLst>
                  <a:gd name="connsiteX0" fmla="*/ 743043 w 743043"/>
                  <a:gd name="connsiteY0" fmla="*/ 167520 h 1069046"/>
                  <a:gd name="connsiteX1" fmla="*/ 743043 w 743043"/>
                  <a:gd name="connsiteY1" fmla="*/ 407959 h 1069046"/>
                  <a:gd name="connsiteX2" fmla="*/ 629133 w 743043"/>
                  <a:gd name="connsiteY2" fmla="*/ 536510 h 1069046"/>
                  <a:gd name="connsiteX3" fmla="*/ 629133 w 743043"/>
                  <a:gd name="connsiteY3" fmla="*/ 990062 h 1069046"/>
                  <a:gd name="connsiteX4" fmla="*/ 550148 w 743043"/>
                  <a:gd name="connsiteY4" fmla="*/ 1069047 h 1069046"/>
                  <a:gd name="connsiteX5" fmla="*/ 537460 w 743043"/>
                  <a:gd name="connsiteY5" fmla="*/ 1069047 h 1069046"/>
                  <a:gd name="connsiteX6" fmla="*/ 521008 w 743043"/>
                  <a:gd name="connsiteY6" fmla="*/ 1067304 h 1069046"/>
                  <a:gd name="connsiteX7" fmla="*/ 474161 w 743043"/>
                  <a:gd name="connsiteY7" fmla="*/ 1036909 h 1069046"/>
                  <a:gd name="connsiteX8" fmla="*/ 451156 w 743043"/>
                  <a:gd name="connsiteY8" fmla="*/ 1057892 h 1069046"/>
                  <a:gd name="connsiteX9" fmla="*/ 427872 w 743043"/>
                  <a:gd name="connsiteY9" fmla="*/ 1036909 h 1069046"/>
                  <a:gd name="connsiteX10" fmla="*/ 381025 w 743043"/>
                  <a:gd name="connsiteY10" fmla="*/ 1067304 h 1069046"/>
                  <a:gd name="connsiteX11" fmla="*/ 332156 w 743043"/>
                  <a:gd name="connsiteY11" fmla="*/ 1033144 h 1069046"/>
                  <a:gd name="connsiteX12" fmla="*/ 319259 w 743043"/>
                  <a:gd name="connsiteY12" fmla="*/ 990131 h 1069046"/>
                  <a:gd name="connsiteX13" fmla="*/ 319259 w 743043"/>
                  <a:gd name="connsiteY13" fmla="*/ 181463 h 1069046"/>
                  <a:gd name="connsiteX14" fmla="*/ 304341 w 743043"/>
                  <a:gd name="connsiteY14" fmla="*/ 196381 h 1069046"/>
                  <a:gd name="connsiteX15" fmla="*/ 272970 w 743043"/>
                  <a:gd name="connsiteY15" fmla="*/ 227543 h 1069046"/>
                  <a:gd name="connsiteX16" fmla="*/ 118347 w 743043"/>
                  <a:gd name="connsiteY16" fmla="*/ 381190 h 1069046"/>
                  <a:gd name="connsiteX17" fmla="*/ 45985 w 743043"/>
                  <a:gd name="connsiteY17" fmla="*/ 397154 h 1069046"/>
                  <a:gd name="connsiteX18" fmla="*/ 20191 w 743043"/>
                  <a:gd name="connsiteY18" fmla="*/ 381190 h 1069046"/>
                  <a:gd name="connsiteX19" fmla="*/ 9595 w 743043"/>
                  <a:gd name="connsiteY19" fmla="*/ 367247 h 1069046"/>
                  <a:gd name="connsiteX20" fmla="*/ 20191 w 743043"/>
                  <a:gd name="connsiteY20" fmla="*/ 282964 h 1069046"/>
                  <a:gd name="connsiteX21" fmla="*/ 246688 w 743043"/>
                  <a:gd name="connsiteY21" fmla="*/ 56467 h 1069046"/>
                  <a:gd name="connsiteX22" fmla="*/ 383116 w 743043"/>
                  <a:gd name="connsiteY22" fmla="*/ 0 h 1069046"/>
                  <a:gd name="connsiteX23" fmla="*/ 575454 w 743043"/>
                  <a:gd name="connsiteY23" fmla="*/ 0 h 1069046"/>
                  <a:gd name="connsiteX24" fmla="*/ 742974 w 743043"/>
                  <a:gd name="connsiteY24" fmla="*/ 167520 h 106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43043" h="1069046">
                    <a:moveTo>
                      <a:pt x="743043" y="167520"/>
                    </a:moveTo>
                    <a:lnTo>
                      <a:pt x="743043" y="407959"/>
                    </a:lnTo>
                    <a:cubicBezTo>
                      <a:pt x="743043" y="474256"/>
                      <a:pt x="693199" y="528911"/>
                      <a:pt x="629133" y="536510"/>
                    </a:cubicBezTo>
                    <a:lnTo>
                      <a:pt x="629133" y="990062"/>
                    </a:lnTo>
                    <a:cubicBezTo>
                      <a:pt x="629133" y="1033562"/>
                      <a:pt x="593719" y="1069047"/>
                      <a:pt x="550148" y="1069047"/>
                    </a:cubicBezTo>
                    <a:lnTo>
                      <a:pt x="537460" y="1069047"/>
                    </a:lnTo>
                    <a:cubicBezTo>
                      <a:pt x="531883" y="1069047"/>
                      <a:pt x="526306" y="1068558"/>
                      <a:pt x="521008" y="1067304"/>
                    </a:cubicBezTo>
                    <a:cubicBezTo>
                      <a:pt x="501767" y="1063260"/>
                      <a:pt x="485315" y="1052106"/>
                      <a:pt x="474161" y="1036909"/>
                    </a:cubicBezTo>
                    <a:cubicBezTo>
                      <a:pt x="468096" y="1045274"/>
                      <a:pt x="460218" y="1052594"/>
                      <a:pt x="451156" y="1057892"/>
                    </a:cubicBezTo>
                    <a:cubicBezTo>
                      <a:pt x="442023" y="1052594"/>
                      <a:pt x="433937" y="1045484"/>
                      <a:pt x="427872" y="1036909"/>
                    </a:cubicBezTo>
                    <a:cubicBezTo>
                      <a:pt x="416718" y="1052106"/>
                      <a:pt x="400266" y="1063260"/>
                      <a:pt x="381025" y="1067304"/>
                    </a:cubicBezTo>
                    <a:cubicBezTo>
                      <a:pt x="360808" y="1062772"/>
                      <a:pt x="343310" y="1050084"/>
                      <a:pt x="332156" y="1033144"/>
                    </a:cubicBezTo>
                    <a:cubicBezTo>
                      <a:pt x="324069" y="1020736"/>
                      <a:pt x="319259" y="1006096"/>
                      <a:pt x="319259" y="990131"/>
                    </a:cubicBezTo>
                    <a:lnTo>
                      <a:pt x="319259" y="181463"/>
                    </a:lnTo>
                    <a:lnTo>
                      <a:pt x="304341" y="196381"/>
                    </a:lnTo>
                    <a:lnTo>
                      <a:pt x="272970" y="227543"/>
                    </a:lnTo>
                    <a:lnTo>
                      <a:pt x="118347" y="381190"/>
                    </a:lnTo>
                    <a:cubicBezTo>
                      <a:pt x="99594" y="400152"/>
                      <a:pt x="70524" y="405519"/>
                      <a:pt x="45985" y="397154"/>
                    </a:cubicBezTo>
                    <a:cubicBezTo>
                      <a:pt x="36364" y="393878"/>
                      <a:pt x="27511" y="388579"/>
                      <a:pt x="20191" y="381190"/>
                    </a:cubicBezTo>
                    <a:cubicBezTo>
                      <a:pt x="15869" y="376868"/>
                      <a:pt x="12313" y="372336"/>
                      <a:pt x="9595" y="367247"/>
                    </a:cubicBezTo>
                    <a:cubicBezTo>
                      <a:pt x="-6090" y="340687"/>
                      <a:pt x="-2535" y="305760"/>
                      <a:pt x="20191" y="282964"/>
                    </a:cubicBezTo>
                    <a:lnTo>
                      <a:pt x="246688" y="56467"/>
                    </a:lnTo>
                    <a:cubicBezTo>
                      <a:pt x="283148" y="20008"/>
                      <a:pt x="331459" y="0"/>
                      <a:pt x="383116" y="0"/>
                    </a:cubicBezTo>
                    <a:lnTo>
                      <a:pt x="575454" y="0"/>
                    </a:lnTo>
                    <a:cubicBezTo>
                      <a:pt x="667823" y="0"/>
                      <a:pt x="742974" y="75150"/>
                      <a:pt x="742974" y="167520"/>
                    </a:cubicBezTo>
                    <a:close/>
                  </a:path>
                </a:pathLst>
              </a:custGeom>
              <a:solidFill>
                <a:srgbClr val="121212"/>
              </a:solidFill>
              <a:ln w="0" cap="flat">
                <a:noFill/>
                <a:prstDash val="solid"/>
                <a:miter/>
              </a:ln>
            </p:spPr>
            <p:txBody>
              <a:bodyPr rtlCol="0" anchor="ctr"/>
              <a:lstStyle/>
              <a:p>
                <a:endParaRPr lang="en-US"/>
              </a:p>
            </p:txBody>
          </p:sp>
        </p:grpSp>
        <p:sp>
          <p:nvSpPr>
            <p:cNvPr id="474" name="Freeform: Shape 473">
              <a:extLst>
                <a:ext uri="{FF2B5EF4-FFF2-40B4-BE49-F238E27FC236}">
                  <a16:creationId xmlns:a16="http://schemas.microsoft.com/office/drawing/2014/main" id="{058235E0-6BFC-1130-93E2-2ABBFF2D2115}"/>
                </a:ext>
              </a:extLst>
            </p:cNvPr>
            <p:cNvSpPr>
              <a:spLocks noGrp="1" noRot="1" noMove="1" noResize="1" noEditPoints="1" noAdjustHandles="1" noChangeArrowheads="1" noChangeShapeType="1"/>
            </p:cNvSpPr>
            <p:nvPr/>
          </p:nvSpPr>
          <p:spPr>
            <a:xfrm>
              <a:off x="6415424" y="3734761"/>
              <a:ext cx="233816" cy="233816"/>
            </a:xfrm>
            <a:custGeom>
              <a:avLst/>
              <a:gdLst>
                <a:gd name="connsiteX0" fmla="*/ 233817 w 233816"/>
                <a:gd name="connsiteY0" fmla="*/ 116908 h 233816"/>
                <a:gd name="connsiteX1" fmla="*/ 116908 w 233816"/>
                <a:gd name="connsiteY1" fmla="*/ 233817 h 233816"/>
                <a:gd name="connsiteX2" fmla="*/ 0 w 233816"/>
                <a:gd name="connsiteY2" fmla="*/ 116908 h 233816"/>
                <a:gd name="connsiteX3" fmla="*/ 116908 w 233816"/>
                <a:gd name="connsiteY3" fmla="*/ 0 h 233816"/>
                <a:gd name="connsiteX4" fmla="*/ 233817 w 233816"/>
                <a:gd name="connsiteY4" fmla="*/ 116908 h 233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816" h="233816">
                  <a:moveTo>
                    <a:pt x="233817" y="116908"/>
                  </a:moveTo>
                  <a:cubicBezTo>
                    <a:pt x="233817" y="181475"/>
                    <a:pt x="181475" y="233817"/>
                    <a:pt x="116908" y="233817"/>
                  </a:cubicBezTo>
                  <a:cubicBezTo>
                    <a:pt x="52341" y="233817"/>
                    <a:pt x="0" y="181475"/>
                    <a:pt x="0" y="116908"/>
                  </a:cubicBezTo>
                  <a:cubicBezTo>
                    <a:pt x="0" y="52342"/>
                    <a:pt x="52341" y="0"/>
                    <a:pt x="116908" y="0"/>
                  </a:cubicBezTo>
                  <a:cubicBezTo>
                    <a:pt x="181475" y="0"/>
                    <a:pt x="233817" y="52342"/>
                    <a:pt x="233817" y="116908"/>
                  </a:cubicBezTo>
                  <a:close/>
                </a:path>
              </a:pathLst>
            </a:custGeom>
            <a:solidFill>
              <a:srgbClr val="5AC1FF"/>
            </a:solidFill>
            <a:ln w="0" cap="flat">
              <a:noFill/>
              <a:prstDash val="solid"/>
              <a:miter/>
            </a:ln>
          </p:spPr>
          <p:txBody>
            <a:bodyPr rtlCol="0" anchor="ctr"/>
            <a:lstStyle/>
            <a:p>
              <a:endParaRPr lang="en-US"/>
            </a:p>
          </p:txBody>
        </p:sp>
        <p:sp>
          <p:nvSpPr>
            <p:cNvPr id="475" name="Freeform: Shape 474">
              <a:extLst>
                <a:ext uri="{FF2B5EF4-FFF2-40B4-BE49-F238E27FC236}">
                  <a16:creationId xmlns:a16="http://schemas.microsoft.com/office/drawing/2014/main" id="{412195A9-E700-D71C-F7C8-3FAC0BEF1CC3}"/>
                </a:ext>
              </a:extLst>
            </p:cNvPr>
            <p:cNvSpPr>
              <a:spLocks noGrp="1" noRot="1" noMove="1" noResize="1" noEditPoints="1" noAdjustHandles="1" noChangeArrowheads="1" noChangeShapeType="1"/>
            </p:cNvSpPr>
            <p:nvPr/>
          </p:nvSpPr>
          <p:spPr>
            <a:xfrm>
              <a:off x="6057727" y="4012984"/>
              <a:ext cx="743348" cy="1069116"/>
            </a:xfrm>
            <a:custGeom>
              <a:avLst/>
              <a:gdLst>
                <a:gd name="connsiteX0" fmla="*/ 743348 w 743348"/>
                <a:gd name="connsiteY0" fmla="*/ 167660 h 1069116"/>
                <a:gd name="connsiteX1" fmla="*/ 743348 w 743348"/>
                <a:gd name="connsiteY1" fmla="*/ 408099 h 1069116"/>
                <a:gd name="connsiteX2" fmla="*/ 629437 w 743348"/>
                <a:gd name="connsiteY2" fmla="*/ 536650 h 1069116"/>
                <a:gd name="connsiteX3" fmla="*/ 629437 w 743348"/>
                <a:gd name="connsiteY3" fmla="*/ 990201 h 1069116"/>
                <a:gd name="connsiteX4" fmla="*/ 567672 w 743348"/>
                <a:gd name="connsiteY4" fmla="*/ 1067373 h 1069116"/>
                <a:gd name="connsiteX5" fmla="*/ 550453 w 743348"/>
                <a:gd name="connsiteY5" fmla="*/ 1069116 h 1069116"/>
                <a:gd name="connsiteX6" fmla="*/ 537765 w 743348"/>
                <a:gd name="connsiteY6" fmla="*/ 1069116 h 1069116"/>
                <a:gd name="connsiteX7" fmla="*/ 497750 w 743348"/>
                <a:gd name="connsiteY7" fmla="*/ 1057962 h 1069116"/>
                <a:gd name="connsiteX8" fmla="*/ 474466 w 743348"/>
                <a:gd name="connsiteY8" fmla="*/ 1036979 h 1069116"/>
                <a:gd name="connsiteX9" fmla="*/ 427619 w 743348"/>
                <a:gd name="connsiteY9" fmla="*/ 1067373 h 1069116"/>
                <a:gd name="connsiteX10" fmla="*/ 411166 w 743348"/>
                <a:gd name="connsiteY10" fmla="*/ 1069116 h 1069116"/>
                <a:gd name="connsiteX11" fmla="*/ 398479 w 743348"/>
                <a:gd name="connsiteY11" fmla="*/ 1069116 h 1069116"/>
                <a:gd name="connsiteX12" fmla="*/ 319494 w 743348"/>
                <a:gd name="connsiteY12" fmla="*/ 990131 h 1069116"/>
                <a:gd name="connsiteX13" fmla="*/ 319494 w 743348"/>
                <a:gd name="connsiteY13" fmla="*/ 181463 h 1069116"/>
                <a:gd name="connsiteX14" fmla="*/ 118512 w 743348"/>
                <a:gd name="connsiteY14" fmla="*/ 381190 h 1069116"/>
                <a:gd name="connsiteX15" fmla="*/ 92440 w 743348"/>
                <a:gd name="connsiteY15" fmla="*/ 397154 h 1069116"/>
                <a:gd name="connsiteX16" fmla="*/ 20286 w 743348"/>
                <a:gd name="connsiteY16" fmla="*/ 381190 h 1069116"/>
                <a:gd name="connsiteX17" fmla="*/ 20286 w 743348"/>
                <a:gd name="connsiteY17" fmla="*/ 282964 h 1069116"/>
                <a:gd name="connsiteX18" fmla="*/ 246783 w 743348"/>
                <a:gd name="connsiteY18" fmla="*/ 56467 h 1069116"/>
                <a:gd name="connsiteX19" fmla="*/ 383211 w 743348"/>
                <a:gd name="connsiteY19" fmla="*/ 0 h 1069116"/>
                <a:gd name="connsiteX20" fmla="*/ 575549 w 743348"/>
                <a:gd name="connsiteY20" fmla="*/ 0 h 1069116"/>
                <a:gd name="connsiteX21" fmla="*/ 743069 w 743348"/>
                <a:gd name="connsiteY21" fmla="*/ 167520 h 1069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43348" h="1069116">
                  <a:moveTo>
                    <a:pt x="743348" y="167660"/>
                  </a:moveTo>
                  <a:lnTo>
                    <a:pt x="743348" y="408099"/>
                  </a:lnTo>
                  <a:cubicBezTo>
                    <a:pt x="743348" y="474396"/>
                    <a:pt x="693503" y="529051"/>
                    <a:pt x="629437" y="536650"/>
                  </a:cubicBezTo>
                  <a:lnTo>
                    <a:pt x="629437" y="990201"/>
                  </a:lnTo>
                  <a:cubicBezTo>
                    <a:pt x="629437" y="1027916"/>
                    <a:pt x="602877" y="1059287"/>
                    <a:pt x="567672" y="1067373"/>
                  </a:cubicBezTo>
                  <a:cubicBezTo>
                    <a:pt x="562095" y="1068419"/>
                    <a:pt x="556309" y="1069116"/>
                    <a:pt x="550453" y="1069116"/>
                  </a:cubicBezTo>
                  <a:lnTo>
                    <a:pt x="537765" y="1069116"/>
                  </a:lnTo>
                  <a:cubicBezTo>
                    <a:pt x="523055" y="1069116"/>
                    <a:pt x="509392" y="1065073"/>
                    <a:pt x="497750" y="1057962"/>
                  </a:cubicBezTo>
                  <a:cubicBezTo>
                    <a:pt x="488617" y="1052664"/>
                    <a:pt x="480531" y="1045553"/>
                    <a:pt x="474466" y="1036979"/>
                  </a:cubicBezTo>
                  <a:cubicBezTo>
                    <a:pt x="463311" y="1052176"/>
                    <a:pt x="446859" y="1063330"/>
                    <a:pt x="427619" y="1067373"/>
                  </a:cubicBezTo>
                  <a:cubicBezTo>
                    <a:pt x="422321" y="1068628"/>
                    <a:pt x="416743" y="1069116"/>
                    <a:pt x="411166" y="1069116"/>
                  </a:cubicBezTo>
                  <a:lnTo>
                    <a:pt x="398479" y="1069116"/>
                  </a:lnTo>
                  <a:cubicBezTo>
                    <a:pt x="354978" y="1069116"/>
                    <a:pt x="319494" y="1033702"/>
                    <a:pt x="319494" y="990131"/>
                  </a:cubicBezTo>
                  <a:lnTo>
                    <a:pt x="319494" y="181463"/>
                  </a:lnTo>
                  <a:lnTo>
                    <a:pt x="118512" y="381190"/>
                  </a:lnTo>
                  <a:cubicBezTo>
                    <a:pt x="111192" y="388510"/>
                    <a:pt x="102060" y="393878"/>
                    <a:pt x="92440" y="397154"/>
                  </a:cubicBezTo>
                  <a:cubicBezTo>
                    <a:pt x="67900" y="405520"/>
                    <a:pt x="39039" y="400221"/>
                    <a:pt x="20286" y="381190"/>
                  </a:cubicBezTo>
                  <a:cubicBezTo>
                    <a:pt x="-6762" y="354141"/>
                    <a:pt x="-6762" y="310083"/>
                    <a:pt x="20286" y="282964"/>
                  </a:cubicBezTo>
                  <a:lnTo>
                    <a:pt x="246783" y="56467"/>
                  </a:lnTo>
                  <a:cubicBezTo>
                    <a:pt x="283244" y="20008"/>
                    <a:pt x="331554" y="0"/>
                    <a:pt x="383211" y="0"/>
                  </a:cubicBezTo>
                  <a:lnTo>
                    <a:pt x="575549" y="0"/>
                  </a:lnTo>
                  <a:cubicBezTo>
                    <a:pt x="667919" y="0"/>
                    <a:pt x="743069" y="75150"/>
                    <a:pt x="743069" y="167520"/>
                  </a:cubicBezTo>
                  <a:close/>
                </a:path>
              </a:pathLst>
            </a:custGeom>
            <a:solidFill>
              <a:srgbClr val="5AC1FF"/>
            </a:solidFill>
            <a:ln w="0" cap="flat">
              <a:noFill/>
              <a:prstDash val="solid"/>
              <a:miter/>
            </a:ln>
          </p:spPr>
          <p:txBody>
            <a:bodyPr rtlCol="0" anchor="ctr"/>
            <a:lstStyle/>
            <a:p>
              <a:endParaRPr lang="en-US"/>
            </a:p>
          </p:txBody>
        </p:sp>
        <p:grpSp>
          <p:nvGrpSpPr>
            <p:cNvPr id="476" name="Graphic 5">
              <a:extLst>
                <a:ext uri="{FF2B5EF4-FFF2-40B4-BE49-F238E27FC236}">
                  <a16:creationId xmlns:a16="http://schemas.microsoft.com/office/drawing/2014/main" id="{5493FE76-8AC5-034B-FBF7-0BF4F9C7A702}"/>
                </a:ext>
              </a:extLst>
            </p:cNvPr>
            <p:cNvGrpSpPr>
              <a:grpSpLocks noGrp="1" noUngrp="1" noRot="1" noMove="1" noResize="1"/>
            </p:cNvGrpSpPr>
            <p:nvPr/>
          </p:nvGrpSpPr>
          <p:grpSpPr>
            <a:xfrm>
              <a:off x="6057797" y="3734691"/>
              <a:ext cx="743278" cy="1347479"/>
              <a:chOff x="6057797" y="3734691"/>
              <a:chExt cx="743278" cy="1347479"/>
            </a:xfrm>
            <a:solidFill>
              <a:srgbClr val="121212"/>
            </a:solidFill>
          </p:grpSpPr>
          <p:sp>
            <p:nvSpPr>
              <p:cNvPr id="482" name="Freeform: Shape 481">
                <a:extLst>
                  <a:ext uri="{FF2B5EF4-FFF2-40B4-BE49-F238E27FC236}">
                    <a16:creationId xmlns:a16="http://schemas.microsoft.com/office/drawing/2014/main" id="{8E9A1C08-DEB9-536A-1E2F-78E91BAB39B7}"/>
                  </a:ext>
                </a:extLst>
              </p:cNvPr>
              <p:cNvSpPr>
                <a:spLocks noGrp="1" noRot="1" noMove="1" noResize="1" noEditPoints="1" noAdjustHandles="1" noChangeArrowheads="1" noChangeShapeType="1"/>
              </p:cNvSpPr>
              <p:nvPr/>
            </p:nvSpPr>
            <p:spPr>
              <a:xfrm>
                <a:off x="6516577" y="4519239"/>
                <a:ext cx="170656" cy="562931"/>
              </a:xfrm>
              <a:custGeom>
                <a:avLst/>
                <a:gdLst>
                  <a:gd name="connsiteX0" fmla="*/ 170657 w 170656"/>
                  <a:gd name="connsiteY0" fmla="*/ 15755 h 562931"/>
                  <a:gd name="connsiteX1" fmla="*/ 170657 w 170656"/>
                  <a:gd name="connsiteY1" fmla="*/ 484016 h 562931"/>
                  <a:gd name="connsiteX2" fmla="*/ 108891 w 170656"/>
                  <a:gd name="connsiteY2" fmla="*/ 561188 h 562931"/>
                  <a:gd name="connsiteX3" fmla="*/ 91672 w 170656"/>
                  <a:gd name="connsiteY3" fmla="*/ 562931 h 562931"/>
                  <a:gd name="connsiteX4" fmla="*/ 78984 w 170656"/>
                  <a:gd name="connsiteY4" fmla="*/ 562931 h 562931"/>
                  <a:gd name="connsiteX5" fmla="*/ 38969 w 170656"/>
                  <a:gd name="connsiteY5" fmla="*/ 551777 h 562931"/>
                  <a:gd name="connsiteX6" fmla="*/ 15685 w 170656"/>
                  <a:gd name="connsiteY6" fmla="*/ 530794 h 562931"/>
                  <a:gd name="connsiteX7" fmla="*/ 0 w 170656"/>
                  <a:gd name="connsiteY7" fmla="*/ 483946 h 562931"/>
                  <a:gd name="connsiteX8" fmla="*/ 15685 w 170656"/>
                  <a:gd name="connsiteY8" fmla="*/ 468261 h 562931"/>
                  <a:gd name="connsiteX9" fmla="*/ 31371 w 170656"/>
                  <a:gd name="connsiteY9" fmla="*/ 483946 h 562931"/>
                  <a:gd name="connsiteX10" fmla="*/ 78984 w 170656"/>
                  <a:gd name="connsiteY10" fmla="*/ 531560 h 562931"/>
                  <a:gd name="connsiteX11" fmla="*/ 91672 w 170656"/>
                  <a:gd name="connsiteY11" fmla="*/ 531560 h 562931"/>
                  <a:gd name="connsiteX12" fmla="*/ 139286 w 170656"/>
                  <a:gd name="connsiteY12" fmla="*/ 483946 h 562931"/>
                  <a:gd name="connsiteX13" fmla="*/ 139286 w 170656"/>
                  <a:gd name="connsiteY13" fmla="*/ 15685 h 562931"/>
                  <a:gd name="connsiteX14" fmla="*/ 154972 w 170656"/>
                  <a:gd name="connsiteY14" fmla="*/ 0 h 562931"/>
                  <a:gd name="connsiteX15" fmla="*/ 170657 w 170656"/>
                  <a:gd name="connsiteY15" fmla="*/ 15685 h 56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0656" h="562931">
                    <a:moveTo>
                      <a:pt x="170657" y="15755"/>
                    </a:moveTo>
                    <a:lnTo>
                      <a:pt x="170657" y="484016"/>
                    </a:lnTo>
                    <a:cubicBezTo>
                      <a:pt x="170657" y="521731"/>
                      <a:pt x="144096" y="553101"/>
                      <a:pt x="108891" y="561188"/>
                    </a:cubicBezTo>
                    <a:cubicBezTo>
                      <a:pt x="103314" y="562234"/>
                      <a:pt x="97528" y="562931"/>
                      <a:pt x="91672" y="562931"/>
                    </a:cubicBezTo>
                    <a:lnTo>
                      <a:pt x="78984" y="562931"/>
                    </a:lnTo>
                    <a:cubicBezTo>
                      <a:pt x="64275" y="562931"/>
                      <a:pt x="50612" y="558888"/>
                      <a:pt x="38969" y="551777"/>
                    </a:cubicBezTo>
                    <a:cubicBezTo>
                      <a:pt x="29837" y="546479"/>
                      <a:pt x="21750" y="539368"/>
                      <a:pt x="15685" y="530794"/>
                    </a:cubicBezTo>
                    <a:cubicBezTo>
                      <a:pt x="5786" y="517897"/>
                      <a:pt x="0" y="501444"/>
                      <a:pt x="0" y="483946"/>
                    </a:cubicBezTo>
                    <a:cubicBezTo>
                      <a:pt x="0" y="475093"/>
                      <a:pt x="7110" y="468261"/>
                      <a:pt x="15685" y="468261"/>
                    </a:cubicBezTo>
                    <a:cubicBezTo>
                      <a:pt x="24260" y="468261"/>
                      <a:pt x="31371" y="475093"/>
                      <a:pt x="31371" y="483946"/>
                    </a:cubicBezTo>
                    <a:cubicBezTo>
                      <a:pt x="31371" y="510019"/>
                      <a:pt x="52912" y="531560"/>
                      <a:pt x="78984" y="531560"/>
                    </a:cubicBezTo>
                    <a:lnTo>
                      <a:pt x="91672" y="531560"/>
                    </a:lnTo>
                    <a:cubicBezTo>
                      <a:pt x="117745" y="531560"/>
                      <a:pt x="139286" y="510019"/>
                      <a:pt x="139286" y="483946"/>
                    </a:cubicBezTo>
                    <a:lnTo>
                      <a:pt x="139286" y="15685"/>
                    </a:lnTo>
                    <a:cubicBezTo>
                      <a:pt x="139286" y="6832"/>
                      <a:pt x="146397" y="0"/>
                      <a:pt x="154972" y="0"/>
                    </a:cubicBezTo>
                    <a:cubicBezTo>
                      <a:pt x="163546" y="0"/>
                      <a:pt x="170657" y="6832"/>
                      <a:pt x="170657" y="15685"/>
                    </a:cubicBezTo>
                    <a:close/>
                  </a:path>
                </a:pathLst>
              </a:custGeom>
              <a:solidFill>
                <a:srgbClr val="121212"/>
              </a:solidFill>
              <a:ln w="0"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6BD9D5A8-DB36-86EB-168A-DD4B2FBFFEC1}"/>
                  </a:ext>
                </a:extLst>
              </p:cNvPr>
              <p:cNvSpPr>
                <a:spLocks noGrp="1" noRot="1" noMove="1" noResize="1" noEditPoints="1" noAdjustHandles="1" noChangeArrowheads="1" noChangeShapeType="1"/>
              </p:cNvSpPr>
              <p:nvPr/>
            </p:nvSpPr>
            <p:spPr>
              <a:xfrm>
                <a:off x="6415354" y="3734691"/>
                <a:ext cx="233886" cy="233816"/>
              </a:xfrm>
              <a:custGeom>
                <a:avLst/>
                <a:gdLst>
                  <a:gd name="connsiteX0" fmla="*/ 140472 w 233886"/>
                  <a:gd name="connsiteY0" fmla="*/ 2300 h 233816"/>
                  <a:gd name="connsiteX1" fmla="*/ 139704 w 233886"/>
                  <a:gd name="connsiteY1" fmla="*/ 2300 h 233816"/>
                  <a:gd name="connsiteX2" fmla="*/ 116909 w 233886"/>
                  <a:gd name="connsiteY2" fmla="*/ 0 h 233816"/>
                  <a:gd name="connsiteX3" fmla="*/ 0 w 233886"/>
                  <a:gd name="connsiteY3" fmla="*/ 116908 h 233816"/>
                  <a:gd name="connsiteX4" fmla="*/ 116909 w 233886"/>
                  <a:gd name="connsiteY4" fmla="*/ 233817 h 233816"/>
                  <a:gd name="connsiteX5" fmla="*/ 139704 w 233886"/>
                  <a:gd name="connsiteY5" fmla="*/ 231516 h 233816"/>
                  <a:gd name="connsiteX6" fmla="*/ 140472 w 233886"/>
                  <a:gd name="connsiteY6" fmla="*/ 231516 h 233816"/>
                  <a:gd name="connsiteX7" fmla="*/ 233886 w 233886"/>
                  <a:gd name="connsiteY7" fmla="*/ 116839 h 233816"/>
                  <a:gd name="connsiteX8" fmla="*/ 140472 w 233886"/>
                  <a:gd name="connsiteY8" fmla="*/ 2161 h 233816"/>
                  <a:gd name="connsiteX9" fmla="*/ 116978 w 233886"/>
                  <a:gd name="connsiteY9" fmla="*/ 202516 h 233816"/>
                  <a:gd name="connsiteX10" fmla="*/ 71456 w 233886"/>
                  <a:gd name="connsiteY10" fmla="*/ 189131 h 233816"/>
                  <a:gd name="connsiteX11" fmla="*/ 31441 w 233886"/>
                  <a:gd name="connsiteY11" fmla="*/ 116978 h 233816"/>
                  <a:gd name="connsiteX12" fmla="*/ 71456 w 233886"/>
                  <a:gd name="connsiteY12" fmla="*/ 44825 h 233816"/>
                  <a:gd name="connsiteX13" fmla="*/ 116978 w 233886"/>
                  <a:gd name="connsiteY13" fmla="*/ 31440 h 233816"/>
                  <a:gd name="connsiteX14" fmla="*/ 202516 w 233886"/>
                  <a:gd name="connsiteY14" fmla="*/ 116978 h 233816"/>
                  <a:gd name="connsiteX15" fmla="*/ 116978 w 233886"/>
                  <a:gd name="connsiteY15" fmla="*/ 202516 h 233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3886" h="233816">
                    <a:moveTo>
                      <a:pt x="140472" y="2300"/>
                    </a:moveTo>
                    <a:lnTo>
                      <a:pt x="139704" y="2300"/>
                    </a:lnTo>
                    <a:cubicBezTo>
                      <a:pt x="132385" y="767"/>
                      <a:pt x="124786" y="0"/>
                      <a:pt x="116909" y="0"/>
                    </a:cubicBezTo>
                    <a:cubicBezTo>
                      <a:pt x="52354" y="0"/>
                      <a:pt x="0" y="52424"/>
                      <a:pt x="0" y="116908"/>
                    </a:cubicBezTo>
                    <a:cubicBezTo>
                      <a:pt x="0" y="181393"/>
                      <a:pt x="52424" y="233817"/>
                      <a:pt x="116909" y="233817"/>
                    </a:cubicBezTo>
                    <a:cubicBezTo>
                      <a:pt x="124786" y="233817"/>
                      <a:pt x="132315" y="233050"/>
                      <a:pt x="139704" y="231516"/>
                    </a:cubicBezTo>
                    <a:lnTo>
                      <a:pt x="140472" y="231516"/>
                    </a:lnTo>
                    <a:cubicBezTo>
                      <a:pt x="193871" y="220641"/>
                      <a:pt x="233886" y="173306"/>
                      <a:pt x="233886" y="116839"/>
                    </a:cubicBezTo>
                    <a:cubicBezTo>
                      <a:pt x="233886" y="60371"/>
                      <a:pt x="193871" y="13036"/>
                      <a:pt x="140472" y="2161"/>
                    </a:cubicBezTo>
                    <a:close/>
                    <a:moveTo>
                      <a:pt x="116978" y="202516"/>
                    </a:moveTo>
                    <a:cubicBezTo>
                      <a:pt x="100247" y="202516"/>
                      <a:pt x="84562" y="197706"/>
                      <a:pt x="71456" y="189131"/>
                    </a:cubicBezTo>
                    <a:cubicBezTo>
                      <a:pt x="47405" y="174212"/>
                      <a:pt x="31441" y="147373"/>
                      <a:pt x="31441" y="116978"/>
                    </a:cubicBezTo>
                    <a:cubicBezTo>
                      <a:pt x="31441" y="86583"/>
                      <a:pt x="47405" y="59744"/>
                      <a:pt x="71456" y="44825"/>
                    </a:cubicBezTo>
                    <a:cubicBezTo>
                      <a:pt x="84631" y="36251"/>
                      <a:pt x="100317" y="31440"/>
                      <a:pt x="116978" y="31440"/>
                    </a:cubicBezTo>
                    <a:cubicBezTo>
                      <a:pt x="164035" y="31440"/>
                      <a:pt x="202516" y="69922"/>
                      <a:pt x="202516" y="116978"/>
                    </a:cubicBezTo>
                    <a:cubicBezTo>
                      <a:pt x="202516" y="164034"/>
                      <a:pt x="164035" y="202516"/>
                      <a:pt x="116978" y="202516"/>
                    </a:cubicBezTo>
                    <a:close/>
                  </a:path>
                </a:pathLst>
              </a:custGeom>
              <a:solidFill>
                <a:srgbClr val="121212"/>
              </a:solidFill>
              <a:ln w="0"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0F06CB5D-AE0A-335D-210B-23FC6BCF7CD3}"/>
                  </a:ext>
                </a:extLst>
              </p:cNvPr>
              <p:cNvSpPr>
                <a:spLocks noGrp="1" noRot="1" noMove="1" noResize="1" noEditPoints="1" noAdjustHandles="1" noChangeArrowheads="1" noChangeShapeType="1"/>
              </p:cNvSpPr>
              <p:nvPr/>
            </p:nvSpPr>
            <p:spPr>
              <a:xfrm>
                <a:off x="6057797" y="4013054"/>
                <a:ext cx="743278" cy="1069116"/>
              </a:xfrm>
              <a:custGeom>
                <a:avLst/>
                <a:gdLst>
                  <a:gd name="connsiteX0" fmla="*/ 743278 w 743278"/>
                  <a:gd name="connsiteY0" fmla="*/ 167590 h 1069116"/>
                  <a:gd name="connsiteX1" fmla="*/ 743278 w 743278"/>
                  <a:gd name="connsiteY1" fmla="*/ 408029 h 1069116"/>
                  <a:gd name="connsiteX2" fmla="*/ 629367 w 743278"/>
                  <a:gd name="connsiteY2" fmla="*/ 536580 h 1069116"/>
                  <a:gd name="connsiteX3" fmla="*/ 613682 w 743278"/>
                  <a:gd name="connsiteY3" fmla="*/ 537625 h 1069116"/>
                  <a:gd name="connsiteX4" fmla="*/ 597997 w 743278"/>
                  <a:gd name="connsiteY4" fmla="*/ 521940 h 1069116"/>
                  <a:gd name="connsiteX5" fmla="*/ 597997 w 743278"/>
                  <a:gd name="connsiteY5" fmla="*/ 167590 h 1069116"/>
                  <a:gd name="connsiteX6" fmla="*/ 613682 w 743278"/>
                  <a:gd name="connsiteY6" fmla="*/ 151904 h 1069116"/>
                  <a:gd name="connsiteX7" fmla="*/ 629367 w 743278"/>
                  <a:gd name="connsiteY7" fmla="*/ 167590 h 1069116"/>
                  <a:gd name="connsiteX8" fmla="*/ 629367 w 743278"/>
                  <a:gd name="connsiteY8" fmla="*/ 504721 h 1069116"/>
                  <a:gd name="connsiteX9" fmla="*/ 711908 w 743278"/>
                  <a:gd name="connsiteY9" fmla="*/ 408029 h 1069116"/>
                  <a:gd name="connsiteX10" fmla="*/ 711908 w 743278"/>
                  <a:gd name="connsiteY10" fmla="*/ 167590 h 1069116"/>
                  <a:gd name="connsiteX11" fmla="*/ 575758 w 743278"/>
                  <a:gd name="connsiteY11" fmla="*/ 31441 h 1069116"/>
                  <a:gd name="connsiteX12" fmla="*/ 383421 w 743278"/>
                  <a:gd name="connsiteY12" fmla="*/ 31441 h 1069116"/>
                  <a:gd name="connsiteX13" fmla="*/ 283174 w 743278"/>
                  <a:gd name="connsiteY13" fmla="*/ 66645 h 1069116"/>
                  <a:gd name="connsiteX14" fmla="*/ 269231 w 743278"/>
                  <a:gd name="connsiteY14" fmla="*/ 78775 h 1069116"/>
                  <a:gd name="connsiteX15" fmla="*/ 42734 w 743278"/>
                  <a:gd name="connsiteY15" fmla="*/ 305273 h 1069116"/>
                  <a:gd name="connsiteX16" fmla="*/ 42734 w 743278"/>
                  <a:gd name="connsiteY16" fmla="*/ 358951 h 1069116"/>
                  <a:gd name="connsiteX17" fmla="*/ 56119 w 743278"/>
                  <a:gd name="connsiteY17" fmla="*/ 367317 h 1069116"/>
                  <a:gd name="connsiteX18" fmla="*/ 96343 w 743278"/>
                  <a:gd name="connsiteY18" fmla="*/ 358951 h 1069116"/>
                  <a:gd name="connsiteX19" fmla="*/ 296280 w 743278"/>
                  <a:gd name="connsiteY19" fmla="*/ 159015 h 1069116"/>
                  <a:gd name="connsiteX20" fmla="*/ 331206 w 743278"/>
                  <a:gd name="connsiteY20" fmla="*/ 151904 h 1069116"/>
                  <a:gd name="connsiteX21" fmla="*/ 350934 w 743278"/>
                  <a:gd name="connsiteY21" fmla="*/ 181532 h 1069116"/>
                  <a:gd name="connsiteX22" fmla="*/ 350934 w 743278"/>
                  <a:gd name="connsiteY22" fmla="*/ 990201 h 1069116"/>
                  <a:gd name="connsiteX23" fmla="*/ 378750 w 743278"/>
                  <a:gd name="connsiteY23" fmla="*/ 1033214 h 1069116"/>
                  <a:gd name="connsiteX24" fmla="*/ 398479 w 743278"/>
                  <a:gd name="connsiteY24" fmla="*/ 1037745 h 1069116"/>
                  <a:gd name="connsiteX25" fmla="*/ 411166 w 743278"/>
                  <a:gd name="connsiteY25" fmla="*/ 1037745 h 1069116"/>
                  <a:gd name="connsiteX26" fmla="*/ 458780 w 743278"/>
                  <a:gd name="connsiteY26" fmla="*/ 990131 h 1069116"/>
                  <a:gd name="connsiteX27" fmla="*/ 458780 w 743278"/>
                  <a:gd name="connsiteY27" fmla="*/ 521870 h 1069116"/>
                  <a:gd name="connsiteX28" fmla="*/ 474466 w 743278"/>
                  <a:gd name="connsiteY28" fmla="*/ 506185 h 1069116"/>
                  <a:gd name="connsiteX29" fmla="*/ 490151 w 743278"/>
                  <a:gd name="connsiteY29" fmla="*/ 521870 h 1069116"/>
                  <a:gd name="connsiteX30" fmla="*/ 490151 w 743278"/>
                  <a:gd name="connsiteY30" fmla="*/ 990131 h 1069116"/>
                  <a:gd name="connsiteX31" fmla="*/ 474466 w 743278"/>
                  <a:gd name="connsiteY31" fmla="*/ 1036979 h 1069116"/>
                  <a:gd name="connsiteX32" fmla="*/ 427619 w 743278"/>
                  <a:gd name="connsiteY32" fmla="*/ 1067373 h 1069116"/>
                  <a:gd name="connsiteX33" fmla="*/ 411166 w 743278"/>
                  <a:gd name="connsiteY33" fmla="*/ 1069116 h 1069116"/>
                  <a:gd name="connsiteX34" fmla="*/ 398479 w 743278"/>
                  <a:gd name="connsiteY34" fmla="*/ 1069116 h 1069116"/>
                  <a:gd name="connsiteX35" fmla="*/ 319494 w 743278"/>
                  <a:gd name="connsiteY35" fmla="*/ 990131 h 1069116"/>
                  <a:gd name="connsiteX36" fmla="*/ 319494 w 743278"/>
                  <a:gd name="connsiteY36" fmla="*/ 181463 h 1069116"/>
                  <a:gd name="connsiteX37" fmla="*/ 118512 w 743278"/>
                  <a:gd name="connsiteY37" fmla="*/ 381190 h 1069116"/>
                  <a:gd name="connsiteX38" fmla="*/ 92440 w 743278"/>
                  <a:gd name="connsiteY38" fmla="*/ 397154 h 1069116"/>
                  <a:gd name="connsiteX39" fmla="*/ 20286 w 743278"/>
                  <a:gd name="connsiteY39" fmla="*/ 381190 h 1069116"/>
                  <a:gd name="connsiteX40" fmla="*/ 20286 w 743278"/>
                  <a:gd name="connsiteY40" fmla="*/ 282964 h 1069116"/>
                  <a:gd name="connsiteX41" fmla="*/ 246783 w 743278"/>
                  <a:gd name="connsiteY41" fmla="*/ 56467 h 1069116"/>
                  <a:gd name="connsiteX42" fmla="*/ 383211 w 743278"/>
                  <a:gd name="connsiteY42" fmla="*/ 0 h 1069116"/>
                  <a:gd name="connsiteX43" fmla="*/ 575549 w 743278"/>
                  <a:gd name="connsiteY43" fmla="*/ 0 h 1069116"/>
                  <a:gd name="connsiteX44" fmla="*/ 743069 w 743278"/>
                  <a:gd name="connsiteY44" fmla="*/ 167520 h 1069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43278" h="1069116">
                    <a:moveTo>
                      <a:pt x="743278" y="167590"/>
                    </a:moveTo>
                    <a:lnTo>
                      <a:pt x="743278" y="408029"/>
                    </a:lnTo>
                    <a:cubicBezTo>
                      <a:pt x="743278" y="474326"/>
                      <a:pt x="693434" y="528981"/>
                      <a:pt x="629367" y="536580"/>
                    </a:cubicBezTo>
                    <a:cubicBezTo>
                      <a:pt x="624069" y="537347"/>
                      <a:pt x="618980" y="537625"/>
                      <a:pt x="613682" y="537625"/>
                    </a:cubicBezTo>
                    <a:cubicBezTo>
                      <a:pt x="605108" y="537625"/>
                      <a:pt x="597997" y="530794"/>
                      <a:pt x="597997" y="521940"/>
                    </a:cubicBezTo>
                    <a:lnTo>
                      <a:pt x="597997" y="167590"/>
                    </a:lnTo>
                    <a:cubicBezTo>
                      <a:pt x="597997" y="158736"/>
                      <a:pt x="605108" y="151904"/>
                      <a:pt x="613682" y="151904"/>
                    </a:cubicBezTo>
                    <a:cubicBezTo>
                      <a:pt x="622257" y="151904"/>
                      <a:pt x="629367" y="158736"/>
                      <a:pt x="629367" y="167590"/>
                    </a:cubicBezTo>
                    <a:lnTo>
                      <a:pt x="629367" y="504721"/>
                    </a:lnTo>
                    <a:cubicBezTo>
                      <a:pt x="676215" y="497122"/>
                      <a:pt x="711908" y="456619"/>
                      <a:pt x="711908" y="408029"/>
                    </a:cubicBezTo>
                    <a:lnTo>
                      <a:pt x="711908" y="167590"/>
                    </a:lnTo>
                    <a:cubicBezTo>
                      <a:pt x="711908" y="92648"/>
                      <a:pt x="650630" y="31441"/>
                      <a:pt x="575758" y="31441"/>
                    </a:cubicBezTo>
                    <a:lnTo>
                      <a:pt x="383421" y="31441"/>
                    </a:lnTo>
                    <a:cubicBezTo>
                      <a:pt x="346752" y="31441"/>
                      <a:pt x="311547" y="43849"/>
                      <a:pt x="283174" y="66645"/>
                    </a:cubicBezTo>
                    <a:cubicBezTo>
                      <a:pt x="278364" y="70201"/>
                      <a:pt x="273553" y="74523"/>
                      <a:pt x="269231" y="78775"/>
                    </a:cubicBezTo>
                    <a:lnTo>
                      <a:pt x="42734" y="305273"/>
                    </a:lnTo>
                    <a:cubicBezTo>
                      <a:pt x="28024" y="320191"/>
                      <a:pt x="28024" y="343963"/>
                      <a:pt x="42734" y="358951"/>
                    </a:cubicBezTo>
                    <a:cubicBezTo>
                      <a:pt x="46499" y="362716"/>
                      <a:pt x="51099" y="365504"/>
                      <a:pt x="56119" y="367317"/>
                    </a:cubicBezTo>
                    <a:cubicBezTo>
                      <a:pt x="69783" y="372127"/>
                      <a:pt x="85747" y="369339"/>
                      <a:pt x="96343" y="358951"/>
                    </a:cubicBezTo>
                    <a:lnTo>
                      <a:pt x="296280" y="159015"/>
                    </a:lnTo>
                    <a:cubicBezTo>
                      <a:pt x="305412" y="149673"/>
                      <a:pt x="319076" y="146885"/>
                      <a:pt x="331206" y="151904"/>
                    </a:cubicBezTo>
                    <a:cubicBezTo>
                      <a:pt x="343336" y="156993"/>
                      <a:pt x="350934" y="168635"/>
                      <a:pt x="350934" y="181532"/>
                    </a:cubicBezTo>
                    <a:lnTo>
                      <a:pt x="350934" y="990201"/>
                    </a:lnTo>
                    <a:cubicBezTo>
                      <a:pt x="350934" y="1009163"/>
                      <a:pt x="362298" y="1025894"/>
                      <a:pt x="378750" y="1033214"/>
                    </a:cubicBezTo>
                    <a:cubicBezTo>
                      <a:pt x="384815" y="1036281"/>
                      <a:pt x="391438" y="1037745"/>
                      <a:pt x="398479" y="1037745"/>
                    </a:cubicBezTo>
                    <a:lnTo>
                      <a:pt x="411166" y="1037745"/>
                    </a:lnTo>
                    <a:cubicBezTo>
                      <a:pt x="437239" y="1037745"/>
                      <a:pt x="458780" y="1016204"/>
                      <a:pt x="458780" y="990131"/>
                    </a:cubicBezTo>
                    <a:lnTo>
                      <a:pt x="458780" y="521870"/>
                    </a:lnTo>
                    <a:cubicBezTo>
                      <a:pt x="458780" y="513017"/>
                      <a:pt x="465891" y="506185"/>
                      <a:pt x="474466" y="506185"/>
                    </a:cubicBezTo>
                    <a:cubicBezTo>
                      <a:pt x="483040" y="506185"/>
                      <a:pt x="490151" y="513017"/>
                      <a:pt x="490151" y="521870"/>
                    </a:cubicBezTo>
                    <a:lnTo>
                      <a:pt x="490151" y="990131"/>
                    </a:lnTo>
                    <a:cubicBezTo>
                      <a:pt x="490151" y="1007629"/>
                      <a:pt x="484365" y="1024012"/>
                      <a:pt x="474466" y="1036979"/>
                    </a:cubicBezTo>
                    <a:cubicBezTo>
                      <a:pt x="463311" y="1052176"/>
                      <a:pt x="446859" y="1063330"/>
                      <a:pt x="427619" y="1067373"/>
                    </a:cubicBezTo>
                    <a:cubicBezTo>
                      <a:pt x="422320" y="1068628"/>
                      <a:pt x="416743" y="1069116"/>
                      <a:pt x="411166" y="1069116"/>
                    </a:cubicBezTo>
                    <a:lnTo>
                      <a:pt x="398479" y="1069116"/>
                    </a:lnTo>
                    <a:cubicBezTo>
                      <a:pt x="354978" y="1069116"/>
                      <a:pt x="319494" y="1033702"/>
                      <a:pt x="319494" y="990131"/>
                    </a:cubicBezTo>
                    <a:lnTo>
                      <a:pt x="319494" y="181463"/>
                    </a:lnTo>
                    <a:lnTo>
                      <a:pt x="118512" y="381190"/>
                    </a:lnTo>
                    <a:cubicBezTo>
                      <a:pt x="111192" y="388510"/>
                      <a:pt x="102059" y="393878"/>
                      <a:pt x="92440" y="397154"/>
                    </a:cubicBezTo>
                    <a:cubicBezTo>
                      <a:pt x="67900" y="405520"/>
                      <a:pt x="39039" y="400221"/>
                      <a:pt x="20286" y="381190"/>
                    </a:cubicBezTo>
                    <a:cubicBezTo>
                      <a:pt x="-6762" y="354141"/>
                      <a:pt x="-6762" y="310083"/>
                      <a:pt x="20286" y="282964"/>
                    </a:cubicBezTo>
                    <a:lnTo>
                      <a:pt x="246783" y="56467"/>
                    </a:lnTo>
                    <a:cubicBezTo>
                      <a:pt x="283244" y="20008"/>
                      <a:pt x="331554" y="0"/>
                      <a:pt x="383211" y="0"/>
                    </a:cubicBezTo>
                    <a:lnTo>
                      <a:pt x="575549" y="0"/>
                    </a:lnTo>
                    <a:cubicBezTo>
                      <a:pt x="667919" y="0"/>
                      <a:pt x="743069" y="75150"/>
                      <a:pt x="743069" y="167520"/>
                    </a:cubicBezTo>
                    <a:close/>
                  </a:path>
                </a:pathLst>
              </a:custGeom>
              <a:solidFill>
                <a:srgbClr val="121212"/>
              </a:solidFill>
              <a:ln w="0" cap="flat">
                <a:noFill/>
                <a:prstDash val="solid"/>
                <a:miter/>
              </a:ln>
            </p:spPr>
            <p:txBody>
              <a:bodyPr rtlCol="0" anchor="ctr"/>
              <a:lstStyle/>
              <a:p>
                <a:endParaRPr lang="en-US"/>
              </a:p>
            </p:txBody>
          </p:sp>
        </p:grpSp>
        <p:grpSp>
          <p:nvGrpSpPr>
            <p:cNvPr id="477" name="Graphic 5">
              <a:extLst>
                <a:ext uri="{FF2B5EF4-FFF2-40B4-BE49-F238E27FC236}">
                  <a16:creationId xmlns:a16="http://schemas.microsoft.com/office/drawing/2014/main" id="{771EE469-5D63-9566-5687-CE237A3D4FC4}"/>
                </a:ext>
              </a:extLst>
            </p:cNvPr>
            <p:cNvGrpSpPr>
              <a:grpSpLocks noGrp="1" noUngrp="1" noRot="1" noMove="1" noResize="1"/>
            </p:cNvGrpSpPr>
            <p:nvPr/>
          </p:nvGrpSpPr>
          <p:grpSpPr>
            <a:xfrm>
              <a:off x="5453456" y="3734551"/>
              <a:ext cx="740350" cy="1044089"/>
              <a:chOff x="5453456" y="3734551"/>
              <a:chExt cx="740350" cy="1044089"/>
            </a:xfrm>
            <a:solidFill>
              <a:srgbClr val="121212"/>
            </a:solidFill>
          </p:grpSpPr>
          <p:sp>
            <p:nvSpPr>
              <p:cNvPr id="479" name="Freeform: Shape 478">
                <a:extLst>
                  <a:ext uri="{FF2B5EF4-FFF2-40B4-BE49-F238E27FC236}">
                    <a16:creationId xmlns:a16="http://schemas.microsoft.com/office/drawing/2014/main" id="{2FAEC479-AC88-F51C-4B29-D135EB253C0C}"/>
                  </a:ext>
                </a:extLst>
              </p:cNvPr>
              <p:cNvSpPr>
                <a:spLocks noGrp="1" noRot="1" noMove="1" noResize="1" noEditPoints="1" noAdjustHandles="1" noChangeArrowheads="1" noChangeShapeType="1"/>
              </p:cNvSpPr>
              <p:nvPr/>
            </p:nvSpPr>
            <p:spPr>
              <a:xfrm>
                <a:off x="5504137" y="3734551"/>
                <a:ext cx="639057" cy="942796"/>
              </a:xfrm>
              <a:custGeom>
                <a:avLst/>
                <a:gdLst>
                  <a:gd name="connsiteX0" fmla="*/ 623233 w 639057"/>
                  <a:gd name="connsiteY0" fmla="*/ 942797 h 942796"/>
                  <a:gd name="connsiteX1" fmla="*/ 15825 w 639057"/>
                  <a:gd name="connsiteY1" fmla="*/ 942797 h 942796"/>
                  <a:gd name="connsiteX2" fmla="*/ 0 w 639057"/>
                  <a:gd name="connsiteY2" fmla="*/ 926972 h 942796"/>
                  <a:gd name="connsiteX3" fmla="*/ 0 w 639057"/>
                  <a:gd name="connsiteY3" fmla="*/ 15825 h 942796"/>
                  <a:gd name="connsiteX4" fmla="*/ 15825 w 639057"/>
                  <a:gd name="connsiteY4" fmla="*/ 0 h 942796"/>
                  <a:gd name="connsiteX5" fmla="*/ 623233 w 639057"/>
                  <a:gd name="connsiteY5" fmla="*/ 0 h 942796"/>
                  <a:gd name="connsiteX6" fmla="*/ 639058 w 639057"/>
                  <a:gd name="connsiteY6" fmla="*/ 15825 h 942796"/>
                  <a:gd name="connsiteX7" fmla="*/ 639058 w 639057"/>
                  <a:gd name="connsiteY7" fmla="*/ 420787 h 942796"/>
                  <a:gd name="connsiteX8" fmla="*/ 623233 w 639057"/>
                  <a:gd name="connsiteY8" fmla="*/ 436612 h 942796"/>
                  <a:gd name="connsiteX9" fmla="*/ 607408 w 639057"/>
                  <a:gd name="connsiteY9" fmla="*/ 420787 h 942796"/>
                  <a:gd name="connsiteX10" fmla="*/ 607408 w 639057"/>
                  <a:gd name="connsiteY10" fmla="*/ 31650 h 942796"/>
                  <a:gd name="connsiteX11" fmla="*/ 31580 w 639057"/>
                  <a:gd name="connsiteY11" fmla="*/ 31650 h 942796"/>
                  <a:gd name="connsiteX12" fmla="*/ 31580 w 639057"/>
                  <a:gd name="connsiteY12" fmla="*/ 911147 h 942796"/>
                  <a:gd name="connsiteX13" fmla="*/ 607408 w 639057"/>
                  <a:gd name="connsiteY13" fmla="*/ 911147 h 942796"/>
                  <a:gd name="connsiteX14" fmla="*/ 607408 w 639057"/>
                  <a:gd name="connsiteY14" fmla="*/ 749832 h 942796"/>
                  <a:gd name="connsiteX15" fmla="*/ 623233 w 639057"/>
                  <a:gd name="connsiteY15" fmla="*/ 734007 h 942796"/>
                  <a:gd name="connsiteX16" fmla="*/ 639058 w 639057"/>
                  <a:gd name="connsiteY16" fmla="*/ 749832 h 942796"/>
                  <a:gd name="connsiteX17" fmla="*/ 639058 w 639057"/>
                  <a:gd name="connsiteY17" fmla="*/ 926972 h 942796"/>
                  <a:gd name="connsiteX18" fmla="*/ 623233 w 639057"/>
                  <a:gd name="connsiteY18" fmla="*/ 942797 h 942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9057" h="942796">
                    <a:moveTo>
                      <a:pt x="623233" y="942797"/>
                    </a:moveTo>
                    <a:lnTo>
                      <a:pt x="15825" y="942797"/>
                    </a:lnTo>
                    <a:cubicBezTo>
                      <a:pt x="7111" y="942797"/>
                      <a:pt x="0" y="935686"/>
                      <a:pt x="0" y="926972"/>
                    </a:cubicBezTo>
                    <a:lnTo>
                      <a:pt x="0" y="15825"/>
                    </a:lnTo>
                    <a:cubicBezTo>
                      <a:pt x="0" y="7111"/>
                      <a:pt x="7111" y="0"/>
                      <a:pt x="15825" y="0"/>
                    </a:cubicBezTo>
                    <a:lnTo>
                      <a:pt x="623233" y="0"/>
                    </a:lnTo>
                    <a:cubicBezTo>
                      <a:pt x="631947" y="0"/>
                      <a:pt x="639058" y="7111"/>
                      <a:pt x="639058" y="15825"/>
                    </a:cubicBezTo>
                    <a:lnTo>
                      <a:pt x="639058" y="420787"/>
                    </a:lnTo>
                    <a:cubicBezTo>
                      <a:pt x="639058" y="429501"/>
                      <a:pt x="631947" y="436612"/>
                      <a:pt x="623233" y="436612"/>
                    </a:cubicBezTo>
                    <a:cubicBezTo>
                      <a:pt x="614519" y="436612"/>
                      <a:pt x="607408" y="429501"/>
                      <a:pt x="607408" y="420787"/>
                    </a:cubicBezTo>
                    <a:lnTo>
                      <a:pt x="607408" y="31650"/>
                    </a:lnTo>
                    <a:lnTo>
                      <a:pt x="31580" y="31650"/>
                    </a:lnTo>
                    <a:lnTo>
                      <a:pt x="31580" y="911147"/>
                    </a:lnTo>
                    <a:lnTo>
                      <a:pt x="607408" y="911147"/>
                    </a:lnTo>
                    <a:lnTo>
                      <a:pt x="607408" y="749832"/>
                    </a:lnTo>
                    <a:cubicBezTo>
                      <a:pt x="607408" y="741117"/>
                      <a:pt x="614519" y="734007"/>
                      <a:pt x="623233" y="734007"/>
                    </a:cubicBezTo>
                    <a:cubicBezTo>
                      <a:pt x="631947" y="734007"/>
                      <a:pt x="639058" y="741117"/>
                      <a:pt x="639058" y="749832"/>
                    </a:cubicBezTo>
                    <a:lnTo>
                      <a:pt x="639058" y="926972"/>
                    </a:lnTo>
                    <a:cubicBezTo>
                      <a:pt x="639058" y="935686"/>
                      <a:pt x="631947" y="942797"/>
                      <a:pt x="623233" y="942797"/>
                    </a:cubicBezTo>
                    <a:close/>
                  </a:path>
                </a:pathLst>
              </a:custGeom>
              <a:solidFill>
                <a:srgbClr val="121212"/>
              </a:solidFill>
              <a:ln w="0" cap="flat">
                <a:noFill/>
                <a:prstDash val="solid"/>
                <a:miter/>
              </a:ln>
            </p:spPr>
            <p:txBody>
              <a:bodyPr rtlCol="0" anchor="ctr"/>
              <a:lstStyle/>
              <a:p>
                <a:endParaRPr lang="en-US"/>
              </a:p>
            </p:txBody>
          </p:sp>
          <p:sp>
            <p:nvSpPr>
              <p:cNvPr id="480" name="Freeform: Shape 479">
                <a:extLst>
                  <a:ext uri="{FF2B5EF4-FFF2-40B4-BE49-F238E27FC236}">
                    <a16:creationId xmlns:a16="http://schemas.microsoft.com/office/drawing/2014/main" id="{51EF6F51-D7B5-9473-499D-8B987F2E5FBE}"/>
                  </a:ext>
                </a:extLst>
              </p:cNvPr>
              <p:cNvSpPr>
                <a:spLocks noGrp="1" noRot="1" noMove="1" noResize="1" noEditPoints="1" noAdjustHandles="1" noChangeArrowheads="1" noChangeShapeType="1"/>
              </p:cNvSpPr>
              <p:nvPr/>
            </p:nvSpPr>
            <p:spPr>
              <a:xfrm>
                <a:off x="5807806" y="4645768"/>
                <a:ext cx="31649" cy="132872"/>
              </a:xfrm>
              <a:custGeom>
                <a:avLst/>
                <a:gdLst>
                  <a:gd name="connsiteX0" fmla="*/ 15825 w 31649"/>
                  <a:gd name="connsiteY0" fmla="*/ 132873 h 132872"/>
                  <a:gd name="connsiteX1" fmla="*/ 0 w 31649"/>
                  <a:gd name="connsiteY1" fmla="*/ 117048 h 132872"/>
                  <a:gd name="connsiteX2" fmla="*/ 0 w 31649"/>
                  <a:gd name="connsiteY2" fmla="*/ 15825 h 132872"/>
                  <a:gd name="connsiteX3" fmla="*/ 15825 w 31649"/>
                  <a:gd name="connsiteY3" fmla="*/ 0 h 132872"/>
                  <a:gd name="connsiteX4" fmla="*/ 31650 w 31649"/>
                  <a:gd name="connsiteY4" fmla="*/ 15825 h 132872"/>
                  <a:gd name="connsiteX5" fmla="*/ 31650 w 31649"/>
                  <a:gd name="connsiteY5" fmla="*/ 117048 h 132872"/>
                  <a:gd name="connsiteX6" fmla="*/ 15825 w 31649"/>
                  <a:gd name="connsiteY6" fmla="*/ 132873 h 132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49" h="132872">
                    <a:moveTo>
                      <a:pt x="15825" y="132873"/>
                    </a:moveTo>
                    <a:cubicBezTo>
                      <a:pt x="7111" y="132873"/>
                      <a:pt x="0" y="125762"/>
                      <a:pt x="0" y="117048"/>
                    </a:cubicBezTo>
                    <a:lnTo>
                      <a:pt x="0" y="15825"/>
                    </a:lnTo>
                    <a:cubicBezTo>
                      <a:pt x="0" y="7111"/>
                      <a:pt x="7111" y="0"/>
                      <a:pt x="15825" y="0"/>
                    </a:cubicBezTo>
                    <a:cubicBezTo>
                      <a:pt x="24539" y="0"/>
                      <a:pt x="31650" y="7111"/>
                      <a:pt x="31650" y="15825"/>
                    </a:cubicBezTo>
                    <a:lnTo>
                      <a:pt x="31650" y="117048"/>
                    </a:lnTo>
                    <a:cubicBezTo>
                      <a:pt x="31650" y="125762"/>
                      <a:pt x="24539" y="132873"/>
                      <a:pt x="15825" y="132873"/>
                    </a:cubicBezTo>
                    <a:close/>
                  </a:path>
                </a:pathLst>
              </a:custGeom>
              <a:solidFill>
                <a:srgbClr val="121212"/>
              </a:solidFill>
              <a:ln w="0" cap="flat">
                <a:noFill/>
                <a:prstDash val="solid"/>
                <a:miter/>
              </a:ln>
            </p:spPr>
            <p:txBody>
              <a:bodyPr rtlCol="0" anchor="ctr"/>
              <a:lstStyle/>
              <a:p>
                <a:endParaRPr lang="en-US"/>
              </a:p>
            </p:txBody>
          </p:sp>
          <p:sp>
            <p:nvSpPr>
              <p:cNvPr id="481" name="Freeform: Shape 480">
                <a:extLst>
                  <a:ext uri="{FF2B5EF4-FFF2-40B4-BE49-F238E27FC236}">
                    <a16:creationId xmlns:a16="http://schemas.microsoft.com/office/drawing/2014/main" id="{8A7E1941-B2E8-1119-7ABD-63D85F7314E6}"/>
                  </a:ext>
                </a:extLst>
              </p:cNvPr>
              <p:cNvSpPr>
                <a:spLocks noGrp="1" noRot="1" noMove="1" noResize="1" noEditPoints="1" noAdjustHandles="1" noChangeArrowheads="1" noChangeShapeType="1"/>
              </p:cNvSpPr>
              <p:nvPr/>
            </p:nvSpPr>
            <p:spPr>
              <a:xfrm>
                <a:off x="5453456" y="3734551"/>
                <a:ext cx="740350" cy="31649"/>
              </a:xfrm>
              <a:custGeom>
                <a:avLst/>
                <a:gdLst>
                  <a:gd name="connsiteX0" fmla="*/ 724525 w 740350"/>
                  <a:gd name="connsiteY0" fmla="*/ 31650 h 31649"/>
                  <a:gd name="connsiteX1" fmla="*/ 15825 w 740350"/>
                  <a:gd name="connsiteY1" fmla="*/ 31650 h 31649"/>
                  <a:gd name="connsiteX2" fmla="*/ 0 w 740350"/>
                  <a:gd name="connsiteY2" fmla="*/ 15825 h 31649"/>
                  <a:gd name="connsiteX3" fmla="*/ 15825 w 740350"/>
                  <a:gd name="connsiteY3" fmla="*/ 0 h 31649"/>
                  <a:gd name="connsiteX4" fmla="*/ 724525 w 740350"/>
                  <a:gd name="connsiteY4" fmla="*/ 0 h 31649"/>
                  <a:gd name="connsiteX5" fmla="*/ 740350 w 740350"/>
                  <a:gd name="connsiteY5" fmla="*/ 15825 h 31649"/>
                  <a:gd name="connsiteX6" fmla="*/ 724525 w 740350"/>
                  <a:gd name="connsiteY6" fmla="*/ 31650 h 3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350" h="31649">
                    <a:moveTo>
                      <a:pt x="724525" y="31650"/>
                    </a:moveTo>
                    <a:lnTo>
                      <a:pt x="15825" y="31650"/>
                    </a:lnTo>
                    <a:cubicBezTo>
                      <a:pt x="7110" y="31650"/>
                      <a:pt x="0" y="24539"/>
                      <a:pt x="0" y="15825"/>
                    </a:cubicBezTo>
                    <a:cubicBezTo>
                      <a:pt x="0" y="7111"/>
                      <a:pt x="7110" y="0"/>
                      <a:pt x="15825" y="0"/>
                    </a:cubicBezTo>
                    <a:lnTo>
                      <a:pt x="724525" y="0"/>
                    </a:lnTo>
                    <a:cubicBezTo>
                      <a:pt x="733240" y="0"/>
                      <a:pt x="740350" y="7111"/>
                      <a:pt x="740350" y="15825"/>
                    </a:cubicBezTo>
                    <a:cubicBezTo>
                      <a:pt x="740350" y="24539"/>
                      <a:pt x="733240" y="31650"/>
                      <a:pt x="724525" y="31650"/>
                    </a:cubicBezTo>
                    <a:close/>
                  </a:path>
                </a:pathLst>
              </a:custGeom>
              <a:solidFill>
                <a:srgbClr val="121212"/>
              </a:solidFill>
              <a:ln w="0" cap="flat">
                <a:noFill/>
                <a:prstDash val="solid"/>
                <a:miter/>
              </a:ln>
            </p:spPr>
            <p:txBody>
              <a:bodyPr rtlCol="0" anchor="ctr"/>
              <a:lstStyle/>
              <a:p>
                <a:endParaRPr lang="en-US"/>
              </a:p>
            </p:txBody>
          </p:sp>
        </p:grpSp>
        <p:sp>
          <p:nvSpPr>
            <p:cNvPr id="478" name="Freeform: Shape 477">
              <a:extLst>
                <a:ext uri="{FF2B5EF4-FFF2-40B4-BE49-F238E27FC236}">
                  <a16:creationId xmlns:a16="http://schemas.microsoft.com/office/drawing/2014/main" id="{B868B947-6AE3-B2D8-CB9F-358C888A414B}"/>
                </a:ext>
              </a:extLst>
            </p:cNvPr>
            <p:cNvSpPr>
              <a:spLocks noGrp="1" noRot="1" noMove="1" noResize="1" noEditPoints="1" noAdjustHandles="1" noChangeArrowheads="1" noChangeShapeType="1"/>
            </p:cNvSpPr>
            <p:nvPr/>
          </p:nvSpPr>
          <p:spPr>
            <a:xfrm>
              <a:off x="5782849" y="3969989"/>
              <a:ext cx="334551" cy="334604"/>
            </a:xfrm>
            <a:custGeom>
              <a:avLst/>
              <a:gdLst>
                <a:gd name="connsiteX0" fmla="*/ 318797 w 334551"/>
                <a:gd name="connsiteY0" fmla="*/ 334604 h 334604"/>
                <a:gd name="connsiteX1" fmla="*/ 307573 w 334551"/>
                <a:gd name="connsiteY1" fmla="*/ 330003 h 334604"/>
                <a:gd name="connsiteX2" fmla="*/ 4601 w 334551"/>
                <a:gd name="connsiteY2" fmla="*/ 27031 h 334604"/>
                <a:gd name="connsiteX3" fmla="*/ 4601 w 334551"/>
                <a:gd name="connsiteY3" fmla="*/ 4653 h 334604"/>
                <a:gd name="connsiteX4" fmla="*/ 26979 w 334551"/>
                <a:gd name="connsiteY4" fmla="*/ 4653 h 334604"/>
                <a:gd name="connsiteX5" fmla="*/ 329951 w 334551"/>
                <a:gd name="connsiteY5" fmla="*/ 307625 h 334604"/>
                <a:gd name="connsiteX6" fmla="*/ 329951 w 334551"/>
                <a:gd name="connsiteY6" fmla="*/ 330003 h 334604"/>
                <a:gd name="connsiteX7" fmla="*/ 318727 w 334551"/>
                <a:gd name="connsiteY7" fmla="*/ 334604 h 334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551" h="334604">
                  <a:moveTo>
                    <a:pt x="318797" y="334604"/>
                  </a:moveTo>
                  <a:cubicBezTo>
                    <a:pt x="314753" y="334604"/>
                    <a:pt x="310710" y="333071"/>
                    <a:pt x="307573" y="330003"/>
                  </a:cubicBezTo>
                  <a:lnTo>
                    <a:pt x="4601" y="27031"/>
                  </a:lnTo>
                  <a:cubicBezTo>
                    <a:pt x="-1534" y="20827"/>
                    <a:pt x="-1534" y="10858"/>
                    <a:pt x="4601" y="4653"/>
                  </a:cubicBezTo>
                  <a:cubicBezTo>
                    <a:pt x="10806" y="-1551"/>
                    <a:pt x="20844" y="-1551"/>
                    <a:pt x="26979" y="4653"/>
                  </a:cubicBezTo>
                  <a:lnTo>
                    <a:pt x="329951" y="307625"/>
                  </a:lnTo>
                  <a:cubicBezTo>
                    <a:pt x="336086" y="313830"/>
                    <a:pt x="336086" y="323799"/>
                    <a:pt x="329951" y="330003"/>
                  </a:cubicBezTo>
                  <a:cubicBezTo>
                    <a:pt x="326883" y="333071"/>
                    <a:pt x="322840" y="334604"/>
                    <a:pt x="318727" y="334604"/>
                  </a:cubicBezTo>
                  <a:close/>
                </a:path>
              </a:pathLst>
            </a:custGeom>
            <a:solidFill>
              <a:srgbClr val="121212"/>
            </a:solidFill>
            <a:ln w="0" cap="flat">
              <a:noFill/>
              <a:prstDash val="solid"/>
              <a:miter/>
            </a:ln>
          </p:spPr>
          <p:txBody>
            <a:bodyPr rtlCol="0" anchor="ctr"/>
            <a:lstStyle/>
            <a:p>
              <a:endParaRPr lang="en-US"/>
            </a:p>
          </p:txBody>
        </p:sp>
      </p:grpSp>
      <p:grpSp>
        <p:nvGrpSpPr>
          <p:cNvPr id="239" name="Graphic 5">
            <a:extLst>
              <a:ext uri="{FF2B5EF4-FFF2-40B4-BE49-F238E27FC236}">
                <a16:creationId xmlns:a16="http://schemas.microsoft.com/office/drawing/2014/main" id="{87B5628C-F6DD-D2AD-5AC5-FE38699B534D}"/>
              </a:ext>
            </a:extLst>
          </p:cNvPr>
          <p:cNvGrpSpPr>
            <a:grpSpLocks noGrp="1" noUngrp="1" noRot="1" noChangeAspect="1" noMove="1" noResize="1"/>
          </p:cNvGrpSpPr>
          <p:nvPr/>
        </p:nvGrpSpPr>
        <p:grpSpPr>
          <a:xfrm>
            <a:off x="3662642" y="2358251"/>
            <a:ext cx="370336" cy="360001"/>
            <a:chOff x="5445954" y="1378087"/>
            <a:chExt cx="1375621" cy="1337226"/>
          </a:xfrm>
        </p:grpSpPr>
        <p:sp>
          <p:nvSpPr>
            <p:cNvPr id="240" name="Freeform: Shape 239">
              <a:extLst>
                <a:ext uri="{FF2B5EF4-FFF2-40B4-BE49-F238E27FC236}">
                  <a16:creationId xmlns:a16="http://schemas.microsoft.com/office/drawing/2014/main" id="{6EACF23F-531F-88D1-A956-FC2562951121}"/>
                </a:ext>
              </a:extLst>
            </p:cNvPr>
            <p:cNvSpPr>
              <a:spLocks noGrp="1" noRot="1" noMove="1" noResize="1" noEditPoints="1" noAdjustHandles="1" noChangeArrowheads="1" noChangeShapeType="1"/>
            </p:cNvSpPr>
            <p:nvPr/>
          </p:nvSpPr>
          <p:spPr>
            <a:xfrm>
              <a:off x="5584635" y="1405012"/>
              <a:ext cx="1236940" cy="784810"/>
            </a:xfrm>
            <a:custGeom>
              <a:avLst/>
              <a:gdLst>
                <a:gd name="connsiteX0" fmla="*/ 1166586 w 1236940"/>
                <a:gd name="connsiteY0" fmla="*/ 285545 h 784810"/>
                <a:gd name="connsiteX1" fmla="*/ 1120848 w 1236940"/>
                <a:gd name="connsiteY1" fmla="*/ 276243 h 784810"/>
                <a:gd name="connsiteX2" fmla="*/ 458284 w 1236940"/>
                <a:gd name="connsiteY2" fmla="*/ 276243 h 784810"/>
                <a:gd name="connsiteX3" fmla="*/ 458284 w 1236940"/>
                <a:gd name="connsiteY3" fmla="*/ 131827 h 784810"/>
                <a:gd name="connsiteX4" fmla="*/ 492972 w 1236940"/>
                <a:gd name="connsiteY4" fmla="*/ 131827 h 784810"/>
                <a:gd name="connsiteX5" fmla="*/ 533674 w 1236940"/>
                <a:gd name="connsiteY5" fmla="*/ 90915 h 784810"/>
                <a:gd name="connsiteX6" fmla="*/ 533674 w 1236940"/>
                <a:gd name="connsiteY6" fmla="*/ 40702 h 784810"/>
                <a:gd name="connsiteX7" fmla="*/ 492972 w 1236940"/>
                <a:gd name="connsiteY7" fmla="*/ 0 h 784810"/>
                <a:gd name="connsiteX8" fmla="*/ 40912 w 1236940"/>
                <a:gd name="connsiteY8" fmla="*/ 0 h 784810"/>
                <a:gd name="connsiteX9" fmla="*/ 23358 w 1236940"/>
                <a:gd name="connsiteY9" fmla="*/ 4266 h 784810"/>
                <a:gd name="connsiteX10" fmla="*/ 454577 w 1236940"/>
                <a:gd name="connsiteY10" fmla="*/ 4266 h 784810"/>
                <a:gd name="connsiteX11" fmla="*/ 464089 w 1236940"/>
                <a:gd name="connsiteY11" fmla="*/ 13777 h 784810"/>
                <a:gd name="connsiteX12" fmla="*/ 464089 w 1236940"/>
                <a:gd name="connsiteY12" fmla="*/ 63991 h 784810"/>
                <a:gd name="connsiteX13" fmla="*/ 454577 w 1236940"/>
                <a:gd name="connsiteY13" fmla="*/ 73502 h 784810"/>
                <a:gd name="connsiteX14" fmla="*/ 2518 w 1236940"/>
                <a:gd name="connsiteY14" fmla="*/ 73502 h 784810"/>
                <a:gd name="connsiteX15" fmla="*/ 0 w 1236940"/>
                <a:gd name="connsiteY15" fmla="*/ 73012 h 784810"/>
                <a:gd name="connsiteX16" fmla="*/ 0 w 1236940"/>
                <a:gd name="connsiteY16" fmla="*/ 90846 h 784810"/>
                <a:gd name="connsiteX17" fmla="*/ 2518 w 1236940"/>
                <a:gd name="connsiteY17" fmla="*/ 104693 h 784810"/>
                <a:gd name="connsiteX18" fmla="*/ 37205 w 1236940"/>
                <a:gd name="connsiteY18" fmla="*/ 131548 h 784810"/>
                <a:gd name="connsiteX19" fmla="*/ 40982 w 1236940"/>
                <a:gd name="connsiteY19" fmla="*/ 131827 h 784810"/>
                <a:gd name="connsiteX20" fmla="*/ 75390 w 1236940"/>
                <a:gd name="connsiteY20" fmla="*/ 131827 h 784810"/>
                <a:gd name="connsiteX21" fmla="*/ 75390 w 1236940"/>
                <a:gd name="connsiteY21" fmla="*/ 652983 h 784810"/>
                <a:gd name="connsiteX22" fmla="*/ 40982 w 1236940"/>
                <a:gd name="connsiteY22" fmla="*/ 652983 h 784810"/>
                <a:gd name="connsiteX23" fmla="*/ 23428 w 1236940"/>
                <a:gd name="connsiteY23" fmla="*/ 657249 h 784810"/>
                <a:gd name="connsiteX24" fmla="*/ 454647 w 1236940"/>
                <a:gd name="connsiteY24" fmla="*/ 657249 h 784810"/>
                <a:gd name="connsiteX25" fmla="*/ 464159 w 1236940"/>
                <a:gd name="connsiteY25" fmla="*/ 666760 h 784810"/>
                <a:gd name="connsiteX26" fmla="*/ 464159 w 1236940"/>
                <a:gd name="connsiteY26" fmla="*/ 716973 h 784810"/>
                <a:gd name="connsiteX27" fmla="*/ 454647 w 1236940"/>
                <a:gd name="connsiteY27" fmla="*/ 726485 h 784810"/>
                <a:gd name="connsiteX28" fmla="*/ 2588 w 1236940"/>
                <a:gd name="connsiteY28" fmla="*/ 726485 h 784810"/>
                <a:gd name="connsiteX29" fmla="*/ 70 w 1236940"/>
                <a:gd name="connsiteY29" fmla="*/ 725995 h 784810"/>
                <a:gd name="connsiteX30" fmla="*/ 70 w 1236940"/>
                <a:gd name="connsiteY30" fmla="*/ 743828 h 784810"/>
                <a:gd name="connsiteX31" fmla="*/ 2588 w 1236940"/>
                <a:gd name="connsiteY31" fmla="*/ 757676 h 784810"/>
                <a:gd name="connsiteX32" fmla="*/ 40982 w 1236940"/>
                <a:gd name="connsiteY32" fmla="*/ 784810 h 784810"/>
                <a:gd name="connsiteX33" fmla="*/ 493042 w 1236940"/>
                <a:gd name="connsiteY33" fmla="*/ 784810 h 784810"/>
                <a:gd name="connsiteX34" fmla="*/ 533744 w 1236940"/>
                <a:gd name="connsiteY34" fmla="*/ 743898 h 784810"/>
                <a:gd name="connsiteX35" fmla="*/ 533744 w 1236940"/>
                <a:gd name="connsiteY35" fmla="*/ 693685 h 784810"/>
                <a:gd name="connsiteX36" fmla="*/ 493042 w 1236940"/>
                <a:gd name="connsiteY36" fmla="*/ 652983 h 784810"/>
                <a:gd name="connsiteX37" fmla="*/ 458354 w 1236940"/>
                <a:gd name="connsiteY37" fmla="*/ 652983 h 784810"/>
                <a:gd name="connsiteX38" fmla="*/ 458354 w 1236940"/>
                <a:gd name="connsiteY38" fmla="*/ 508567 h 784810"/>
                <a:gd name="connsiteX39" fmla="*/ 1120918 w 1236940"/>
                <a:gd name="connsiteY39" fmla="*/ 508567 h 784810"/>
                <a:gd name="connsiteX40" fmla="*/ 1236940 w 1236940"/>
                <a:gd name="connsiteY40" fmla="*/ 392265 h 784810"/>
                <a:gd name="connsiteX41" fmla="*/ 1166586 w 1236940"/>
                <a:gd name="connsiteY41" fmla="*/ 285545 h 784810"/>
                <a:gd name="connsiteX42" fmla="*/ 1082454 w 1236940"/>
                <a:gd name="connsiteY42" fmla="*/ 280509 h 784810"/>
                <a:gd name="connsiteX43" fmla="*/ 1167355 w 1236940"/>
                <a:gd name="connsiteY43" fmla="*/ 365410 h 784810"/>
                <a:gd name="connsiteX44" fmla="*/ 1082454 w 1236940"/>
                <a:gd name="connsiteY44" fmla="*/ 450311 h 784810"/>
                <a:gd name="connsiteX45" fmla="*/ 997553 w 1236940"/>
                <a:gd name="connsiteY45" fmla="*/ 450311 h 784810"/>
                <a:gd name="connsiteX46" fmla="*/ 997553 w 1236940"/>
                <a:gd name="connsiteY46" fmla="*/ 280509 h 784810"/>
                <a:gd name="connsiteX47" fmla="*/ 1082454 w 1236940"/>
                <a:gd name="connsiteY47" fmla="*/ 280509 h 78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36940" h="784810">
                  <a:moveTo>
                    <a:pt x="1166586" y="285545"/>
                  </a:moveTo>
                  <a:cubicBezTo>
                    <a:pt x="1152529" y="279530"/>
                    <a:pt x="1136933" y="276243"/>
                    <a:pt x="1120848" y="276243"/>
                  </a:cubicBezTo>
                  <a:lnTo>
                    <a:pt x="458284" y="276243"/>
                  </a:lnTo>
                  <a:lnTo>
                    <a:pt x="458284" y="131827"/>
                  </a:lnTo>
                  <a:lnTo>
                    <a:pt x="492972" y="131827"/>
                  </a:lnTo>
                  <a:cubicBezTo>
                    <a:pt x="515561" y="131827"/>
                    <a:pt x="533674" y="113504"/>
                    <a:pt x="533674" y="90915"/>
                  </a:cubicBezTo>
                  <a:lnTo>
                    <a:pt x="533674" y="40702"/>
                  </a:lnTo>
                  <a:cubicBezTo>
                    <a:pt x="533674" y="18113"/>
                    <a:pt x="515561" y="0"/>
                    <a:pt x="492972" y="0"/>
                  </a:cubicBezTo>
                  <a:lnTo>
                    <a:pt x="40912" y="0"/>
                  </a:lnTo>
                  <a:cubicBezTo>
                    <a:pt x="34618" y="0"/>
                    <a:pt x="28603" y="1539"/>
                    <a:pt x="23358" y="4266"/>
                  </a:cubicBezTo>
                  <a:lnTo>
                    <a:pt x="454577" y="4266"/>
                  </a:lnTo>
                  <a:cubicBezTo>
                    <a:pt x="459823" y="4266"/>
                    <a:pt x="464089" y="8532"/>
                    <a:pt x="464089" y="13777"/>
                  </a:cubicBezTo>
                  <a:lnTo>
                    <a:pt x="464089" y="63991"/>
                  </a:lnTo>
                  <a:cubicBezTo>
                    <a:pt x="464089" y="69236"/>
                    <a:pt x="459823" y="73502"/>
                    <a:pt x="454577" y="73502"/>
                  </a:cubicBezTo>
                  <a:lnTo>
                    <a:pt x="2518" y="73502"/>
                  </a:lnTo>
                  <a:cubicBezTo>
                    <a:pt x="1538" y="73502"/>
                    <a:pt x="769" y="73502"/>
                    <a:pt x="0" y="73012"/>
                  </a:cubicBezTo>
                  <a:lnTo>
                    <a:pt x="0" y="90846"/>
                  </a:lnTo>
                  <a:cubicBezTo>
                    <a:pt x="0" y="95601"/>
                    <a:pt x="769" y="100357"/>
                    <a:pt x="2518" y="104693"/>
                  </a:cubicBezTo>
                  <a:cubicBezTo>
                    <a:pt x="7553" y="119239"/>
                    <a:pt x="21121" y="130079"/>
                    <a:pt x="37205" y="131548"/>
                  </a:cubicBezTo>
                  <a:cubicBezTo>
                    <a:pt x="38464" y="131827"/>
                    <a:pt x="39723" y="131827"/>
                    <a:pt x="40982" y="131827"/>
                  </a:cubicBezTo>
                  <a:lnTo>
                    <a:pt x="75390" y="131827"/>
                  </a:lnTo>
                  <a:lnTo>
                    <a:pt x="75390" y="652983"/>
                  </a:lnTo>
                  <a:lnTo>
                    <a:pt x="40982" y="652983"/>
                  </a:lnTo>
                  <a:cubicBezTo>
                    <a:pt x="34688" y="652983"/>
                    <a:pt x="28673" y="654522"/>
                    <a:pt x="23428" y="657249"/>
                  </a:cubicBezTo>
                  <a:lnTo>
                    <a:pt x="454647" y="657249"/>
                  </a:lnTo>
                  <a:cubicBezTo>
                    <a:pt x="459893" y="657249"/>
                    <a:pt x="464159" y="661515"/>
                    <a:pt x="464159" y="666760"/>
                  </a:cubicBezTo>
                  <a:lnTo>
                    <a:pt x="464159" y="716973"/>
                  </a:lnTo>
                  <a:cubicBezTo>
                    <a:pt x="464159" y="722219"/>
                    <a:pt x="459893" y="726485"/>
                    <a:pt x="454647" y="726485"/>
                  </a:cubicBezTo>
                  <a:lnTo>
                    <a:pt x="2588" y="726485"/>
                  </a:lnTo>
                  <a:cubicBezTo>
                    <a:pt x="1608" y="726485"/>
                    <a:pt x="839" y="726485"/>
                    <a:pt x="70" y="725995"/>
                  </a:cubicBezTo>
                  <a:lnTo>
                    <a:pt x="70" y="743828"/>
                  </a:lnTo>
                  <a:cubicBezTo>
                    <a:pt x="70" y="748584"/>
                    <a:pt x="839" y="753340"/>
                    <a:pt x="2588" y="757676"/>
                  </a:cubicBezTo>
                  <a:cubicBezTo>
                    <a:pt x="8112" y="773481"/>
                    <a:pt x="23148" y="784810"/>
                    <a:pt x="40982" y="784810"/>
                  </a:cubicBezTo>
                  <a:lnTo>
                    <a:pt x="493042" y="784810"/>
                  </a:lnTo>
                  <a:cubicBezTo>
                    <a:pt x="515631" y="784810"/>
                    <a:pt x="533744" y="766487"/>
                    <a:pt x="533744" y="743898"/>
                  </a:cubicBezTo>
                  <a:lnTo>
                    <a:pt x="533744" y="693685"/>
                  </a:lnTo>
                  <a:cubicBezTo>
                    <a:pt x="533744" y="671096"/>
                    <a:pt x="515631" y="652983"/>
                    <a:pt x="493042" y="652983"/>
                  </a:cubicBezTo>
                  <a:lnTo>
                    <a:pt x="458354" y="652983"/>
                  </a:lnTo>
                  <a:lnTo>
                    <a:pt x="458354" y="508567"/>
                  </a:lnTo>
                  <a:lnTo>
                    <a:pt x="1120918" y="508567"/>
                  </a:lnTo>
                  <a:cubicBezTo>
                    <a:pt x="1184979" y="508567"/>
                    <a:pt x="1236940" y="456326"/>
                    <a:pt x="1236940" y="392265"/>
                  </a:cubicBezTo>
                  <a:cubicBezTo>
                    <a:pt x="1236940" y="344570"/>
                    <a:pt x="1208057" y="303378"/>
                    <a:pt x="1166586" y="285545"/>
                  </a:cubicBezTo>
                  <a:close/>
                  <a:moveTo>
                    <a:pt x="1082454" y="280509"/>
                  </a:moveTo>
                  <a:cubicBezTo>
                    <a:pt x="1129171" y="280509"/>
                    <a:pt x="1167355" y="318694"/>
                    <a:pt x="1167355" y="365410"/>
                  </a:cubicBezTo>
                  <a:cubicBezTo>
                    <a:pt x="1167355" y="412127"/>
                    <a:pt x="1129171" y="450311"/>
                    <a:pt x="1082454" y="450311"/>
                  </a:cubicBezTo>
                  <a:lnTo>
                    <a:pt x="997553" y="450311"/>
                  </a:lnTo>
                  <a:lnTo>
                    <a:pt x="997553" y="280509"/>
                  </a:lnTo>
                  <a:lnTo>
                    <a:pt x="1082454" y="280509"/>
                  </a:lnTo>
                  <a:close/>
                </a:path>
              </a:pathLst>
            </a:custGeom>
            <a:solidFill>
              <a:srgbClr val="121212"/>
            </a:solidFill>
            <a:ln w="0"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C2625E43-83D3-7FC0-3020-24525F6798EF}"/>
                </a:ext>
              </a:extLst>
            </p:cNvPr>
            <p:cNvSpPr>
              <a:spLocks noGrp="1" noRot="1" noMove="1" noResize="1" noEditPoints="1" noAdjustHandles="1" noChangeArrowheads="1" noChangeShapeType="1"/>
            </p:cNvSpPr>
            <p:nvPr/>
          </p:nvSpPr>
          <p:spPr>
            <a:xfrm>
              <a:off x="5986831" y="1668806"/>
              <a:ext cx="579831" cy="204839"/>
            </a:xfrm>
            <a:custGeom>
              <a:avLst/>
              <a:gdLst>
                <a:gd name="connsiteX0" fmla="*/ 0 w 579831"/>
                <a:gd name="connsiteY0" fmla="*/ 0 h 204839"/>
                <a:gd name="connsiteX1" fmla="*/ 579831 w 579831"/>
                <a:gd name="connsiteY1" fmla="*/ 0 h 204839"/>
                <a:gd name="connsiteX2" fmla="*/ 579831 w 579831"/>
                <a:gd name="connsiteY2" fmla="*/ 204840 h 204839"/>
                <a:gd name="connsiteX3" fmla="*/ 0 w 579831"/>
                <a:gd name="connsiteY3" fmla="*/ 204840 h 204839"/>
              </a:gdLst>
              <a:ahLst/>
              <a:cxnLst>
                <a:cxn ang="0">
                  <a:pos x="connsiteX0" y="connsiteY0"/>
                </a:cxn>
                <a:cxn ang="0">
                  <a:pos x="connsiteX1" y="connsiteY1"/>
                </a:cxn>
                <a:cxn ang="0">
                  <a:pos x="connsiteX2" y="connsiteY2"/>
                </a:cxn>
                <a:cxn ang="0">
                  <a:pos x="connsiteX3" y="connsiteY3"/>
                </a:cxn>
              </a:cxnLst>
              <a:rect l="l" t="t" r="r" b="b"/>
              <a:pathLst>
                <a:path w="579831" h="204839">
                  <a:moveTo>
                    <a:pt x="0" y="0"/>
                  </a:moveTo>
                  <a:lnTo>
                    <a:pt x="579831" y="0"/>
                  </a:lnTo>
                  <a:lnTo>
                    <a:pt x="579831" y="204840"/>
                  </a:lnTo>
                  <a:lnTo>
                    <a:pt x="0" y="204840"/>
                  </a:lnTo>
                  <a:close/>
                </a:path>
              </a:pathLst>
            </a:custGeom>
            <a:solidFill>
              <a:srgbClr val="5AC1FF"/>
            </a:solidFill>
            <a:ln w="0"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26C87E18-AFC0-DC91-9AB8-9368F8D21BC6}"/>
                </a:ext>
              </a:extLst>
            </p:cNvPr>
            <p:cNvSpPr>
              <a:spLocks noGrp="1" noRot="1" noMove="1" noResize="1" noEditPoints="1" noAdjustHandles="1" noChangeArrowheads="1" noChangeShapeType="1"/>
            </p:cNvSpPr>
            <p:nvPr/>
          </p:nvSpPr>
          <p:spPr>
            <a:xfrm>
              <a:off x="5630512" y="1503550"/>
              <a:ext cx="359046" cy="544583"/>
            </a:xfrm>
            <a:custGeom>
              <a:avLst/>
              <a:gdLst>
                <a:gd name="connsiteX0" fmla="*/ 0 w 359046"/>
                <a:gd name="connsiteY0" fmla="*/ 0 h 544583"/>
                <a:gd name="connsiteX1" fmla="*/ 359046 w 359046"/>
                <a:gd name="connsiteY1" fmla="*/ 0 h 544583"/>
                <a:gd name="connsiteX2" fmla="*/ 359046 w 359046"/>
                <a:gd name="connsiteY2" fmla="*/ 544584 h 544583"/>
                <a:gd name="connsiteX3" fmla="*/ 0 w 359046"/>
                <a:gd name="connsiteY3" fmla="*/ 544584 h 544583"/>
              </a:gdLst>
              <a:ahLst/>
              <a:cxnLst>
                <a:cxn ang="0">
                  <a:pos x="connsiteX0" y="connsiteY0"/>
                </a:cxn>
                <a:cxn ang="0">
                  <a:pos x="connsiteX1" y="connsiteY1"/>
                </a:cxn>
                <a:cxn ang="0">
                  <a:pos x="connsiteX2" y="connsiteY2"/>
                </a:cxn>
                <a:cxn ang="0">
                  <a:pos x="connsiteX3" y="connsiteY3"/>
                </a:cxn>
              </a:cxnLst>
              <a:rect l="l" t="t" r="r" b="b"/>
              <a:pathLst>
                <a:path w="359046" h="544583">
                  <a:moveTo>
                    <a:pt x="0" y="0"/>
                  </a:moveTo>
                  <a:lnTo>
                    <a:pt x="359046" y="0"/>
                  </a:lnTo>
                  <a:lnTo>
                    <a:pt x="359046" y="544584"/>
                  </a:lnTo>
                  <a:lnTo>
                    <a:pt x="0" y="544584"/>
                  </a:lnTo>
                  <a:close/>
                </a:path>
              </a:pathLst>
            </a:custGeom>
            <a:solidFill>
              <a:srgbClr val="5AC1FF"/>
            </a:solidFill>
            <a:ln w="0"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C6290060-F286-FAC3-9DE2-FBB620E87565}"/>
                </a:ext>
              </a:extLst>
            </p:cNvPr>
            <p:cNvSpPr>
              <a:spLocks noGrp="1" noRot="1" noMove="1" noResize="1" noEditPoints="1" noAdjustHandles="1" noChangeArrowheads="1" noChangeShapeType="1"/>
            </p:cNvSpPr>
            <p:nvPr/>
          </p:nvSpPr>
          <p:spPr>
            <a:xfrm>
              <a:off x="5445954" y="2583486"/>
              <a:ext cx="734666" cy="131827"/>
            </a:xfrm>
            <a:custGeom>
              <a:avLst/>
              <a:gdLst>
                <a:gd name="connsiteX0" fmla="*/ 718862 w 734666"/>
                <a:gd name="connsiteY0" fmla="*/ 131827 h 131827"/>
                <a:gd name="connsiteX1" fmla="*/ 15665 w 734666"/>
                <a:gd name="connsiteY1" fmla="*/ 131827 h 131827"/>
                <a:gd name="connsiteX2" fmla="*/ 0 w 734666"/>
                <a:gd name="connsiteY2" fmla="*/ 116162 h 131827"/>
                <a:gd name="connsiteX3" fmla="*/ 0 w 734666"/>
                <a:gd name="connsiteY3" fmla="*/ 40842 h 131827"/>
                <a:gd name="connsiteX4" fmla="*/ 40842 w 734666"/>
                <a:gd name="connsiteY4" fmla="*/ 0 h 131827"/>
                <a:gd name="connsiteX5" fmla="*/ 693825 w 734666"/>
                <a:gd name="connsiteY5" fmla="*/ 0 h 131827"/>
                <a:gd name="connsiteX6" fmla="*/ 734667 w 734666"/>
                <a:gd name="connsiteY6" fmla="*/ 40842 h 131827"/>
                <a:gd name="connsiteX7" fmla="*/ 734667 w 734666"/>
                <a:gd name="connsiteY7" fmla="*/ 116162 h 131827"/>
                <a:gd name="connsiteX8" fmla="*/ 719002 w 734666"/>
                <a:gd name="connsiteY8" fmla="*/ 131827 h 131827"/>
                <a:gd name="connsiteX9" fmla="*/ 31331 w 734666"/>
                <a:gd name="connsiteY9" fmla="*/ 100497 h 131827"/>
                <a:gd name="connsiteX10" fmla="*/ 703127 w 734666"/>
                <a:gd name="connsiteY10" fmla="*/ 100497 h 131827"/>
                <a:gd name="connsiteX11" fmla="*/ 703127 w 734666"/>
                <a:gd name="connsiteY11" fmla="*/ 40842 h 131827"/>
                <a:gd name="connsiteX12" fmla="*/ 693685 w 734666"/>
                <a:gd name="connsiteY12" fmla="*/ 31401 h 131827"/>
                <a:gd name="connsiteX13" fmla="*/ 40702 w 734666"/>
                <a:gd name="connsiteY13" fmla="*/ 31401 h 131827"/>
                <a:gd name="connsiteX14" fmla="*/ 31261 w 734666"/>
                <a:gd name="connsiteY14" fmla="*/ 40842 h 131827"/>
                <a:gd name="connsiteX15" fmla="*/ 31261 w 734666"/>
                <a:gd name="connsiteY15" fmla="*/ 100497 h 13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34666" h="131827">
                  <a:moveTo>
                    <a:pt x="718862" y="131827"/>
                  </a:moveTo>
                  <a:lnTo>
                    <a:pt x="15665" y="131827"/>
                  </a:lnTo>
                  <a:cubicBezTo>
                    <a:pt x="6993" y="131827"/>
                    <a:pt x="0" y="124764"/>
                    <a:pt x="0" y="116162"/>
                  </a:cubicBezTo>
                  <a:lnTo>
                    <a:pt x="0" y="40842"/>
                  </a:lnTo>
                  <a:cubicBezTo>
                    <a:pt x="0" y="18323"/>
                    <a:pt x="18323" y="0"/>
                    <a:pt x="40842" y="0"/>
                  </a:cubicBezTo>
                  <a:lnTo>
                    <a:pt x="693825" y="0"/>
                  </a:lnTo>
                  <a:cubicBezTo>
                    <a:pt x="716344" y="0"/>
                    <a:pt x="734667" y="18323"/>
                    <a:pt x="734667" y="40842"/>
                  </a:cubicBezTo>
                  <a:lnTo>
                    <a:pt x="734667" y="116162"/>
                  </a:lnTo>
                  <a:cubicBezTo>
                    <a:pt x="734667" y="124834"/>
                    <a:pt x="727604" y="131827"/>
                    <a:pt x="719002" y="131827"/>
                  </a:cubicBezTo>
                  <a:close/>
                  <a:moveTo>
                    <a:pt x="31331" y="100497"/>
                  </a:moveTo>
                  <a:lnTo>
                    <a:pt x="703127" y="100497"/>
                  </a:lnTo>
                  <a:lnTo>
                    <a:pt x="703127" y="40842"/>
                  </a:lnTo>
                  <a:cubicBezTo>
                    <a:pt x="703127" y="35667"/>
                    <a:pt x="698930" y="31401"/>
                    <a:pt x="693685" y="31401"/>
                  </a:cubicBezTo>
                  <a:lnTo>
                    <a:pt x="40702" y="31401"/>
                  </a:lnTo>
                  <a:cubicBezTo>
                    <a:pt x="35527" y="31401"/>
                    <a:pt x="31261" y="35597"/>
                    <a:pt x="31261" y="40842"/>
                  </a:cubicBezTo>
                  <a:lnTo>
                    <a:pt x="31261" y="100497"/>
                  </a:lnTo>
                  <a:close/>
                </a:path>
              </a:pathLst>
            </a:custGeom>
            <a:solidFill>
              <a:srgbClr val="121212"/>
            </a:solidFill>
            <a:ln w="0"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5C5BEFAA-E911-56A4-B2E8-6929369A3C35}"/>
                </a:ext>
              </a:extLst>
            </p:cNvPr>
            <p:cNvSpPr>
              <a:spLocks noGrp="1" noRot="1" noMove="1" noResize="1" noEditPoints="1" noAdjustHandles="1" noChangeArrowheads="1" noChangeShapeType="1"/>
            </p:cNvSpPr>
            <p:nvPr/>
          </p:nvSpPr>
          <p:spPr>
            <a:xfrm>
              <a:off x="5521274" y="2483059"/>
              <a:ext cx="583957" cy="131827"/>
            </a:xfrm>
            <a:custGeom>
              <a:avLst/>
              <a:gdLst>
                <a:gd name="connsiteX0" fmla="*/ 568222 w 583957"/>
                <a:gd name="connsiteY0" fmla="*/ 131827 h 131827"/>
                <a:gd name="connsiteX1" fmla="*/ 15665 w 583957"/>
                <a:gd name="connsiteY1" fmla="*/ 131827 h 131827"/>
                <a:gd name="connsiteX2" fmla="*/ 0 w 583957"/>
                <a:gd name="connsiteY2" fmla="*/ 116162 h 131827"/>
                <a:gd name="connsiteX3" fmla="*/ 0 w 583957"/>
                <a:gd name="connsiteY3" fmla="*/ 40842 h 131827"/>
                <a:gd name="connsiteX4" fmla="*/ 40842 w 583957"/>
                <a:gd name="connsiteY4" fmla="*/ 0 h 131827"/>
                <a:gd name="connsiteX5" fmla="*/ 543115 w 583957"/>
                <a:gd name="connsiteY5" fmla="*/ 0 h 131827"/>
                <a:gd name="connsiteX6" fmla="*/ 583957 w 583957"/>
                <a:gd name="connsiteY6" fmla="*/ 40842 h 131827"/>
                <a:gd name="connsiteX7" fmla="*/ 583957 w 583957"/>
                <a:gd name="connsiteY7" fmla="*/ 116162 h 131827"/>
                <a:gd name="connsiteX8" fmla="*/ 568292 w 583957"/>
                <a:gd name="connsiteY8" fmla="*/ 131827 h 131827"/>
                <a:gd name="connsiteX9" fmla="*/ 31331 w 583957"/>
                <a:gd name="connsiteY9" fmla="*/ 100427 h 131827"/>
                <a:gd name="connsiteX10" fmla="*/ 552486 w 583957"/>
                <a:gd name="connsiteY10" fmla="*/ 100427 h 131827"/>
                <a:gd name="connsiteX11" fmla="*/ 552486 w 583957"/>
                <a:gd name="connsiteY11" fmla="*/ 40772 h 131827"/>
                <a:gd name="connsiteX12" fmla="*/ 543045 w 583957"/>
                <a:gd name="connsiteY12" fmla="*/ 31331 h 131827"/>
                <a:gd name="connsiteX13" fmla="*/ 40772 w 583957"/>
                <a:gd name="connsiteY13" fmla="*/ 31331 h 131827"/>
                <a:gd name="connsiteX14" fmla="*/ 31331 w 583957"/>
                <a:gd name="connsiteY14" fmla="*/ 40772 h 131827"/>
                <a:gd name="connsiteX15" fmla="*/ 31331 w 583957"/>
                <a:gd name="connsiteY15" fmla="*/ 100427 h 13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957" h="131827">
                  <a:moveTo>
                    <a:pt x="568222" y="131827"/>
                  </a:moveTo>
                  <a:lnTo>
                    <a:pt x="15665" y="131827"/>
                  </a:lnTo>
                  <a:cubicBezTo>
                    <a:pt x="6993" y="131827"/>
                    <a:pt x="0" y="124764"/>
                    <a:pt x="0" y="116162"/>
                  </a:cubicBezTo>
                  <a:lnTo>
                    <a:pt x="0" y="40842"/>
                  </a:lnTo>
                  <a:cubicBezTo>
                    <a:pt x="0" y="18323"/>
                    <a:pt x="18323" y="0"/>
                    <a:pt x="40842" y="0"/>
                  </a:cubicBezTo>
                  <a:lnTo>
                    <a:pt x="543115" y="0"/>
                  </a:lnTo>
                  <a:cubicBezTo>
                    <a:pt x="565634" y="0"/>
                    <a:pt x="583957" y="18323"/>
                    <a:pt x="583957" y="40842"/>
                  </a:cubicBezTo>
                  <a:lnTo>
                    <a:pt x="583957" y="116162"/>
                  </a:lnTo>
                  <a:cubicBezTo>
                    <a:pt x="583957" y="124834"/>
                    <a:pt x="576894" y="131827"/>
                    <a:pt x="568292" y="131827"/>
                  </a:cubicBezTo>
                  <a:close/>
                  <a:moveTo>
                    <a:pt x="31331" y="100427"/>
                  </a:moveTo>
                  <a:lnTo>
                    <a:pt x="552486" y="100427"/>
                  </a:lnTo>
                  <a:lnTo>
                    <a:pt x="552486" y="40772"/>
                  </a:lnTo>
                  <a:cubicBezTo>
                    <a:pt x="552486" y="35597"/>
                    <a:pt x="548290" y="31331"/>
                    <a:pt x="543045" y="31331"/>
                  </a:cubicBezTo>
                  <a:lnTo>
                    <a:pt x="40772" y="31331"/>
                  </a:lnTo>
                  <a:cubicBezTo>
                    <a:pt x="35597" y="31331"/>
                    <a:pt x="31331" y="35527"/>
                    <a:pt x="31331" y="40772"/>
                  </a:cubicBezTo>
                  <a:lnTo>
                    <a:pt x="31331" y="100427"/>
                  </a:lnTo>
                  <a:close/>
                </a:path>
              </a:pathLst>
            </a:custGeom>
            <a:solidFill>
              <a:srgbClr val="121212"/>
            </a:solidFill>
            <a:ln w="0"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1CBF8D40-BE10-AF10-40F8-86759C8D36A5}"/>
                </a:ext>
              </a:extLst>
            </p:cNvPr>
            <p:cNvSpPr>
              <a:spLocks noGrp="1" noRot="1" noMove="1" noResize="1" noEditPoints="1" noAdjustHandles="1" noChangeArrowheads="1" noChangeShapeType="1"/>
            </p:cNvSpPr>
            <p:nvPr/>
          </p:nvSpPr>
          <p:spPr>
            <a:xfrm>
              <a:off x="5546450" y="1378087"/>
              <a:ext cx="533464" cy="131617"/>
            </a:xfrm>
            <a:custGeom>
              <a:avLst/>
              <a:gdLst>
                <a:gd name="connsiteX0" fmla="*/ 530947 w 533464"/>
                <a:gd name="connsiteY0" fmla="*/ 26855 h 131617"/>
                <a:gd name="connsiteX1" fmla="*/ 492762 w 533464"/>
                <a:gd name="connsiteY1" fmla="*/ 0 h 131617"/>
                <a:gd name="connsiteX2" fmla="*/ 40702 w 533464"/>
                <a:gd name="connsiteY2" fmla="*/ 0 h 131617"/>
                <a:gd name="connsiteX3" fmla="*/ 0 w 533464"/>
                <a:gd name="connsiteY3" fmla="*/ 40702 h 131617"/>
                <a:gd name="connsiteX4" fmla="*/ 0 w 533464"/>
                <a:gd name="connsiteY4" fmla="*/ 90915 h 131617"/>
                <a:gd name="connsiteX5" fmla="*/ 40702 w 533464"/>
                <a:gd name="connsiteY5" fmla="*/ 131618 h 131617"/>
                <a:gd name="connsiteX6" fmla="*/ 492762 w 533464"/>
                <a:gd name="connsiteY6" fmla="*/ 131618 h 131617"/>
                <a:gd name="connsiteX7" fmla="*/ 533464 w 533464"/>
                <a:gd name="connsiteY7" fmla="*/ 90915 h 131617"/>
                <a:gd name="connsiteX8" fmla="*/ 533464 w 533464"/>
                <a:gd name="connsiteY8" fmla="*/ 40702 h 131617"/>
                <a:gd name="connsiteX9" fmla="*/ 530947 w 533464"/>
                <a:gd name="connsiteY9" fmla="*/ 26855 h 131617"/>
                <a:gd name="connsiteX10" fmla="*/ 502343 w 533464"/>
                <a:gd name="connsiteY10" fmla="*/ 90915 h 131617"/>
                <a:gd name="connsiteX11" fmla="*/ 492832 w 533464"/>
                <a:gd name="connsiteY11" fmla="*/ 100427 h 131617"/>
                <a:gd name="connsiteX12" fmla="*/ 40772 w 533464"/>
                <a:gd name="connsiteY12" fmla="*/ 100427 h 131617"/>
                <a:gd name="connsiteX13" fmla="*/ 38255 w 533464"/>
                <a:gd name="connsiteY13" fmla="*/ 99937 h 131617"/>
                <a:gd name="connsiteX14" fmla="*/ 31191 w 533464"/>
                <a:gd name="connsiteY14" fmla="*/ 90915 h 131617"/>
                <a:gd name="connsiteX15" fmla="*/ 31191 w 533464"/>
                <a:gd name="connsiteY15" fmla="*/ 40702 h 131617"/>
                <a:gd name="connsiteX16" fmla="*/ 40702 w 533464"/>
                <a:gd name="connsiteY16" fmla="*/ 31191 h 131617"/>
                <a:gd name="connsiteX17" fmla="*/ 492762 w 533464"/>
                <a:gd name="connsiteY17" fmla="*/ 31191 h 131617"/>
                <a:gd name="connsiteX18" fmla="*/ 502273 w 533464"/>
                <a:gd name="connsiteY18" fmla="*/ 40702 h 131617"/>
                <a:gd name="connsiteX19" fmla="*/ 502273 w 533464"/>
                <a:gd name="connsiteY19" fmla="*/ 90915 h 13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3464" h="131617">
                  <a:moveTo>
                    <a:pt x="530947" y="26855"/>
                  </a:moveTo>
                  <a:cubicBezTo>
                    <a:pt x="525422" y="11050"/>
                    <a:pt x="510316" y="0"/>
                    <a:pt x="492762" y="0"/>
                  </a:cubicBezTo>
                  <a:lnTo>
                    <a:pt x="40702" y="0"/>
                  </a:lnTo>
                  <a:cubicBezTo>
                    <a:pt x="18113" y="0"/>
                    <a:pt x="0" y="18113"/>
                    <a:pt x="0" y="40702"/>
                  </a:cubicBezTo>
                  <a:lnTo>
                    <a:pt x="0" y="90915"/>
                  </a:lnTo>
                  <a:cubicBezTo>
                    <a:pt x="0" y="113504"/>
                    <a:pt x="18113" y="131618"/>
                    <a:pt x="40702" y="131618"/>
                  </a:cubicBezTo>
                  <a:lnTo>
                    <a:pt x="492762" y="131618"/>
                  </a:lnTo>
                  <a:cubicBezTo>
                    <a:pt x="515351" y="131618"/>
                    <a:pt x="533464" y="113504"/>
                    <a:pt x="533464" y="90915"/>
                  </a:cubicBezTo>
                  <a:lnTo>
                    <a:pt x="533464" y="40702"/>
                  </a:lnTo>
                  <a:cubicBezTo>
                    <a:pt x="533464" y="35667"/>
                    <a:pt x="532695" y="31191"/>
                    <a:pt x="530947" y="26855"/>
                  </a:cubicBezTo>
                  <a:close/>
                  <a:moveTo>
                    <a:pt x="502343" y="90915"/>
                  </a:moveTo>
                  <a:cubicBezTo>
                    <a:pt x="502343" y="96161"/>
                    <a:pt x="498077" y="100427"/>
                    <a:pt x="492832" y="100427"/>
                  </a:cubicBezTo>
                  <a:lnTo>
                    <a:pt x="40772" y="100427"/>
                  </a:lnTo>
                  <a:cubicBezTo>
                    <a:pt x="39793" y="100427"/>
                    <a:pt x="39024" y="100427"/>
                    <a:pt x="38255" y="99937"/>
                  </a:cubicBezTo>
                  <a:cubicBezTo>
                    <a:pt x="34268" y="98958"/>
                    <a:pt x="31191" y="95391"/>
                    <a:pt x="31191" y="90915"/>
                  </a:cubicBezTo>
                  <a:lnTo>
                    <a:pt x="31191" y="40702"/>
                  </a:lnTo>
                  <a:cubicBezTo>
                    <a:pt x="31191" y="35457"/>
                    <a:pt x="35457" y="31191"/>
                    <a:pt x="40702" y="31191"/>
                  </a:cubicBezTo>
                  <a:lnTo>
                    <a:pt x="492762" y="31191"/>
                  </a:lnTo>
                  <a:cubicBezTo>
                    <a:pt x="498007" y="31191"/>
                    <a:pt x="502273" y="35457"/>
                    <a:pt x="502273" y="40702"/>
                  </a:cubicBezTo>
                  <a:lnTo>
                    <a:pt x="502273" y="90915"/>
                  </a:lnTo>
                  <a:close/>
                </a:path>
              </a:pathLst>
            </a:custGeom>
            <a:solidFill>
              <a:srgbClr val="121212"/>
            </a:solidFill>
            <a:ln w="0"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AE1F4A2F-D807-48A3-B3C2-7146224580BF}"/>
                </a:ext>
              </a:extLst>
            </p:cNvPr>
            <p:cNvSpPr>
              <a:spLocks noGrp="1" noRot="1" noMove="1" noResize="1" noEditPoints="1" noAdjustHandles="1" noChangeArrowheads="1" noChangeShapeType="1"/>
            </p:cNvSpPr>
            <p:nvPr/>
          </p:nvSpPr>
          <p:spPr>
            <a:xfrm>
              <a:off x="5546450" y="2031070"/>
              <a:ext cx="533464" cy="131617"/>
            </a:xfrm>
            <a:custGeom>
              <a:avLst/>
              <a:gdLst>
                <a:gd name="connsiteX0" fmla="*/ 530947 w 533464"/>
                <a:gd name="connsiteY0" fmla="*/ 26925 h 131617"/>
                <a:gd name="connsiteX1" fmla="*/ 496538 w 533464"/>
                <a:gd name="connsiteY1" fmla="*/ 280 h 131617"/>
                <a:gd name="connsiteX2" fmla="*/ 492762 w 533464"/>
                <a:gd name="connsiteY2" fmla="*/ 0 h 131617"/>
                <a:gd name="connsiteX3" fmla="*/ 40702 w 533464"/>
                <a:gd name="connsiteY3" fmla="*/ 0 h 131617"/>
                <a:gd name="connsiteX4" fmla="*/ 0 w 533464"/>
                <a:gd name="connsiteY4" fmla="*/ 40702 h 131617"/>
                <a:gd name="connsiteX5" fmla="*/ 0 w 533464"/>
                <a:gd name="connsiteY5" fmla="*/ 90915 h 131617"/>
                <a:gd name="connsiteX6" fmla="*/ 40702 w 533464"/>
                <a:gd name="connsiteY6" fmla="*/ 131618 h 131617"/>
                <a:gd name="connsiteX7" fmla="*/ 492762 w 533464"/>
                <a:gd name="connsiteY7" fmla="*/ 131618 h 131617"/>
                <a:gd name="connsiteX8" fmla="*/ 533464 w 533464"/>
                <a:gd name="connsiteY8" fmla="*/ 90915 h 131617"/>
                <a:gd name="connsiteX9" fmla="*/ 533464 w 533464"/>
                <a:gd name="connsiteY9" fmla="*/ 40702 h 131617"/>
                <a:gd name="connsiteX10" fmla="*/ 530947 w 533464"/>
                <a:gd name="connsiteY10" fmla="*/ 26855 h 131617"/>
                <a:gd name="connsiteX11" fmla="*/ 502343 w 533464"/>
                <a:gd name="connsiteY11" fmla="*/ 90915 h 131617"/>
                <a:gd name="connsiteX12" fmla="*/ 492832 w 533464"/>
                <a:gd name="connsiteY12" fmla="*/ 100427 h 131617"/>
                <a:gd name="connsiteX13" fmla="*/ 40772 w 533464"/>
                <a:gd name="connsiteY13" fmla="*/ 100427 h 131617"/>
                <a:gd name="connsiteX14" fmla="*/ 38255 w 533464"/>
                <a:gd name="connsiteY14" fmla="*/ 99937 h 131617"/>
                <a:gd name="connsiteX15" fmla="*/ 31191 w 533464"/>
                <a:gd name="connsiteY15" fmla="*/ 90915 h 131617"/>
                <a:gd name="connsiteX16" fmla="*/ 31191 w 533464"/>
                <a:gd name="connsiteY16" fmla="*/ 40702 h 131617"/>
                <a:gd name="connsiteX17" fmla="*/ 40702 w 533464"/>
                <a:gd name="connsiteY17" fmla="*/ 31191 h 131617"/>
                <a:gd name="connsiteX18" fmla="*/ 492762 w 533464"/>
                <a:gd name="connsiteY18" fmla="*/ 31191 h 131617"/>
                <a:gd name="connsiteX19" fmla="*/ 502273 w 533464"/>
                <a:gd name="connsiteY19" fmla="*/ 40702 h 131617"/>
                <a:gd name="connsiteX20" fmla="*/ 502273 w 533464"/>
                <a:gd name="connsiteY20" fmla="*/ 90915 h 13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64" h="131617">
                  <a:moveTo>
                    <a:pt x="530947" y="26925"/>
                  </a:moveTo>
                  <a:cubicBezTo>
                    <a:pt x="525911" y="12378"/>
                    <a:pt x="512623" y="1818"/>
                    <a:pt x="496538" y="280"/>
                  </a:cubicBezTo>
                  <a:cubicBezTo>
                    <a:pt x="495280" y="0"/>
                    <a:pt x="494021" y="0"/>
                    <a:pt x="492762" y="0"/>
                  </a:cubicBezTo>
                  <a:lnTo>
                    <a:pt x="40702" y="0"/>
                  </a:lnTo>
                  <a:cubicBezTo>
                    <a:pt x="18113" y="0"/>
                    <a:pt x="0" y="18113"/>
                    <a:pt x="0" y="40702"/>
                  </a:cubicBezTo>
                  <a:lnTo>
                    <a:pt x="0" y="90915"/>
                  </a:lnTo>
                  <a:cubicBezTo>
                    <a:pt x="0" y="113504"/>
                    <a:pt x="18113" y="131618"/>
                    <a:pt x="40702" y="131618"/>
                  </a:cubicBezTo>
                  <a:lnTo>
                    <a:pt x="492762" y="131618"/>
                  </a:lnTo>
                  <a:cubicBezTo>
                    <a:pt x="515351" y="131618"/>
                    <a:pt x="533464" y="113504"/>
                    <a:pt x="533464" y="90915"/>
                  </a:cubicBezTo>
                  <a:lnTo>
                    <a:pt x="533464" y="40702"/>
                  </a:lnTo>
                  <a:cubicBezTo>
                    <a:pt x="533464" y="35667"/>
                    <a:pt x="532695" y="31191"/>
                    <a:pt x="530947" y="26855"/>
                  </a:cubicBezTo>
                  <a:close/>
                  <a:moveTo>
                    <a:pt x="502343" y="90915"/>
                  </a:moveTo>
                  <a:cubicBezTo>
                    <a:pt x="502343" y="96161"/>
                    <a:pt x="498077" y="100427"/>
                    <a:pt x="492832" y="100427"/>
                  </a:cubicBezTo>
                  <a:lnTo>
                    <a:pt x="40772" y="100427"/>
                  </a:lnTo>
                  <a:cubicBezTo>
                    <a:pt x="39793" y="100427"/>
                    <a:pt x="39024" y="100427"/>
                    <a:pt x="38255" y="99937"/>
                  </a:cubicBezTo>
                  <a:cubicBezTo>
                    <a:pt x="34268" y="98958"/>
                    <a:pt x="31191" y="95391"/>
                    <a:pt x="31191" y="90915"/>
                  </a:cubicBezTo>
                  <a:lnTo>
                    <a:pt x="31191" y="40702"/>
                  </a:lnTo>
                  <a:cubicBezTo>
                    <a:pt x="31191" y="35457"/>
                    <a:pt x="35457" y="31191"/>
                    <a:pt x="40702" y="31191"/>
                  </a:cubicBezTo>
                  <a:lnTo>
                    <a:pt x="492762" y="31191"/>
                  </a:lnTo>
                  <a:cubicBezTo>
                    <a:pt x="498007" y="31191"/>
                    <a:pt x="502273" y="35457"/>
                    <a:pt x="502273" y="40702"/>
                  </a:cubicBezTo>
                  <a:lnTo>
                    <a:pt x="502273" y="90915"/>
                  </a:lnTo>
                  <a:close/>
                </a:path>
              </a:pathLst>
            </a:custGeom>
            <a:solidFill>
              <a:srgbClr val="121212"/>
            </a:solidFill>
            <a:ln w="0"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FC245549-72F8-AB93-E8AF-D56AEF1ED809}"/>
                </a:ext>
              </a:extLst>
            </p:cNvPr>
            <p:cNvSpPr>
              <a:spLocks noGrp="1" noRot="1" noMove="1" noResize="1" noEditPoints="1" noAdjustHandles="1" noChangeArrowheads="1" noChangeShapeType="1"/>
            </p:cNvSpPr>
            <p:nvPr/>
          </p:nvSpPr>
          <p:spPr>
            <a:xfrm>
              <a:off x="5621770" y="1478513"/>
              <a:ext cx="382754" cy="583817"/>
            </a:xfrm>
            <a:custGeom>
              <a:avLst/>
              <a:gdLst>
                <a:gd name="connsiteX0" fmla="*/ 367229 w 382754"/>
                <a:gd name="connsiteY0" fmla="*/ 70 h 583817"/>
                <a:gd name="connsiteX1" fmla="*/ 15595 w 382754"/>
                <a:gd name="connsiteY1" fmla="*/ 70 h 583817"/>
                <a:gd name="connsiteX2" fmla="*/ 0 w 382754"/>
                <a:gd name="connsiteY2" fmla="*/ 15665 h 583817"/>
                <a:gd name="connsiteX3" fmla="*/ 0 w 382754"/>
                <a:gd name="connsiteY3" fmla="*/ 568222 h 583817"/>
                <a:gd name="connsiteX4" fmla="*/ 4756 w 382754"/>
                <a:gd name="connsiteY4" fmla="*/ 579551 h 583817"/>
                <a:gd name="connsiteX5" fmla="*/ 15525 w 382754"/>
                <a:gd name="connsiteY5" fmla="*/ 583817 h 583817"/>
                <a:gd name="connsiteX6" fmla="*/ 367159 w 382754"/>
                <a:gd name="connsiteY6" fmla="*/ 583817 h 583817"/>
                <a:gd name="connsiteX7" fmla="*/ 382754 w 382754"/>
                <a:gd name="connsiteY7" fmla="*/ 568222 h 583817"/>
                <a:gd name="connsiteX8" fmla="*/ 382754 w 382754"/>
                <a:gd name="connsiteY8" fmla="*/ 15595 h 583817"/>
                <a:gd name="connsiteX9" fmla="*/ 367159 w 382754"/>
                <a:gd name="connsiteY9" fmla="*/ 0 h 583817"/>
                <a:gd name="connsiteX10" fmla="*/ 351703 w 382754"/>
                <a:gd name="connsiteY10" fmla="*/ 552556 h 583817"/>
                <a:gd name="connsiteX11" fmla="*/ 31261 w 382754"/>
                <a:gd name="connsiteY11" fmla="*/ 552556 h 583817"/>
                <a:gd name="connsiteX12" fmla="*/ 31261 w 382754"/>
                <a:gd name="connsiteY12" fmla="*/ 31191 h 583817"/>
                <a:gd name="connsiteX13" fmla="*/ 351703 w 382754"/>
                <a:gd name="connsiteY13" fmla="*/ 31191 h 583817"/>
                <a:gd name="connsiteX14" fmla="*/ 351703 w 382754"/>
                <a:gd name="connsiteY14" fmla="*/ 552556 h 58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2754" h="583817">
                  <a:moveTo>
                    <a:pt x="367229" y="70"/>
                  </a:moveTo>
                  <a:lnTo>
                    <a:pt x="15595" y="70"/>
                  </a:lnTo>
                  <a:cubicBezTo>
                    <a:pt x="7064" y="70"/>
                    <a:pt x="0" y="7133"/>
                    <a:pt x="0" y="15665"/>
                  </a:cubicBezTo>
                  <a:lnTo>
                    <a:pt x="0" y="568222"/>
                  </a:lnTo>
                  <a:cubicBezTo>
                    <a:pt x="0" y="572488"/>
                    <a:pt x="1748" y="576474"/>
                    <a:pt x="4756" y="579551"/>
                  </a:cubicBezTo>
                  <a:cubicBezTo>
                    <a:pt x="7483" y="582069"/>
                    <a:pt x="11259" y="583817"/>
                    <a:pt x="15525" y="583817"/>
                  </a:cubicBezTo>
                  <a:lnTo>
                    <a:pt x="367159" y="583817"/>
                  </a:lnTo>
                  <a:cubicBezTo>
                    <a:pt x="375691" y="583817"/>
                    <a:pt x="382754" y="576754"/>
                    <a:pt x="382754" y="568222"/>
                  </a:cubicBezTo>
                  <a:lnTo>
                    <a:pt x="382754" y="15595"/>
                  </a:lnTo>
                  <a:cubicBezTo>
                    <a:pt x="382754" y="7063"/>
                    <a:pt x="375691" y="0"/>
                    <a:pt x="367159" y="0"/>
                  </a:cubicBezTo>
                  <a:close/>
                  <a:moveTo>
                    <a:pt x="351703" y="552556"/>
                  </a:moveTo>
                  <a:lnTo>
                    <a:pt x="31261" y="552556"/>
                  </a:lnTo>
                  <a:lnTo>
                    <a:pt x="31261" y="31191"/>
                  </a:lnTo>
                  <a:lnTo>
                    <a:pt x="351703" y="31191"/>
                  </a:lnTo>
                  <a:lnTo>
                    <a:pt x="351703" y="552556"/>
                  </a:lnTo>
                  <a:close/>
                </a:path>
              </a:pathLst>
            </a:custGeom>
            <a:solidFill>
              <a:srgbClr val="121212"/>
            </a:solidFill>
            <a:ln w="0"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7DE062F6-C792-B001-05CC-3FE343E2CDFD}"/>
                </a:ext>
              </a:extLst>
            </p:cNvPr>
            <p:cNvSpPr>
              <a:spLocks noGrp="1" noRot="1" noMove="1" noResize="1" noEditPoints="1" noAdjustHandles="1" noChangeArrowheads="1" noChangeShapeType="1"/>
            </p:cNvSpPr>
            <p:nvPr/>
          </p:nvSpPr>
          <p:spPr>
            <a:xfrm>
              <a:off x="5973403" y="1654400"/>
              <a:ext cx="809707" cy="232114"/>
            </a:xfrm>
            <a:custGeom>
              <a:avLst/>
              <a:gdLst>
                <a:gd name="connsiteX0" fmla="*/ 777817 w 809707"/>
                <a:gd name="connsiteY0" fmla="*/ 36156 h 232114"/>
                <a:gd name="connsiteX1" fmla="*/ 693685 w 809707"/>
                <a:gd name="connsiteY1" fmla="*/ 0 h 232114"/>
                <a:gd name="connsiteX2" fmla="*/ 15596 w 809707"/>
                <a:gd name="connsiteY2" fmla="*/ 0 h 232114"/>
                <a:gd name="connsiteX3" fmla="*/ 0 w 809707"/>
                <a:gd name="connsiteY3" fmla="*/ 15595 h 232114"/>
                <a:gd name="connsiteX4" fmla="*/ 0 w 809707"/>
                <a:gd name="connsiteY4" fmla="*/ 216519 h 232114"/>
                <a:gd name="connsiteX5" fmla="*/ 15596 w 809707"/>
                <a:gd name="connsiteY5" fmla="*/ 232114 h 232114"/>
                <a:gd name="connsiteX6" fmla="*/ 693685 w 809707"/>
                <a:gd name="connsiteY6" fmla="*/ 232114 h 232114"/>
                <a:gd name="connsiteX7" fmla="*/ 809708 w 809707"/>
                <a:gd name="connsiteY7" fmla="*/ 116092 h 232114"/>
                <a:gd name="connsiteX8" fmla="*/ 777817 w 809707"/>
                <a:gd name="connsiteY8" fmla="*/ 36226 h 232114"/>
                <a:gd name="connsiteX9" fmla="*/ 693685 w 809707"/>
                <a:gd name="connsiteY9" fmla="*/ 200853 h 232114"/>
                <a:gd name="connsiteX10" fmla="*/ 31121 w 809707"/>
                <a:gd name="connsiteY10" fmla="*/ 200853 h 232114"/>
                <a:gd name="connsiteX11" fmla="*/ 31121 w 809707"/>
                <a:gd name="connsiteY11" fmla="*/ 31051 h 232114"/>
                <a:gd name="connsiteX12" fmla="*/ 693685 w 809707"/>
                <a:gd name="connsiteY12" fmla="*/ 31051 h 232114"/>
                <a:gd name="connsiteX13" fmla="*/ 778586 w 809707"/>
                <a:gd name="connsiteY13" fmla="*/ 115952 h 232114"/>
                <a:gd name="connsiteX14" fmla="*/ 693685 w 809707"/>
                <a:gd name="connsiteY14" fmla="*/ 200853 h 23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9707" h="232114">
                  <a:moveTo>
                    <a:pt x="777817" y="36156"/>
                  </a:moveTo>
                  <a:cubicBezTo>
                    <a:pt x="756697" y="13777"/>
                    <a:pt x="726835" y="0"/>
                    <a:pt x="693685" y="0"/>
                  </a:cubicBezTo>
                  <a:lnTo>
                    <a:pt x="15596" y="0"/>
                  </a:lnTo>
                  <a:cubicBezTo>
                    <a:pt x="7064" y="0"/>
                    <a:pt x="0" y="7063"/>
                    <a:pt x="0" y="15595"/>
                  </a:cubicBezTo>
                  <a:lnTo>
                    <a:pt x="0" y="216519"/>
                  </a:lnTo>
                  <a:cubicBezTo>
                    <a:pt x="0" y="225051"/>
                    <a:pt x="7064" y="232114"/>
                    <a:pt x="15596" y="232114"/>
                  </a:cubicBezTo>
                  <a:lnTo>
                    <a:pt x="693685" y="232114"/>
                  </a:lnTo>
                  <a:cubicBezTo>
                    <a:pt x="757746" y="232114"/>
                    <a:pt x="809708" y="180153"/>
                    <a:pt x="809708" y="116092"/>
                  </a:cubicBezTo>
                  <a:cubicBezTo>
                    <a:pt x="809708" y="84971"/>
                    <a:pt x="797399" y="57067"/>
                    <a:pt x="777817" y="36226"/>
                  </a:cubicBezTo>
                  <a:close/>
                  <a:moveTo>
                    <a:pt x="693685" y="200853"/>
                  </a:moveTo>
                  <a:lnTo>
                    <a:pt x="31121" y="200853"/>
                  </a:lnTo>
                  <a:lnTo>
                    <a:pt x="31121" y="31051"/>
                  </a:lnTo>
                  <a:lnTo>
                    <a:pt x="693685" y="31051"/>
                  </a:lnTo>
                  <a:cubicBezTo>
                    <a:pt x="740402" y="31051"/>
                    <a:pt x="778586" y="69236"/>
                    <a:pt x="778586" y="115952"/>
                  </a:cubicBezTo>
                  <a:cubicBezTo>
                    <a:pt x="778586" y="162669"/>
                    <a:pt x="740402" y="200853"/>
                    <a:pt x="693685" y="200853"/>
                  </a:cubicBezTo>
                  <a:close/>
                </a:path>
              </a:pathLst>
            </a:custGeom>
            <a:solidFill>
              <a:srgbClr val="121212"/>
            </a:solidFill>
            <a:ln w="0" cap="flat">
              <a:noFill/>
              <a:prstDash val="solid"/>
              <a:miter/>
            </a:ln>
          </p:spPr>
          <p:txBody>
            <a:bodyPr rtlCol="0" anchor="ctr"/>
            <a:lstStyle/>
            <a:p>
              <a:endParaRPr lang="en-US"/>
            </a:p>
          </p:txBody>
        </p:sp>
        <p:grpSp>
          <p:nvGrpSpPr>
            <p:cNvPr id="251" name="Graphic 5">
              <a:extLst>
                <a:ext uri="{FF2B5EF4-FFF2-40B4-BE49-F238E27FC236}">
                  <a16:creationId xmlns:a16="http://schemas.microsoft.com/office/drawing/2014/main" id="{A1688D4B-6BCE-5941-923A-0F9C29F291BD}"/>
                </a:ext>
              </a:extLst>
            </p:cNvPr>
            <p:cNvGrpSpPr>
              <a:grpSpLocks noGrp="1" noUngrp="1" noRot="1" noMove="1" noResize="1"/>
            </p:cNvGrpSpPr>
            <p:nvPr/>
          </p:nvGrpSpPr>
          <p:grpSpPr>
            <a:xfrm>
              <a:off x="6111438" y="2131356"/>
              <a:ext cx="207164" cy="383104"/>
              <a:chOff x="6111438" y="2131356"/>
              <a:chExt cx="207164" cy="383104"/>
            </a:xfrm>
            <a:solidFill>
              <a:srgbClr val="121212"/>
            </a:solidFill>
          </p:grpSpPr>
          <p:sp>
            <p:nvSpPr>
              <p:cNvPr id="254" name="Freeform: Shape 253">
                <a:extLst>
                  <a:ext uri="{FF2B5EF4-FFF2-40B4-BE49-F238E27FC236}">
                    <a16:creationId xmlns:a16="http://schemas.microsoft.com/office/drawing/2014/main" id="{A3442EF9-7BA2-B247-70C6-7BF34DC6F26B}"/>
                  </a:ext>
                </a:extLst>
              </p:cNvPr>
              <p:cNvSpPr>
                <a:spLocks noGrp="1" noRot="1" noMove="1" noResize="1" noEditPoints="1" noAdjustHandles="1" noChangeArrowheads="1" noChangeShapeType="1"/>
              </p:cNvSpPr>
              <p:nvPr/>
            </p:nvSpPr>
            <p:spPr>
              <a:xfrm>
                <a:off x="6111455" y="2307313"/>
                <a:ext cx="207147" cy="31330"/>
              </a:xfrm>
              <a:custGeom>
                <a:avLst/>
                <a:gdLst>
                  <a:gd name="connsiteX0" fmla="*/ 191482 w 207147"/>
                  <a:gd name="connsiteY0" fmla="*/ 31331 h 31330"/>
                  <a:gd name="connsiteX1" fmla="*/ 15665 w 207147"/>
                  <a:gd name="connsiteY1" fmla="*/ 31331 h 31330"/>
                  <a:gd name="connsiteX2" fmla="*/ 0 w 207147"/>
                  <a:gd name="connsiteY2" fmla="*/ 15665 h 31330"/>
                  <a:gd name="connsiteX3" fmla="*/ 15665 w 207147"/>
                  <a:gd name="connsiteY3" fmla="*/ 0 h 31330"/>
                  <a:gd name="connsiteX4" fmla="*/ 191482 w 207147"/>
                  <a:gd name="connsiteY4" fmla="*/ 0 h 31330"/>
                  <a:gd name="connsiteX5" fmla="*/ 207147 w 207147"/>
                  <a:gd name="connsiteY5" fmla="*/ 15665 h 31330"/>
                  <a:gd name="connsiteX6" fmla="*/ 191482 w 207147"/>
                  <a:gd name="connsiteY6" fmla="*/ 31331 h 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147" h="31330">
                    <a:moveTo>
                      <a:pt x="191482" y="31331"/>
                    </a:moveTo>
                    <a:lnTo>
                      <a:pt x="15665" y="31331"/>
                    </a:lnTo>
                    <a:cubicBezTo>
                      <a:pt x="6993" y="31331"/>
                      <a:pt x="0" y="24267"/>
                      <a:pt x="0" y="15665"/>
                    </a:cubicBezTo>
                    <a:cubicBezTo>
                      <a:pt x="0" y="7063"/>
                      <a:pt x="7063" y="0"/>
                      <a:pt x="15665" y="0"/>
                    </a:cubicBezTo>
                    <a:lnTo>
                      <a:pt x="191482" y="0"/>
                    </a:lnTo>
                    <a:cubicBezTo>
                      <a:pt x="200154" y="0"/>
                      <a:pt x="207147" y="7063"/>
                      <a:pt x="207147" y="15665"/>
                    </a:cubicBezTo>
                    <a:cubicBezTo>
                      <a:pt x="207147" y="24267"/>
                      <a:pt x="200084" y="31331"/>
                      <a:pt x="191482" y="31331"/>
                    </a:cubicBezTo>
                    <a:close/>
                  </a:path>
                </a:pathLst>
              </a:custGeom>
              <a:solidFill>
                <a:srgbClr val="121212"/>
              </a:solidFill>
              <a:ln w="0"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708C30DA-12D5-F798-FB73-613EE7F466FB}"/>
                  </a:ext>
                </a:extLst>
              </p:cNvPr>
              <p:cNvSpPr>
                <a:spLocks noGrp="1" noRot="1" noMove="1" noResize="1" noEditPoints="1" noAdjustHandles="1" noChangeArrowheads="1" noChangeShapeType="1"/>
              </p:cNvSpPr>
              <p:nvPr/>
            </p:nvSpPr>
            <p:spPr>
              <a:xfrm>
                <a:off x="6111438" y="2131356"/>
                <a:ext cx="131792" cy="131897"/>
              </a:xfrm>
              <a:custGeom>
                <a:avLst/>
                <a:gdLst>
                  <a:gd name="connsiteX0" fmla="*/ 15683 w 131792"/>
                  <a:gd name="connsiteY0" fmla="*/ 131897 h 131897"/>
                  <a:gd name="connsiteX1" fmla="*/ 4563 w 131792"/>
                  <a:gd name="connsiteY1" fmla="*/ 127282 h 131897"/>
                  <a:gd name="connsiteX2" fmla="*/ 4563 w 131792"/>
                  <a:gd name="connsiteY2" fmla="*/ 105042 h 131897"/>
                  <a:gd name="connsiteX3" fmla="*/ 104990 w 131792"/>
                  <a:gd name="connsiteY3" fmla="*/ 4616 h 131897"/>
                  <a:gd name="connsiteX4" fmla="*/ 127229 w 131792"/>
                  <a:gd name="connsiteY4" fmla="*/ 4616 h 131897"/>
                  <a:gd name="connsiteX5" fmla="*/ 127229 w 131792"/>
                  <a:gd name="connsiteY5" fmla="*/ 26855 h 131897"/>
                  <a:gd name="connsiteX6" fmla="*/ 26803 w 131792"/>
                  <a:gd name="connsiteY6" fmla="*/ 127282 h 131897"/>
                  <a:gd name="connsiteX7" fmla="*/ 15683 w 131792"/>
                  <a:gd name="connsiteY7" fmla="*/ 131897 h 13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792" h="131897">
                    <a:moveTo>
                      <a:pt x="15683" y="131897"/>
                    </a:moveTo>
                    <a:cubicBezTo>
                      <a:pt x="11627" y="131897"/>
                      <a:pt x="7640" y="130359"/>
                      <a:pt x="4563" y="127282"/>
                    </a:cubicBezTo>
                    <a:cubicBezTo>
                      <a:pt x="-1521" y="121127"/>
                      <a:pt x="-1521" y="111197"/>
                      <a:pt x="4563" y="105042"/>
                    </a:cubicBezTo>
                    <a:lnTo>
                      <a:pt x="104990" y="4616"/>
                    </a:lnTo>
                    <a:cubicBezTo>
                      <a:pt x="111144" y="-1539"/>
                      <a:pt x="121075" y="-1539"/>
                      <a:pt x="127229" y="4616"/>
                    </a:cubicBezTo>
                    <a:cubicBezTo>
                      <a:pt x="133314" y="10770"/>
                      <a:pt x="133314" y="20701"/>
                      <a:pt x="127229" y="26855"/>
                    </a:cubicBezTo>
                    <a:lnTo>
                      <a:pt x="26803" y="127282"/>
                    </a:lnTo>
                    <a:cubicBezTo>
                      <a:pt x="23725" y="130359"/>
                      <a:pt x="19739" y="131897"/>
                      <a:pt x="15683" y="131897"/>
                    </a:cubicBezTo>
                    <a:close/>
                  </a:path>
                </a:pathLst>
              </a:custGeom>
              <a:solidFill>
                <a:srgbClr val="121212"/>
              </a:solidFill>
              <a:ln w="0"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7C21E23E-0B06-7049-9699-6101AC70AFA6}"/>
                  </a:ext>
                </a:extLst>
              </p:cNvPr>
              <p:cNvSpPr>
                <a:spLocks noGrp="1" noRot="1" noMove="1" noResize="1" noEditPoints="1" noAdjustHandles="1" noChangeArrowheads="1" noChangeShapeType="1"/>
              </p:cNvSpPr>
              <p:nvPr/>
            </p:nvSpPr>
            <p:spPr>
              <a:xfrm>
                <a:off x="6111508" y="2382563"/>
                <a:ext cx="131792" cy="131897"/>
              </a:xfrm>
              <a:custGeom>
                <a:avLst/>
                <a:gdLst>
                  <a:gd name="connsiteX0" fmla="*/ 116110 w 131792"/>
                  <a:gd name="connsiteY0" fmla="*/ 131897 h 131897"/>
                  <a:gd name="connsiteX1" fmla="*/ 104990 w 131792"/>
                  <a:gd name="connsiteY1" fmla="*/ 127282 h 131897"/>
                  <a:gd name="connsiteX2" fmla="*/ 4563 w 131792"/>
                  <a:gd name="connsiteY2" fmla="*/ 26855 h 131897"/>
                  <a:gd name="connsiteX3" fmla="*/ 4563 w 131792"/>
                  <a:gd name="connsiteY3" fmla="*/ 4616 h 131897"/>
                  <a:gd name="connsiteX4" fmla="*/ 26803 w 131792"/>
                  <a:gd name="connsiteY4" fmla="*/ 4616 h 131897"/>
                  <a:gd name="connsiteX5" fmla="*/ 127229 w 131792"/>
                  <a:gd name="connsiteY5" fmla="*/ 105042 h 131897"/>
                  <a:gd name="connsiteX6" fmla="*/ 127229 w 131792"/>
                  <a:gd name="connsiteY6" fmla="*/ 127282 h 131897"/>
                  <a:gd name="connsiteX7" fmla="*/ 116110 w 131792"/>
                  <a:gd name="connsiteY7" fmla="*/ 131897 h 13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792" h="131897">
                    <a:moveTo>
                      <a:pt x="116110" y="131897"/>
                    </a:moveTo>
                    <a:cubicBezTo>
                      <a:pt x="112053" y="131897"/>
                      <a:pt x="108067" y="130359"/>
                      <a:pt x="104990" y="127282"/>
                    </a:cubicBezTo>
                    <a:lnTo>
                      <a:pt x="4563" y="26855"/>
                    </a:lnTo>
                    <a:cubicBezTo>
                      <a:pt x="-1521" y="20701"/>
                      <a:pt x="-1521" y="10770"/>
                      <a:pt x="4563" y="4616"/>
                    </a:cubicBezTo>
                    <a:cubicBezTo>
                      <a:pt x="10718" y="-1539"/>
                      <a:pt x="20648" y="-1539"/>
                      <a:pt x="26803" y="4616"/>
                    </a:cubicBezTo>
                    <a:lnTo>
                      <a:pt x="127229" y="105042"/>
                    </a:lnTo>
                    <a:cubicBezTo>
                      <a:pt x="133314" y="111197"/>
                      <a:pt x="133314" y="121127"/>
                      <a:pt x="127229" y="127282"/>
                    </a:cubicBezTo>
                    <a:cubicBezTo>
                      <a:pt x="124152" y="130359"/>
                      <a:pt x="120166" y="131897"/>
                      <a:pt x="116110" y="131897"/>
                    </a:cubicBezTo>
                    <a:close/>
                  </a:path>
                </a:pathLst>
              </a:custGeom>
              <a:solidFill>
                <a:srgbClr val="121212"/>
              </a:solidFill>
              <a:ln w="0" cap="flat">
                <a:noFill/>
                <a:prstDash val="solid"/>
                <a:miter/>
              </a:ln>
            </p:spPr>
            <p:txBody>
              <a:bodyPr rtlCol="0" anchor="ctr"/>
              <a:lstStyle/>
              <a:p>
                <a:endParaRPr lang="en-US"/>
              </a:p>
            </p:txBody>
          </p:sp>
        </p:grpSp>
        <p:sp>
          <p:nvSpPr>
            <p:cNvPr id="252" name="Freeform: Shape 251">
              <a:extLst>
                <a:ext uri="{FF2B5EF4-FFF2-40B4-BE49-F238E27FC236}">
                  <a16:creationId xmlns:a16="http://schemas.microsoft.com/office/drawing/2014/main" id="{3CE720D6-F3ED-67E2-906C-C5A2775EB602}"/>
                </a:ext>
              </a:extLst>
            </p:cNvPr>
            <p:cNvSpPr>
              <a:spLocks noGrp="1" noRot="1" noMove="1" noResize="1" noEditPoints="1" noAdjustHandles="1" noChangeArrowheads="1" noChangeShapeType="1"/>
            </p:cNvSpPr>
            <p:nvPr/>
          </p:nvSpPr>
          <p:spPr>
            <a:xfrm>
              <a:off x="5445954" y="2683983"/>
              <a:ext cx="1337297" cy="31330"/>
            </a:xfrm>
            <a:custGeom>
              <a:avLst/>
              <a:gdLst>
                <a:gd name="connsiteX0" fmla="*/ 1321632 w 1337297"/>
                <a:gd name="connsiteY0" fmla="*/ 31331 h 31330"/>
                <a:gd name="connsiteX1" fmla="*/ 15665 w 1337297"/>
                <a:gd name="connsiteY1" fmla="*/ 31331 h 31330"/>
                <a:gd name="connsiteX2" fmla="*/ 0 w 1337297"/>
                <a:gd name="connsiteY2" fmla="*/ 15665 h 31330"/>
                <a:gd name="connsiteX3" fmla="*/ 15665 w 1337297"/>
                <a:gd name="connsiteY3" fmla="*/ 0 h 31330"/>
                <a:gd name="connsiteX4" fmla="*/ 1321632 w 1337297"/>
                <a:gd name="connsiteY4" fmla="*/ 0 h 31330"/>
                <a:gd name="connsiteX5" fmla="*/ 1337297 w 1337297"/>
                <a:gd name="connsiteY5" fmla="*/ 15665 h 31330"/>
                <a:gd name="connsiteX6" fmla="*/ 1321632 w 1337297"/>
                <a:gd name="connsiteY6" fmla="*/ 31331 h 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7297" h="31330">
                  <a:moveTo>
                    <a:pt x="1321632" y="31331"/>
                  </a:moveTo>
                  <a:lnTo>
                    <a:pt x="15665" y="31331"/>
                  </a:lnTo>
                  <a:cubicBezTo>
                    <a:pt x="6993" y="31331"/>
                    <a:pt x="0" y="24267"/>
                    <a:pt x="0" y="15665"/>
                  </a:cubicBezTo>
                  <a:cubicBezTo>
                    <a:pt x="0" y="7063"/>
                    <a:pt x="7064" y="0"/>
                    <a:pt x="15665" y="0"/>
                  </a:cubicBezTo>
                  <a:lnTo>
                    <a:pt x="1321632" y="0"/>
                  </a:lnTo>
                  <a:cubicBezTo>
                    <a:pt x="1330304" y="0"/>
                    <a:pt x="1337297" y="7063"/>
                    <a:pt x="1337297" y="15665"/>
                  </a:cubicBezTo>
                  <a:cubicBezTo>
                    <a:pt x="1337297" y="24267"/>
                    <a:pt x="1330234" y="31331"/>
                    <a:pt x="1321632" y="31331"/>
                  </a:cubicBezTo>
                  <a:close/>
                </a:path>
              </a:pathLst>
            </a:custGeom>
            <a:solidFill>
              <a:srgbClr val="121212"/>
            </a:solidFill>
            <a:ln w="0"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16B2439E-4C32-8542-06AF-C73AAB093AEA}"/>
                </a:ext>
              </a:extLst>
            </p:cNvPr>
            <p:cNvSpPr>
              <a:spLocks noGrp="1" noRot="1" noMove="1" noResize="1" noEditPoints="1" noAdjustHandles="1" noChangeArrowheads="1" noChangeShapeType="1"/>
            </p:cNvSpPr>
            <p:nvPr/>
          </p:nvSpPr>
          <p:spPr>
            <a:xfrm>
              <a:off x="6551067" y="1654470"/>
              <a:ext cx="31191" cy="231974"/>
            </a:xfrm>
            <a:custGeom>
              <a:avLst/>
              <a:gdLst>
                <a:gd name="connsiteX0" fmla="*/ 31191 w 31191"/>
                <a:gd name="connsiteY0" fmla="*/ 15456 h 231974"/>
                <a:gd name="connsiteX1" fmla="*/ 31191 w 31191"/>
                <a:gd name="connsiteY1" fmla="*/ 216379 h 231974"/>
                <a:gd name="connsiteX2" fmla="*/ 15595 w 31191"/>
                <a:gd name="connsiteY2" fmla="*/ 231974 h 231974"/>
                <a:gd name="connsiteX3" fmla="*/ 280 w 31191"/>
                <a:gd name="connsiteY3" fmla="*/ 219176 h 231974"/>
                <a:gd name="connsiteX4" fmla="*/ 0 w 31191"/>
                <a:gd name="connsiteY4" fmla="*/ 216449 h 231974"/>
                <a:gd name="connsiteX5" fmla="*/ 0 w 31191"/>
                <a:gd name="connsiteY5" fmla="*/ 14546 h 231974"/>
                <a:gd name="connsiteX6" fmla="*/ 15595 w 31191"/>
                <a:gd name="connsiteY6" fmla="*/ 0 h 231974"/>
                <a:gd name="connsiteX7" fmla="*/ 31191 w 31191"/>
                <a:gd name="connsiteY7" fmla="*/ 15596 h 23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91" h="231974">
                  <a:moveTo>
                    <a:pt x="31191" y="15456"/>
                  </a:moveTo>
                  <a:lnTo>
                    <a:pt x="31191" y="216379"/>
                  </a:lnTo>
                  <a:cubicBezTo>
                    <a:pt x="31191" y="224911"/>
                    <a:pt x="24128" y="231974"/>
                    <a:pt x="15595" y="231974"/>
                  </a:cubicBezTo>
                  <a:cubicBezTo>
                    <a:pt x="8042" y="231974"/>
                    <a:pt x="1538" y="226449"/>
                    <a:pt x="280" y="219176"/>
                  </a:cubicBezTo>
                  <a:cubicBezTo>
                    <a:pt x="0" y="218407"/>
                    <a:pt x="0" y="217428"/>
                    <a:pt x="0" y="216449"/>
                  </a:cubicBezTo>
                  <a:lnTo>
                    <a:pt x="0" y="14546"/>
                  </a:lnTo>
                  <a:cubicBezTo>
                    <a:pt x="490" y="6504"/>
                    <a:pt x="7273" y="0"/>
                    <a:pt x="15595" y="0"/>
                  </a:cubicBezTo>
                  <a:cubicBezTo>
                    <a:pt x="23918" y="0"/>
                    <a:pt x="31191" y="7063"/>
                    <a:pt x="31191" y="15596"/>
                  </a:cubicBezTo>
                  <a:close/>
                </a:path>
              </a:pathLst>
            </a:custGeom>
            <a:solidFill>
              <a:srgbClr val="121212"/>
            </a:solidFill>
            <a:ln w="0" cap="flat">
              <a:noFill/>
              <a:prstDash val="solid"/>
              <a:miter/>
            </a:ln>
          </p:spPr>
          <p:txBody>
            <a:bodyPr rtlCol="0" anchor="ctr"/>
            <a:lstStyle/>
            <a:p>
              <a:endParaRPr lang="en-US"/>
            </a:p>
          </p:txBody>
        </p:sp>
      </p:grpSp>
      <p:grpSp>
        <p:nvGrpSpPr>
          <p:cNvPr id="258" name="Graphic 6">
            <a:extLst>
              <a:ext uri="{FF2B5EF4-FFF2-40B4-BE49-F238E27FC236}">
                <a16:creationId xmlns:a16="http://schemas.microsoft.com/office/drawing/2014/main" id="{6F64BC80-3A0C-965D-B4DF-CE63B7D2FE3E}"/>
              </a:ext>
            </a:extLst>
          </p:cNvPr>
          <p:cNvGrpSpPr>
            <a:grpSpLocks noGrp="1" noUngrp="1" noRot="1" noChangeAspect="1" noMove="1" noResize="1"/>
          </p:cNvGrpSpPr>
          <p:nvPr/>
        </p:nvGrpSpPr>
        <p:grpSpPr>
          <a:xfrm>
            <a:off x="5085908" y="2358249"/>
            <a:ext cx="424346" cy="359999"/>
            <a:chOff x="5274403" y="1576850"/>
            <a:chExt cx="1643193" cy="1394018"/>
          </a:xfrm>
        </p:grpSpPr>
        <p:sp>
          <p:nvSpPr>
            <p:cNvPr id="259" name="Freeform: Shape 258">
              <a:extLst>
                <a:ext uri="{FF2B5EF4-FFF2-40B4-BE49-F238E27FC236}">
                  <a16:creationId xmlns:a16="http://schemas.microsoft.com/office/drawing/2014/main" id="{9CCFC709-30C9-8B72-0F26-EA04F1655CD6}"/>
                </a:ext>
              </a:extLst>
            </p:cNvPr>
            <p:cNvSpPr>
              <a:spLocks noGrp="1" noRot="1" noMove="1" noResize="1" noEditPoints="1" noAdjustHandles="1" noChangeArrowheads="1" noChangeShapeType="1"/>
            </p:cNvSpPr>
            <p:nvPr/>
          </p:nvSpPr>
          <p:spPr>
            <a:xfrm>
              <a:off x="5699808" y="2471709"/>
              <a:ext cx="901497" cy="499091"/>
            </a:xfrm>
            <a:custGeom>
              <a:avLst/>
              <a:gdLst>
                <a:gd name="connsiteX0" fmla="*/ 894670 w 901497"/>
                <a:gd name="connsiteY0" fmla="*/ 7429 h 499091"/>
                <a:gd name="connsiteX1" fmla="*/ 877086 w 901497"/>
                <a:gd name="connsiteY1" fmla="*/ 0 h 499091"/>
                <a:gd name="connsiteX2" fmla="*/ 24479 w 901497"/>
                <a:gd name="connsiteY2" fmla="*/ 0 h 499091"/>
                <a:gd name="connsiteX3" fmla="*/ 6895 w 901497"/>
                <a:gd name="connsiteY3" fmla="*/ 7429 h 499091"/>
                <a:gd name="connsiteX4" fmla="*/ 12 w 901497"/>
                <a:gd name="connsiteY4" fmla="*/ 25217 h 499091"/>
                <a:gd name="connsiteX5" fmla="*/ 13711 w 901497"/>
                <a:gd name="connsiteY5" fmla="*/ 475374 h 499091"/>
                <a:gd name="connsiteX6" fmla="*/ 38178 w 901497"/>
                <a:gd name="connsiteY6" fmla="*/ 499092 h 499091"/>
                <a:gd name="connsiteX7" fmla="*/ 863319 w 901497"/>
                <a:gd name="connsiteY7" fmla="*/ 499092 h 499091"/>
                <a:gd name="connsiteX8" fmla="*/ 887786 w 901497"/>
                <a:gd name="connsiteY8" fmla="*/ 475374 h 499091"/>
                <a:gd name="connsiteX9" fmla="*/ 901485 w 901497"/>
                <a:gd name="connsiteY9" fmla="*/ 25217 h 499091"/>
                <a:gd name="connsiteX10" fmla="*/ 894602 w 901497"/>
                <a:gd name="connsiteY10" fmla="*/ 7429 h 499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1497" h="499091">
                  <a:moveTo>
                    <a:pt x="894670" y="7429"/>
                  </a:moveTo>
                  <a:cubicBezTo>
                    <a:pt x="890036" y="2658"/>
                    <a:pt x="883697" y="0"/>
                    <a:pt x="877086" y="0"/>
                  </a:cubicBezTo>
                  <a:lnTo>
                    <a:pt x="24479" y="0"/>
                  </a:lnTo>
                  <a:cubicBezTo>
                    <a:pt x="17868" y="0"/>
                    <a:pt x="11530" y="2658"/>
                    <a:pt x="6895" y="7429"/>
                  </a:cubicBezTo>
                  <a:cubicBezTo>
                    <a:pt x="2261" y="12200"/>
                    <a:pt x="-192" y="18606"/>
                    <a:pt x="12" y="25217"/>
                  </a:cubicBezTo>
                  <a:lnTo>
                    <a:pt x="13711" y="475374"/>
                  </a:lnTo>
                  <a:cubicBezTo>
                    <a:pt x="14120" y="488596"/>
                    <a:pt x="24956" y="499092"/>
                    <a:pt x="38178" y="499092"/>
                  </a:cubicBezTo>
                  <a:lnTo>
                    <a:pt x="863319" y="499092"/>
                  </a:lnTo>
                  <a:cubicBezTo>
                    <a:pt x="876541" y="499092"/>
                    <a:pt x="887377" y="488596"/>
                    <a:pt x="887786" y="475374"/>
                  </a:cubicBezTo>
                  <a:lnTo>
                    <a:pt x="901485" y="25217"/>
                  </a:lnTo>
                  <a:cubicBezTo>
                    <a:pt x="901690" y="18606"/>
                    <a:pt x="899236" y="12200"/>
                    <a:pt x="894602" y="7429"/>
                  </a:cubicBezTo>
                  <a:close/>
                </a:path>
              </a:pathLst>
            </a:custGeom>
            <a:solidFill>
              <a:srgbClr val="121212"/>
            </a:solidFill>
            <a:ln w="0"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1AC5F318-85E8-EACE-A462-A5BA237610DA}"/>
                </a:ext>
              </a:extLst>
            </p:cNvPr>
            <p:cNvSpPr>
              <a:spLocks noGrp="1" noRot="1" noMove="1" noResize="1" noEditPoints="1" noAdjustHandles="1" noChangeArrowheads="1" noChangeShapeType="1"/>
            </p:cNvSpPr>
            <p:nvPr/>
          </p:nvSpPr>
          <p:spPr>
            <a:xfrm>
              <a:off x="5677534" y="2501536"/>
              <a:ext cx="840407" cy="436891"/>
            </a:xfrm>
            <a:custGeom>
              <a:avLst/>
              <a:gdLst>
                <a:gd name="connsiteX0" fmla="*/ 0 w 840407"/>
                <a:gd name="connsiteY0" fmla="*/ 24 h 436891"/>
                <a:gd name="connsiteX1" fmla="*/ 840407 w 840407"/>
                <a:gd name="connsiteY1" fmla="*/ 24 h 436891"/>
                <a:gd name="connsiteX2" fmla="*/ 824937 w 840407"/>
                <a:gd name="connsiteY2" fmla="*/ 436891 h 436891"/>
                <a:gd name="connsiteX3" fmla="*/ 12949 w 840407"/>
                <a:gd name="connsiteY3" fmla="*/ 435051 h 436891"/>
                <a:gd name="connsiteX4" fmla="*/ 0 w 840407"/>
                <a:gd name="connsiteY4" fmla="*/ 24 h 43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0407" h="436891">
                  <a:moveTo>
                    <a:pt x="0" y="24"/>
                  </a:moveTo>
                  <a:lnTo>
                    <a:pt x="840407" y="24"/>
                  </a:lnTo>
                  <a:lnTo>
                    <a:pt x="824937" y="436891"/>
                  </a:lnTo>
                  <a:lnTo>
                    <a:pt x="12949" y="435051"/>
                  </a:lnTo>
                  <a:cubicBezTo>
                    <a:pt x="12949" y="435051"/>
                    <a:pt x="3681" y="-3725"/>
                    <a:pt x="0" y="24"/>
                  </a:cubicBezTo>
                  <a:close/>
                </a:path>
              </a:pathLst>
            </a:custGeom>
            <a:solidFill>
              <a:srgbClr val="5AC1FF"/>
            </a:solidFill>
            <a:ln w="0" cap="flat">
              <a:noFill/>
              <a:prstDash val="solid"/>
              <a:miter/>
            </a:ln>
          </p:spPr>
          <p:txBody>
            <a:bodyPr rtlCol="0" anchor="ctr"/>
            <a:lstStyle/>
            <a:p>
              <a:endParaRPr lang="en-US"/>
            </a:p>
          </p:txBody>
        </p:sp>
        <p:grpSp>
          <p:nvGrpSpPr>
            <p:cNvPr id="261" name="Graphic 6">
              <a:extLst>
                <a:ext uri="{FF2B5EF4-FFF2-40B4-BE49-F238E27FC236}">
                  <a16:creationId xmlns:a16="http://schemas.microsoft.com/office/drawing/2014/main" id="{C8BFCEEE-C5F9-2413-B2A4-F29915DB0284}"/>
                </a:ext>
              </a:extLst>
            </p:cNvPr>
            <p:cNvGrpSpPr>
              <a:grpSpLocks noGrp="1" noUngrp="1" noRot="1" noMove="1" noResize="1"/>
            </p:cNvGrpSpPr>
            <p:nvPr/>
          </p:nvGrpSpPr>
          <p:grpSpPr>
            <a:xfrm>
              <a:off x="5400419" y="1576850"/>
              <a:ext cx="1391160" cy="1394018"/>
              <a:chOff x="5400419" y="1576850"/>
              <a:chExt cx="1391160" cy="1394018"/>
            </a:xfrm>
            <a:solidFill>
              <a:srgbClr val="121212"/>
            </a:solidFill>
          </p:grpSpPr>
          <p:grpSp>
            <p:nvGrpSpPr>
              <p:cNvPr id="290" name="Graphic 6">
                <a:extLst>
                  <a:ext uri="{FF2B5EF4-FFF2-40B4-BE49-F238E27FC236}">
                    <a16:creationId xmlns:a16="http://schemas.microsoft.com/office/drawing/2014/main" id="{87732E93-AFAB-B0CE-720A-CA5AC4492019}"/>
                  </a:ext>
                </a:extLst>
              </p:cNvPr>
              <p:cNvGrpSpPr>
                <a:grpSpLocks noGrp="1" noUngrp="1" noRot="1" noMove="1" noResize="1"/>
              </p:cNvGrpSpPr>
              <p:nvPr/>
            </p:nvGrpSpPr>
            <p:grpSpPr>
              <a:xfrm>
                <a:off x="5460064" y="1576850"/>
                <a:ext cx="1271939" cy="1394018"/>
                <a:chOff x="5460064" y="1576850"/>
                <a:chExt cx="1271939" cy="1394018"/>
              </a:xfrm>
              <a:solidFill>
                <a:srgbClr val="121212"/>
              </a:solidFill>
            </p:grpSpPr>
            <p:grpSp>
              <p:nvGrpSpPr>
                <p:cNvPr id="294" name="Graphic 6">
                  <a:extLst>
                    <a:ext uri="{FF2B5EF4-FFF2-40B4-BE49-F238E27FC236}">
                      <a16:creationId xmlns:a16="http://schemas.microsoft.com/office/drawing/2014/main" id="{F5A6BFDA-6943-329D-72B7-728EEFF5768F}"/>
                    </a:ext>
                  </a:extLst>
                </p:cNvPr>
                <p:cNvGrpSpPr>
                  <a:grpSpLocks noGrp="1" noUngrp="1" noRot="1" noMove="1" noResize="1"/>
                </p:cNvGrpSpPr>
                <p:nvPr/>
              </p:nvGrpSpPr>
              <p:grpSpPr>
                <a:xfrm>
                  <a:off x="5460064" y="2274814"/>
                  <a:ext cx="1271939" cy="696054"/>
                  <a:chOff x="5460064" y="2274814"/>
                  <a:chExt cx="1271939" cy="696054"/>
                </a:xfrm>
                <a:solidFill>
                  <a:srgbClr val="121212"/>
                </a:solidFill>
              </p:grpSpPr>
              <p:sp>
                <p:nvSpPr>
                  <p:cNvPr id="296" name="Freeform: Shape 295">
                    <a:extLst>
                      <a:ext uri="{FF2B5EF4-FFF2-40B4-BE49-F238E27FC236}">
                        <a16:creationId xmlns:a16="http://schemas.microsoft.com/office/drawing/2014/main" id="{F84E22F7-9D88-6BF1-6C33-22DBEDD19E2E}"/>
                      </a:ext>
                    </a:extLst>
                  </p:cNvPr>
                  <p:cNvSpPr>
                    <a:spLocks noGrp="1" noRot="1" noMove="1" noResize="1" noEditPoints="1" noAdjustHandles="1" noChangeArrowheads="1" noChangeShapeType="1"/>
                  </p:cNvSpPr>
                  <p:nvPr/>
                </p:nvSpPr>
                <p:spPr>
                  <a:xfrm>
                    <a:off x="6071575" y="2329937"/>
                    <a:ext cx="660428" cy="640863"/>
                  </a:xfrm>
                  <a:custGeom>
                    <a:avLst/>
                    <a:gdLst>
                      <a:gd name="connsiteX0" fmla="*/ 635903 w 660428"/>
                      <a:gd name="connsiteY0" fmla="*/ 640864 h 640863"/>
                      <a:gd name="connsiteX1" fmla="*/ 611572 w 660428"/>
                      <a:gd name="connsiteY1" fmla="*/ 618850 h 640863"/>
                      <a:gd name="connsiteX2" fmla="*/ 575723 w 660428"/>
                      <a:gd name="connsiteY2" fmla="*/ 263427 h 640863"/>
                      <a:gd name="connsiteX3" fmla="*/ 408132 w 660428"/>
                      <a:gd name="connsiteY3" fmla="*/ 85204 h 640863"/>
                      <a:gd name="connsiteX4" fmla="*/ 191811 w 660428"/>
                      <a:gd name="connsiteY4" fmla="*/ 49832 h 640863"/>
                      <a:gd name="connsiteX5" fmla="*/ 34034 w 660428"/>
                      <a:gd name="connsiteY5" fmla="*/ 116623 h 640863"/>
                      <a:gd name="connsiteX6" fmla="*/ 1934 w 660428"/>
                      <a:gd name="connsiteY6" fmla="*/ 103605 h 640863"/>
                      <a:gd name="connsiteX7" fmla="*/ 14951 w 660428"/>
                      <a:gd name="connsiteY7" fmla="*/ 71505 h 640863"/>
                      <a:gd name="connsiteX8" fmla="*/ 179270 w 660428"/>
                      <a:gd name="connsiteY8" fmla="*/ 1920 h 640863"/>
                      <a:gd name="connsiteX9" fmla="*/ 192765 w 660428"/>
                      <a:gd name="connsiteY9" fmla="*/ 284 h 640863"/>
                      <a:gd name="connsiteX10" fmla="*/ 416038 w 660428"/>
                      <a:gd name="connsiteY10" fmla="*/ 36815 h 640863"/>
                      <a:gd name="connsiteX11" fmla="*/ 624453 w 660428"/>
                      <a:gd name="connsiteY11" fmla="*/ 258451 h 640863"/>
                      <a:gd name="connsiteX12" fmla="*/ 660302 w 660428"/>
                      <a:gd name="connsiteY12" fmla="*/ 613875 h 640863"/>
                      <a:gd name="connsiteX13" fmla="*/ 638425 w 660428"/>
                      <a:gd name="connsiteY13" fmla="*/ 640659 h 640863"/>
                      <a:gd name="connsiteX14" fmla="*/ 635971 w 660428"/>
                      <a:gd name="connsiteY14" fmla="*/ 640795 h 64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0428" h="640863">
                        <a:moveTo>
                          <a:pt x="635903" y="640864"/>
                        </a:moveTo>
                        <a:cubicBezTo>
                          <a:pt x="623499" y="640864"/>
                          <a:pt x="612867" y="631458"/>
                          <a:pt x="611572" y="618850"/>
                        </a:cubicBezTo>
                        <a:lnTo>
                          <a:pt x="575723" y="263427"/>
                        </a:lnTo>
                        <a:cubicBezTo>
                          <a:pt x="566590" y="173123"/>
                          <a:pt x="497686" y="99857"/>
                          <a:pt x="408132" y="85204"/>
                        </a:cubicBezTo>
                        <a:lnTo>
                          <a:pt x="191811" y="49832"/>
                        </a:lnTo>
                        <a:lnTo>
                          <a:pt x="34034" y="116623"/>
                        </a:lnTo>
                        <a:cubicBezTo>
                          <a:pt x="21562" y="121939"/>
                          <a:pt x="7250" y="116078"/>
                          <a:pt x="1934" y="103605"/>
                        </a:cubicBezTo>
                        <a:cubicBezTo>
                          <a:pt x="-3314" y="91133"/>
                          <a:pt x="2479" y="76821"/>
                          <a:pt x="14951" y="71505"/>
                        </a:cubicBezTo>
                        <a:lnTo>
                          <a:pt x="179270" y="1920"/>
                        </a:lnTo>
                        <a:cubicBezTo>
                          <a:pt x="183564" y="148"/>
                          <a:pt x="188199" y="-398"/>
                          <a:pt x="192765" y="284"/>
                        </a:cubicBezTo>
                        <a:lnTo>
                          <a:pt x="416038" y="36815"/>
                        </a:lnTo>
                        <a:cubicBezTo>
                          <a:pt x="527401" y="55012"/>
                          <a:pt x="613139" y="146134"/>
                          <a:pt x="624453" y="258451"/>
                        </a:cubicBezTo>
                        <a:lnTo>
                          <a:pt x="660302" y="613875"/>
                        </a:lnTo>
                        <a:cubicBezTo>
                          <a:pt x="661665" y="627301"/>
                          <a:pt x="651851" y="639296"/>
                          <a:pt x="638425" y="640659"/>
                        </a:cubicBezTo>
                        <a:cubicBezTo>
                          <a:pt x="637606" y="640727"/>
                          <a:pt x="636789" y="640795"/>
                          <a:pt x="635971" y="640795"/>
                        </a:cubicBezTo>
                        <a:close/>
                      </a:path>
                    </a:pathLst>
                  </a:custGeom>
                  <a:solidFill>
                    <a:srgbClr val="121212"/>
                  </a:solidFill>
                  <a:ln w="0"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3FE3322D-6E82-72E1-621E-EC2BDD968D7C}"/>
                      </a:ext>
                    </a:extLst>
                  </p:cNvPr>
                  <p:cNvSpPr>
                    <a:spLocks noGrp="1" noRot="1" noMove="1" noResize="1" noEditPoints="1" noAdjustHandles="1" noChangeArrowheads="1" noChangeShapeType="1"/>
                  </p:cNvSpPr>
                  <p:nvPr/>
                </p:nvSpPr>
                <p:spPr>
                  <a:xfrm>
                    <a:off x="5460064" y="2329963"/>
                    <a:ext cx="660496" cy="640905"/>
                  </a:xfrm>
                  <a:custGeom>
                    <a:avLst/>
                    <a:gdLst>
                      <a:gd name="connsiteX0" fmla="*/ 24457 w 660496"/>
                      <a:gd name="connsiteY0" fmla="*/ 640837 h 640905"/>
                      <a:gd name="connsiteX1" fmla="*/ 22004 w 660496"/>
                      <a:gd name="connsiteY1" fmla="*/ 640701 h 640905"/>
                      <a:gd name="connsiteX2" fmla="*/ 126 w 660496"/>
                      <a:gd name="connsiteY2" fmla="*/ 613916 h 640905"/>
                      <a:gd name="connsiteX3" fmla="*/ 36043 w 660496"/>
                      <a:gd name="connsiteY3" fmla="*/ 258493 h 640905"/>
                      <a:gd name="connsiteX4" fmla="*/ 244459 w 660496"/>
                      <a:gd name="connsiteY4" fmla="*/ 36856 h 640905"/>
                      <a:gd name="connsiteX5" fmla="*/ 467731 w 660496"/>
                      <a:gd name="connsiteY5" fmla="*/ 326 h 640905"/>
                      <a:gd name="connsiteX6" fmla="*/ 481226 w 660496"/>
                      <a:gd name="connsiteY6" fmla="*/ 1961 h 640905"/>
                      <a:gd name="connsiteX7" fmla="*/ 645545 w 660496"/>
                      <a:gd name="connsiteY7" fmla="*/ 71547 h 640905"/>
                      <a:gd name="connsiteX8" fmla="*/ 658563 w 660496"/>
                      <a:gd name="connsiteY8" fmla="*/ 103647 h 640905"/>
                      <a:gd name="connsiteX9" fmla="*/ 626462 w 660496"/>
                      <a:gd name="connsiteY9" fmla="*/ 116664 h 640905"/>
                      <a:gd name="connsiteX10" fmla="*/ 468685 w 660496"/>
                      <a:gd name="connsiteY10" fmla="*/ 49873 h 640905"/>
                      <a:gd name="connsiteX11" fmla="*/ 252364 w 660496"/>
                      <a:gd name="connsiteY11" fmla="*/ 85245 h 640905"/>
                      <a:gd name="connsiteX12" fmla="*/ 84774 w 660496"/>
                      <a:gd name="connsiteY12" fmla="*/ 263468 h 640905"/>
                      <a:gd name="connsiteX13" fmla="*/ 48856 w 660496"/>
                      <a:gd name="connsiteY13" fmla="*/ 618892 h 640905"/>
                      <a:gd name="connsiteX14" fmla="*/ 24525 w 660496"/>
                      <a:gd name="connsiteY14" fmla="*/ 640905 h 640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0496" h="640905">
                        <a:moveTo>
                          <a:pt x="24457" y="640837"/>
                        </a:moveTo>
                        <a:cubicBezTo>
                          <a:pt x="23639" y="640837"/>
                          <a:pt x="22821" y="640837"/>
                          <a:pt x="22004" y="640701"/>
                        </a:cubicBezTo>
                        <a:cubicBezTo>
                          <a:pt x="8577" y="639338"/>
                          <a:pt x="-1237" y="627343"/>
                          <a:pt x="126" y="613916"/>
                        </a:cubicBezTo>
                        <a:lnTo>
                          <a:pt x="36043" y="258493"/>
                        </a:lnTo>
                        <a:cubicBezTo>
                          <a:pt x="47357" y="146243"/>
                          <a:pt x="133095" y="55053"/>
                          <a:pt x="244459" y="36856"/>
                        </a:cubicBezTo>
                        <a:lnTo>
                          <a:pt x="467731" y="326"/>
                        </a:lnTo>
                        <a:cubicBezTo>
                          <a:pt x="472297" y="-424"/>
                          <a:pt x="476932" y="121"/>
                          <a:pt x="481226" y="1961"/>
                        </a:cubicBezTo>
                        <a:lnTo>
                          <a:pt x="645545" y="71547"/>
                        </a:lnTo>
                        <a:cubicBezTo>
                          <a:pt x="658017" y="76794"/>
                          <a:pt x="663811" y="91175"/>
                          <a:pt x="658563" y="103647"/>
                        </a:cubicBezTo>
                        <a:cubicBezTo>
                          <a:pt x="653315" y="116119"/>
                          <a:pt x="638934" y="121912"/>
                          <a:pt x="626462" y="116664"/>
                        </a:cubicBezTo>
                        <a:lnTo>
                          <a:pt x="468685" y="49873"/>
                        </a:lnTo>
                        <a:lnTo>
                          <a:pt x="252364" y="85245"/>
                        </a:lnTo>
                        <a:cubicBezTo>
                          <a:pt x="162810" y="99899"/>
                          <a:pt x="93906" y="173164"/>
                          <a:pt x="84774" y="263468"/>
                        </a:cubicBezTo>
                        <a:lnTo>
                          <a:pt x="48856" y="618892"/>
                        </a:lnTo>
                        <a:cubicBezTo>
                          <a:pt x="47561" y="631500"/>
                          <a:pt x="36929" y="640905"/>
                          <a:pt x="24525" y="640905"/>
                        </a:cubicBezTo>
                        <a:close/>
                      </a:path>
                    </a:pathLst>
                  </a:custGeom>
                  <a:solidFill>
                    <a:srgbClr val="121212"/>
                  </a:solidFill>
                  <a:ln w="0"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BF67DA63-43E5-F171-12C5-724554DA10E1}"/>
                      </a:ext>
                    </a:extLst>
                  </p:cNvPr>
                  <p:cNvSpPr>
                    <a:spLocks noGrp="1" noRot="1" noMove="1" noResize="1" noEditPoints="1" noAdjustHandles="1" noChangeArrowheads="1" noChangeShapeType="1"/>
                  </p:cNvSpPr>
                  <p:nvPr/>
                </p:nvSpPr>
                <p:spPr>
                  <a:xfrm>
                    <a:off x="5907215" y="2274814"/>
                    <a:ext cx="72579" cy="104137"/>
                  </a:xfrm>
                  <a:custGeom>
                    <a:avLst/>
                    <a:gdLst>
                      <a:gd name="connsiteX0" fmla="*/ 24465 w 72579"/>
                      <a:gd name="connsiteY0" fmla="*/ 104137 h 104137"/>
                      <a:gd name="connsiteX1" fmla="*/ 14855 w 72579"/>
                      <a:gd name="connsiteY1" fmla="*/ 102161 h 104137"/>
                      <a:gd name="connsiteX2" fmla="*/ 1975 w 72579"/>
                      <a:gd name="connsiteY2" fmla="*/ 70060 h 104137"/>
                      <a:gd name="connsiteX3" fmla="*/ 25624 w 72579"/>
                      <a:gd name="connsiteY3" fmla="*/ 14856 h 104137"/>
                      <a:gd name="connsiteX4" fmla="*/ 57725 w 72579"/>
                      <a:gd name="connsiteY4" fmla="*/ 1974 h 104137"/>
                      <a:gd name="connsiteX5" fmla="*/ 70605 w 72579"/>
                      <a:gd name="connsiteY5" fmla="*/ 34075 h 104137"/>
                      <a:gd name="connsiteX6" fmla="*/ 46956 w 72579"/>
                      <a:gd name="connsiteY6" fmla="*/ 89280 h 104137"/>
                      <a:gd name="connsiteX7" fmla="*/ 24465 w 72579"/>
                      <a:gd name="connsiteY7" fmla="*/ 104137 h 10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579" h="104137">
                        <a:moveTo>
                          <a:pt x="24465" y="104137"/>
                        </a:moveTo>
                        <a:cubicBezTo>
                          <a:pt x="21262" y="104137"/>
                          <a:pt x="17991" y="103524"/>
                          <a:pt x="14855" y="102161"/>
                        </a:cubicBezTo>
                        <a:cubicBezTo>
                          <a:pt x="2451" y="96845"/>
                          <a:pt x="-3342" y="82464"/>
                          <a:pt x="1975" y="70060"/>
                        </a:cubicBezTo>
                        <a:lnTo>
                          <a:pt x="25624" y="14856"/>
                        </a:lnTo>
                        <a:cubicBezTo>
                          <a:pt x="30940" y="2452"/>
                          <a:pt x="45320" y="-3342"/>
                          <a:pt x="57725" y="1974"/>
                        </a:cubicBezTo>
                        <a:cubicBezTo>
                          <a:pt x="70129" y="7290"/>
                          <a:pt x="75922" y="21671"/>
                          <a:pt x="70605" y="34075"/>
                        </a:cubicBezTo>
                        <a:lnTo>
                          <a:pt x="46956" y="89280"/>
                        </a:lnTo>
                        <a:cubicBezTo>
                          <a:pt x="43003" y="98549"/>
                          <a:pt x="33939" y="104137"/>
                          <a:pt x="24465" y="104137"/>
                        </a:cubicBezTo>
                        <a:close/>
                      </a:path>
                    </a:pathLst>
                  </a:custGeom>
                  <a:solidFill>
                    <a:srgbClr val="121212"/>
                  </a:solidFill>
                  <a:ln w="0"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4AFBD25F-E94B-E857-C38D-C1D7FEB5AFCE}"/>
                      </a:ext>
                    </a:extLst>
                  </p:cNvPr>
                  <p:cNvSpPr>
                    <a:spLocks noGrp="1" noRot="1" noMove="1" noResize="1" noEditPoints="1" noAdjustHandles="1" noChangeArrowheads="1" noChangeShapeType="1"/>
                  </p:cNvSpPr>
                  <p:nvPr/>
                </p:nvSpPr>
                <p:spPr>
                  <a:xfrm>
                    <a:off x="6212136" y="2274814"/>
                    <a:ext cx="72580" cy="104137"/>
                  </a:xfrm>
                  <a:custGeom>
                    <a:avLst/>
                    <a:gdLst>
                      <a:gd name="connsiteX0" fmla="*/ 48115 w 72580"/>
                      <a:gd name="connsiteY0" fmla="*/ 104137 h 104137"/>
                      <a:gd name="connsiteX1" fmla="*/ 25624 w 72580"/>
                      <a:gd name="connsiteY1" fmla="*/ 89280 h 104137"/>
                      <a:gd name="connsiteX2" fmla="*/ 1975 w 72580"/>
                      <a:gd name="connsiteY2" fmla="*/ 34075 h 104137"/>
                      <a:gd name="connsiteX3" fmla="*/ 14855 w 72580"/>
                      <a:gd name="connsiteY3" fmla="*/ 1974 h 104137"/>
                      <a:gd name="connsiteX4" fmla="*/ 46956 w 72580"/>
                      <a:gd name="connsiteY4" fmla="*/ 14856 h 104137"/>
                      <a:gd name="connsiteX5" fmla="*/ 70606 w 72580"/>
                      <a:gd name="connsiteY5" fmla="*/ 70060 h 104137"/>
                      <a:gd name="connsiteX6" fmla="*/ 57725 w 72580"/>
                      <a:gd name="connsiteY6" fmla="*/ 102161 h 104137"/>
                      <a:gd name="connsiteX7" fmla="*/ 48115 w 72580"/>
                      <a:gd name="connsiteY7" fmla="*/ 104137 h 10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580" h="104137">
                        <a:moveTo>
                          <a:pt x="48115" y="104137"/>
                        </a:moveTo>
                        <a:cubicBezTo>
                          <a:pt x="38641" y="104137"/>
                          <a:pt x="29577" y="98549"/>
                          <a:pt x="25624" y="89280"/>
                        </a:cubicBezTo>
                        <a:lnTo>
                          <a:pt x="1975" y="34075"/>
                        </a:lnTo>
                        <a:cubicBezTo>
                          <a:pt x="-3342" y="21671"/>
                          <a:pt x="2452" y="7290"/>
                          <a:pt x="14855" y="1974"/>
                        </a:cubicBezTo>
                        <a:cubicBezTo>
                          <a:pt x="27328" y="-3342"/>
                          <a:pt x="41640" y="2452"/>
                          <a:pt x="46956" y="14856"/>
                        </a:cubicBezTo>
                        <a:lnTo>
                          <a:pt x="70606" y="70060"/>
                        </a:lnTo>
                        <a:cubicBezTo>
                          <a:pt x="75922" y="82464"/>
                          <a:pt x="70129" y="96845"/>
                          <a:pt x="57725" y="102161"/>
                        </a:cubicBezTo>
                        <a:cubicBezTo>
                          <a:pt x="54589" y="103524"/>
                          <a:pt x="51318" y="104137"/>
                          <a:pt x="48115" y="104137"/>
                        </a:cubicBezTo>
                        <a:close/>
                      </a:path>
                    </a:pathLst>
                  </a:custGeom>
                  <a:solidFill>
                    <a:srgbClr val="121212"/>
                  </a:solidFill>
                  <a:ln w="0" cap="flat">
                    <a:noFill/>
                    <a:prstDash val="solid"/>
                    <a:miter/>
                  </a:ln>
                </p:spPr>
                <p:txBody>
                  <a:bodyPr rtlCol="0" anchor="ctr"/>
                  <a:lstStyle/>
                  <a:p>
                    <a:endParaRPr lang="en-US"/>
                  </a:p>
                </p:txBody>
              </p:sp>
            </p:grpSp>
            <p:sp>
              <p:nvSpPr>
                <p:cNvPr id="295" name="Freeform: Shape 294">
                  <a:extLst>
                    <a:ext uri="{FF2B5EF4-FFF2-40B4-BE49-F238E27FC236}">
                      <a16:creationId xmlns:a16="http://schemas.microsoft.com/office/drawing/2014/main" id="{8B273B68-E4E1-5F18-9CAC-AB1E1C93B8F7}"/>
                    </a:ext>
                  </a:extLst>
                </p:cNvPr>
                <p:cNvSpPr>
                  <a:spLocks noGrp="1" noRot="1" noMove="1" noResize="1" noEditPoints="1" noAdjustHandles="1" noChangeArrowheads="1" noChangeShapeType="1"/>
                </p:cNvSpPr>
                <p:nvPr/>
              </p:nvSpPr>
              <p:spPr>
                <a:xfrm>
                  <a:off x="5810588" y="1576850"/>
                  <a:ext cx="570685" cy="701505"/>
                </a:xfrm>
                <a:custGeom>
                  <a:avLst/>
                  <a:gdLst>
                    <a:gd name="connsiteX0" fmla="*/ 285412 w 570685"/>
                    <a:gd name="connsiteY0" fmla="*/ 701438 h 701505"/>
                    <a:gd name="connsiteX1" fmla="*/ 42374 w 570685"/>
                    <a:gd name="connsiteY1" fmla="*/ 474689 h 701505"/>
                    <a:gd name="connsiteX2" fmla="*/ 2709 w 570685"/>
                    <a:gd name="connsiteY2" fmla="*/ 401492 h 701505"/>
                    <a:gd name="connsiteX3" fmla="*/ 323 w 570685"/>
                    <a:gd name="connsiteY3" fmla="*/ 364075 h 701505"/>
                    <a:gd name="connsiteX4" fmla="*/ 30447 w 570685"/>
                    <a:gd name="connsiteY4" fmla="*/ 286243 h 701505"/>
                    <a:gd name="connsiteX5" fmla="*/ 110392 w 570685"/>
                    <a:gd name="connsiteY5" fmla="*/ 51453 h 701505"/>
                    <a:gd name="connsiteX6" fmla="*/ 113323 w 570685"/>
                    <a:gd name="connsiteY6" fmla="*/ 47295 h 701505"/>
                    <a:gd name="connsiteX7" fmla="*/ 203490 w 570685"/>
                    <a:gd name="connsiteY7" fmla="*/ 2314 h 701505"/>
                    <a:gd name="connsiteX8" fmla="*/ 444892 w 570685"/>
                    <a:gd name="connsiteY8" fmla="*/ 54247 h 701505"/>
                    <a:gd name="connsiteX9" fmla="*/ 447005 w 570685"/>
                    <a:gd name="connsiteY9" fmla="*/ 56019 h 701505"/>
                    <a:gd name="connsiteX10" fmla="*/ 540035 w 570685"/>
                    <a:gd name="connsiteY10" fmla="*/ 286107 h 701505"/>
                    <a:gd name="connsiteX11" fmla="*/ 570364 w 570685"/>
                    <a:gd name="connsiteY11" fmla="*/ 364075 h 701505"/>
                    <a:gd name="connsiteX12" fmla="*/ 567978 w 570685"/>
                    <a:gd name="connsiteY12" fmla="*/ 401492 h 701505"/>
                    <a:gd name="connsiteX13" fmla="*/ 530357 w 570685"/>
                    <a:gd name="connsiteY13" fmla="*/ 473667 h 701505"/>
                    <a:gd name="connsiteX14" fmla="*/ 285343 w 570685"/>
                    <a:gd name="connsiteY14" fmla="*/ 701506 h 701505"/>
                    <a:gd name="connsiteX15" fmla="*/ 247518 w 570685"/>
                    <a:gd name="connsiteY15" fmla="*/ 48795 h 701505"/>
                    <a:gd name="connsiteX16" fmla="*/ 209011 w 570685"/>
                    <a:gd name="connsiteY16" fmla="*/ 50839 h 701505"/>
                    <a:gd name="connsiteX17" fmla="*/ 157486 w 570685"/>
                    <a:gd name="connsiteY17" fmla="*/ 68287 h 701505"/>
                    <a:gd name="connsiteX18" fmla="*/ 131793 w 570685"/>
                    <a:gd name="connsiteY18" fmla="*/ 95344 h 701505"/>
                    <a:gd name="connsiteX19" fmla="*/ 79995 w 570685"/>
                    <a:gd name="connsiteY19" fmla="*/ 298784 h 701505"/>
                    <a:gd name="connsiteX20" fmla="*/ 64661 w 570685"/>
                    <a:gd name="connsiteY20" fmla="*/ 323047 h 701505"/>
                    <a:gd name="connsiteX21" fmla="*/ 49190 w 570685"/>
                    <a:gd name="connsiteY21" fmla="*/ 360872 h 701505"/>
                    <a:gd name="connsiteX22" fmla="*/ 51575 w 570685"/>
                    <a:gd name="connsiteY22" fmla="*/ 398289 h 701505"/>
                    <a:gd name="connsiteX23" fmla="*/ 70590 w 570685"/>
                    <a:gd name="connsiteY23" fmla="*/ 433592 h 701505"/>
                    <a:gd name="connsiteX24" fmla="*/ 86538 w 570685"/>
                    <a:gd name="connsiteY24" fmla="*/ 450631 h 701505"/>
                    <a:gd name="connsiteX25" fmla="*/ 285480 w 570685"/>
                    <a:gd name="connsiteY25" fmla="*/ 652503 h 701505"/>
                    <a:gd name="connsiteX26" fmla="*/ 485852 w 570685"/>
                    <a:gd name="connsiteY26" fmla="*/ 450631 h 701505"/>
                    <a:gd name="connsiteX27" fmla="*/ 501460 w 570685"/>
                    <a:gd name="connsiteY27" fmla="*/ 433184 h 701505"/>
                    <a:gd name="connsiteX28" fmla="*/ 519316 w 570685"/>
                    <a:gd name="connsiteY28" fmla="*/ 398289 h 701505"/>
                    <a:gd name="connsiteX29" fmla="*/ 521702 w 570685"/>
                    <a:gd name="connsiteY29" fmla="*/ 360872 h 701505"/>
                    <a:gd name="connsiteX30" fmla="*/ 506231 w 570685"/>
                    <a:gd name="connsiteY30" fmla="*/ 323047 h 701505"/>
                    <a:gd name="connsiteX31" fmla="*/ 490896 w 570685"/>
                    <a:gd name="connsiteY31" fmla="*/ 299465 h 701505"/>
                    <a:gd name="connsiteX32" fmla="*/ 416199 w 570685"/>
                    <a:gd name="connsiteY32" fmla="*/ 93776 h 701505"/>
                    <a:gd name="connsiteX33" fmla="*/ 414018 w 570685"/>
                    <a:gd name="connsiteY33" fmla="*/ 92004 h 701505"/>
                    <a:gd name="connsiteX34" fmla="*/ 247654 w 570685"/>
                    <a:gd name="connsiteY34" fmla="*/ 48727 h 701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70685" h="701505">
                      <a:moveTo>
                        <a:pt x="285412" y="701438"/>
                      </a:moveTo>
                      <a:cubicBezTo>
                        <a:pt x="154488" y="701438"/>
                        <a:pt x="73725" y="581827"/>
                        <a:pt x="42374" y="474689"/>
                      </a:cubicBezTo>
                      <a:cubicBezTo>
                        <a:pt x="6116" y="455538"/>
                        <a:pt x="3663" y="416895"/>
                        <a:pt x="2709" y="401492"/>
                      </a:cubicBezTo>
                      <a:lnTo>
                        <a:pt x="323" y="364075"/>
                      </a:lnTo>
                      <a:cubicBezTo>
                        <a:pt x="-1994" y="327886"/>
                        <a:pt x="8161" y="301783"/>
                        <a:pt x="30447" y="286243"/>
                      </a:cubicBezTo>
                      <a:cubicBezTo>
                        <a:pt x="29084" y="235332"/>
                        <a:pt x="32219" y="89415"/>
                        <a:pt x="110392" y="51453"/>
                      </a:cubicBezTo>
                      <a:cubicBezTo>
                        <a:pt x="111823" y="50430"/>
                        <a:pt x="112709" y="48590"/>
                        <a:pt x="113323" y="47295"/>
                      </a:cubicBezTo>
                      <a:cubicBezTo>
                        <a:pt x="124704" y="23510"/>
                        <a:pt x="142425" y="9334"/>
                        <a:pt x="203490" y="2314"/>
                      </a:cubicBezTo>
                      <a:cubicBezTo>
                        <a:pt x="279210" y="-6342"/>
                        <a:pt x="389551" y="8925"/>
                        <a:pt x="444892" y="54247"/>
                      </a:cubicBezTo>
                      <a:lnTo>
                        <a:pt x="447005" y="56019"/>
                      </a:lnTo>
                      <a:cubicBezTo>
                        <a:pt x="482786" y="85189"/>
                        <a:pt x="541807" y="133510"/>
                        <a:pt x="540035" y="286107"/>
                      </a:cubicBezTo>
                      <a:cubicBezTo>
                        <a:pt x="562458" y="301646"/>
                        <a:pt x="572681" y="327817"/>
                        <a:pt x="570364" y="364075"/>
                      </a:cubicBezTo>
                      <a:lnTo>
                        <a:pt x="567978" y="401492"/>
                      </a:lnTo>
                      <a:cubicBezTo>
                        <a:pt x="567024" y="416622"/>
                        <a:pt x="564638" y="454243"/>
                        <a:pt x="530357" y="473667"/>
                      </a:cubicBezTo>
                      <a:cubicBezTo>
                        <a:pt x="500437" y="585917"/>
                        <a:pt x="421583" y="701506"/>
                        <a:pt x="285343" y="701506"/>
                      </a:cubicBezTo>
                      <a:close/>
                      <a:moveTo>
                        <a:pt x="247518" y="48795"/>
                      </a:moveTo>
                      <a:cubicBezTo>
                        <a:pt x="234091" y="48795"/>
                        <a:pt x="221074" y="49476"/>
                        <a:pt x="209011" y="50839"/>
                      </a:cubicBezTo>
                      <a:cubicBezTo>
                        <a:pt x="163280" y="56087"/>
                        <a:pt x="159804" y="63448"/>
                        <a:pt x="157486" y="68287"/>
                      </a:cubicBezTo>
                      <a:cubicBezTo>
                        <a:pt x="154079" y="75375"/>
                        <a:pt x="148422" y="87302"/>
                        <a:pt x="131793" y="95344"/>
                      </a:cubicBezTo>
                      <a:cubicBezTo>
                        <a:pt x="86129" y="117562"/>
                        <a:pt x="75770" y="231925"/>
                        <a:pt x="79995" y="298784"/>
                      </a:cubicBezTo>
                      <a:cubicBezTo>
                        <a:pt x="80677" y="309348"/>
                        <a:pt x="74475" y="319094"/>
                        <a:pt x="64661" y="323047"/>
                      </a:cubicBezTo>
                      <a:cubicBezTo>
                        <a:pt x="55460" y="326727"/>
                        <a:pt x="47350" y="332384"/>
                        <a:pt x="49190" y="360872"/>
                      </a:cubicBezTo>
                      <a:lnTo>
                        <a:pt x="51575" y="398289"/>
                      </a:lnTo>
                      <a:cubicBezTo>
                        <a:pt x="53142" y="423301"/>
                        <a:pt x="59208" y="429776"/>
                        <a:pt x="70590" y="433592"/>
                      </a:cubicBezTo>
                      <a:cubicBezTo>
                        <a:pt x="78428" y="436182"/>
                        <a:pt x="84425" y="442589"/>
                        <a:pt x="86538" y="450631"/>
                      </a:cubicBezTo>
                      <a:cubicBezTo>
                        <a:pt x="110937" y="543729"/>
                        <a:pt x="177660" y="652503"/>
                        <a:pt x="285480" y="652503"/>
                      </a:cubicBezTo>
                      <a:cubicBezTo>
                        <a:pt x="426968" y="652503"/>
                        <a:pt x="474607" y="497998"/>
                        <a:pt x="485852" y="450631"/>
                      </a:cubicBezTo>
                      <a:cubicBezTo>
                        <a:pt x="487761" y="442521"/>
                        <a:pt x="493622" y="435978"/>
                        <a:pt x="501460" y="433184"/>
                      </a:cubicBezTo>
                      <a:cubicBezTo>
                        <a:pt x="512296" y="429367"/>
                        <a:pt x="517749" y="423165"/>
                        <a:pt x="519316" y="398289"/>
                      </a:cubicBezTo>
                      <a:lnTo>
                        <a:pt x="521702" y="360872"/>
                      </a:lnTo>
                      <a:cubicBezTo>
                        <a:pt x="523474" y="332384"/>
                        <a:pt x="515431" y="326727"/>
                        <a:pt x="506231" y="323047"/>
                      </a:cubicBezTo>
                      <a:cubicBezTo>
                        <a:pt x="496689" y="319162"/>
                        <a:pt x="490487" y="309757"/>
                        <a:pt x="490896" y="299465"/>
                      </a:cubicBezTo>
                      <a:cubicBezTo>
                        <a:pt x="496076" y="159068"/>
                        <a:pt x="447959" y="119811"/>
                        <a:pt x="416199" y="93776"/>
                      </a:cubicBezTo>
                      <a:lnTo>
                        <a:pt x="414018" y="92004"/>
                      </a:lnTo>
                      <a:cubicBezTo>
                        <a:pt x="378510" y="62971"/>
                        <a:pt x="308448" y="48727"/>
                        <a:pt x="247654" y="48727"/>
                      </a:cubicBezTo>
                      <a:close/>
                    </a:path>
                  </a:pathLst>
                </a:custGeom>
                <a:solidFill>
                  <a:srgbClr val="121212"/>
                </a:solidFill>
                <a:ln w="0" cap="flat">
                  <a:noFill/>
                  <a:prstDash val="solid"/>
                  <a:miter/>
                </a:ln>
              </p:spPr>
              <p:txBody>
                <a:bodyPr rtlCol="0" anchor="ctr"/>
                <a:lstStyle/>
                <a:p>
                  <a:endParaRPr lang="en-US"/>
                </a:p>
              </p:txBody>
            </p:sp>
          </p:grpSp>
          <p:sp>
            <p:nvSpPr>
              <p:cNvPr id="291" name="Freeform: Shape 290">
                <a:extLst>
                  <a:ext uri="{FF2B5EF4-FFF2-40B4-BE49-F238E27FC236}">
                    <a16:creationId xmlns:a16="http://schemas.microsoft.com/office/drawing/2014/main" id="{4AF78755-B6D9-805A-2974-C38CE038A66D}"/>
                  </a:ext>
                </a:extLst>
              </p:cNvPr>
              <p:cNvSpPr>
                <a:spLocks noGrp="1" noRot="1" noMove="1" noResize="1" noEditPoints="1" noAdjustHandles="1" noChangeArrowheads="1" noChangeShapeType="1"/>
              </p:cNvSpPr>
              <p:nvPr/>
            </p:nvSpPr>
            <p:spPr>
              <a:xfrm>
                <a:off x="5645285" y="2471709"/>
                <a:ext cx="901565" cy="499091"/>
              </a:xfrm>
              <a:custGeom>
                <a:avLst/>
                <a:gdLst>
                  <a:gd name="connsiteX0" fmla="*/ 863319 w 901565"/>
                  <a:gd name="connsiteY0" fmla="*/ 499092 h 499091"/>
                  <a:gd name="connsiteX1" fmla="*/ 38178 w 901565"/>
                  <a:gd name="connsiteY1" fmla="*/ 499092 h 499091"/>
                  <a:gd name="connsiteX2" fmla="*/ 13711 w 901565"/>
                  <a:gd name="connsiteY2" fmla="*/ 475374 h 499091"/>
                  <a:gd name="connsiteX3" fmla="*/ 12 w 901565"/>
                  <a:gd name="connsiteY3" fmla="*/ 25217 h 499091"/>
                  <a:gd name="connsiteX4" fmla="*/ 6895 w 901565"/>
                  <a:gd name="connsiteY4" fmla="*/ 7429 h 499091"/>
                  <a:gd name="connsiteX5" fmla="*/ 24479 w 901565"/>
                  <a:gd name="connsiteY5" fmla="*/ 0 h 499091"/>
                  <a:gd name="connsiteX6" fmla="*/ 877086 w 901565"/>
                  <a:gd name="connsiteY6" fmla="*/ 0 h 499091"/>
                  <a:gd name="connsiteX7" fmla="*/ 894670 w 901565"/>
                  <a:gd name="connsiteY7" fmla="*/ 7429 h 499091"/>
                  <a:gd name="connsiteX8" fmla="*/ 901554 w 901565"/>
                  <a:gd name="connsiteY8" fmla="*/ 25217 h 499091"/>
                  <a:gd name="connsiteX9" fmla="*/ 887855 w 901565"/>
                  <a:gd name="connsiteY9" fmla="*/ 475374 h 499091"/>
                  <a:gd name="connsiteX10" fmla="*/ 863387 w 901565"/>
                  <a:gd name="connsiteY10" fmla="*/ 499092 h 499091"/>
                  <a:gd name="connsiteX11" fmla="*/ 61896 w 901565"/>
                  <a:gd name="connsiteY11" fmla="*/ 450157 h 499091"/>
                  <a:gd name="connsiteX12" fmla="*/ 839601 w 901565"/>
                  <a:gd name="connsiteY12" fmla="*/ 450157 h 499091"/>
                  <a:gd name="connsiteX13" fmla="*/ 851801 w 901565"/>
                  <a:gd name="connsiteY13" fmla="*/ 48935 h 499091"/>
                  <a:gd name="connsiteX14" fmla="*/ 49628 w 901565"/>
                  <a:gd name="connsiteY14" fmla="*/ 48935 h 499091"/>
                  <a:gd name="connsiteX15" fmla="*/ 61828 w 901565"/>
                  <a:gd name="connsiteY15" fmla="*/ 450157 h 499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1565" h="499091">
                    <a:moveTo>
                      <a:pt x="863319" y="499092"/>
                    </a:moveTo>
                    <a:lnTo>
                      <a:pt x="38178" y="499092"/>
                    </a:lnTo>
                    <a:cubicBezTo>
                      <a:pt x="24956" y="499092"/>
                      <a:pt x="14120" y="488596"/>
                      <a:pt x="13711" y="475374"/>
                    </a:cubicBezTo>
                    <a:lnTo>
                      <a:pt x="12" y="25217"/>
                    </a:lnTo>
                    <a:cubicBezTo>
                      <a:pt x="-192" y="18606"/>
                      <a:pt x="2261" y="12200"/>
                      <a:pt x="6895" y="7429"/>
                    </a:cubicBezTo>
                    <a:cubicBezTo>
                      <a:pt x="11530" y="2658"/>
                      <a:pt x="17868" y="0"/>
                      <a:pt x="24479" y="0"/>
                    </a:cubicBezTo>
                    <a:lnTo>
                      <a:pt x="877086" y="0"/>
                    </a:lnTo>
                    <a:cubicBezTo>
                      <a:pt x="883697" y="0"/>
                      <a:pt x="890036" y="2658"/>
                      <a:pt x="894670" y="7429"/>
                    </a:cubicBezTo>
                    <a:cubicBezTo>
                      <a:pt x="899304" y="12200"/>
                      <a:pt x="901758" y="18606"/>
                      <a:pt x="901554" y="25217"/>
                    </a:cubicBezTo>
                    <a:lnTo>
                      <a:pt x="887855" y="475374"/>
                    </a:lnTo>
                    <a:cubicBezTo>
                      <a:pt x="887446" y="488596"/>
                      <a:pt x="876609" y="499092"/>
                      <a:pt x="863387" y="499092"/>
                    </a:cubicBezTo>
                    <a:close/>
                    <a:moveTo>
                      <a:pt x="61896" y="450157"/>
                    </a:moveTo>
                    <a:lnTo>
                      <a:pt x="839601" y="450157"/>
                    </a:lnTo>
                    <a:lnTo>
                      <a:pt x="851801" y="48935"/>
                    </a:lnTo>
                    <a:lnTo>
                      <a:pt x="49628" y="48935"/>
                    </a:lnTo>
                    <a:lnTo>
                      <a:pt x="61828" y="450157"/>
                    </a:lnTo>
                    <a:close/>
                  </a:path>
                </a:pathLst>
              </a:custGeom>
              <a:solidFill>
                <a:srgbClr val="121212"/>
              </a:solidFill>
              <a:ln w="0"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A4257785-1A86-935C-EE26-5E57D41D84AE}"/>
                  </a:ext>
                </a:extLst>
              </p:cNvPr>
              <p:cNvSpPr>
                <a:spLocks noGrp="1" noRot="1" noMove="1" noResize="1" noEditPoints="1" noAdjustHandles="1" noChangeArrowheads="1" noChangeShapeType="1"/>
              </p:cNvSpPr>
              <p:nvPr/>
            </p:nvSpPr>
            <p:spPr>
              <a:xfrm>
                <a:off x="5400419" y="2921866"/>
                <a:ext cx="1391160" cy="48934"/>
              </a:xfrm>
              <a:custGeom>
                <a:avLst/>
                <a:gdLst>
                  <a:gd name="connsiteX0" fmla="*/ 1366693 w 1391160"/>
                  <a:gd name="connsiteY0" fmla="*/ 48935 h 48934"/>
                  <a:gd name="connsiteX1" fmla="*/ 24467 w 1391160"/>
                  <a:gd name="connsiteY1" fmla="*/ 48935 h 48934"/>
                  <a:gd name="connsiteX2" fmla="*/ 0 w 1391160"/>
                  <a:gd name="connsiteY2" fmla="*/ 24467 h 48934"/>
                  <a:gd name="connsiteX3" fmla="*/ 24467 w 1391160"/>
                  <a:gd name="connsiteY3" fmla="*/ 0 h 48934"/>
                  <a:gd name="connsiteX4" fmla="*/ 1366693 w 1391160"/>
                  <a:gd name="connsiteY4" fmla="*/ 0 h 48934"/>
                  <a:gd name="connsiteX5" fmla="*/ 1391160 w 1391160"/>
                  <a:gd name="connsiteY5" fmla="*/ 24467 h 48934"/>
                  <a:gd name="connsiteX6" fmla="*/ 1366693 w 1391160"/>
                  <a:gd name="connsiteY6" fmla="*/ 48935 h 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1160" h="48934">
                    <a:moveTo>
                      <a:pt x="1366693" y="48935"/>
                    </a:moveTo>
                    <a:lnTo>
                      <a:pt x="24467" y="48935"/>
                    </a:lnTo>
                    <a:cubicBezTo>
                      <a:pt x="10973" y="48935"/>
                      <a:pt x="0" y="37962"/>
                      <a:pt x="0" y="24467"/>
                    </a:cubicBezTo>
                    <a:cubicBezTo>
                      <a:pt x="0" y="10973"/>
                      <a:pt x="10973" y="0"/>
                      <a:pt x="24467" y="0"/>
                    </a:cubicBezTo>
                    <a:lnTo>
                      <a:pt x="1366693" y="0"/>
                    </a:lnTo>
                    <a:cubicBezTo>
                      <a:pt x="1380188" y="0"/>
                      <a:pt x="1391160" y="10973"/>
                      <a:pt x="1391160" y="24467"/>
                    </a:cubicBezTo>
                    <a:cubicBezTo>
                      <a:pt x="1391160" y="37962"/>
                      <a:pt x="1380188" y="48935"/>
                      <a:pt x="1366693" y="48935"/>
                    </a:cubicBezTo>
                    <a:close/>
                  </a:path>
                </a:pathLst>
              </a:custGeom>
              <a:solidFill>
                <a:srgbClr val="121212"/>
              </a:solidFill>
              <a:ln w="0"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1DA9ED1B-9A12-3F3A-61A6-A248881ACE4D}"/>
                  </a:ext>
                </a:extLst>
              </p:cNvPr>
              <p:cNvSpPr>
                <a:spLocks noGrp="1" noRot="1" noMove="1" noResize="1" noEditPoints="1" noAdjustHandles="1" noChangeArrowheads="1" noChangeShapeType="1"/>
              </p:cNvSpPr>
              <p:nvPr/>
            </p:nvSpPr>
            <p:spPr>
              <a:xfrm>
                <a:off x="5870478" y="1665855"/>
                <a:ext cx="470728" cy="128470"/>
              </a:xfrm>
              <a:custGeom>
                <a:avLst/>
                <a:gdLst>
                  <a:gd name="connsiteX0" fmla="*/ 446205 w 470728"/>
                  <a:gd name="connsiteY0" fmla="*/ 128470 h 128470"/>
                  <a:gd name="connsiteX1" fmla="*/ 422419 w 470728"/>
                  <a:gd name="connsiteY1" fmla="*/ 109592 h 128470"/>
                  <a:gd name="connsiteX2" fmla="*/ 403540 w 470728"/>
                  <a:gd name="connsiteY2" fmla="*/ 84579 h 128470"/>
                  <a:gd name="connsiteX3" fmla="*/ 213527 w 470728"/>
                  <a:gd name="connsiteY3" fmla="*/ 98278 h 128470"/>
                  <a:gd name="connsiteX4" fmla="*/ 37076 w 470728"/>
                  <a:gd name="connsiteY4" fmla="*/ 94257 h 128470"/>
                  <a:gd name="connsiteX5" fmla="*/ 0 w 470728"/>
                  <a:gd name="connsiteY5" fmla="*/ 24467 h 128470"/>
                  <a:gd name="connsiteX6" fmla="*/ 24467 w 470728"/>
                  <a:gd name="connsiteY6" fmla="*/ 0 h 128470"/>
                  <a:gd name="connsiteX7" fmla="*/ 24467 w 470728"/>
                  <a:gd name="connsiteY7" fmla="*/ 0 h 128470"/>
                  <a:gd name="connsiteX8" fmla="*/ 48935 w 470728"/>
                  <a:gd name="connsiteY8" fmla="*/ 24127 h 128470"/>
                  <a:gd name="connsiteX9" fmla="*/ 66655 w 470728"/>
                  <a:gd name="connsiteY9" fmla="*/ 55273 h 128470"/>
                  <a:gd name="connsiteX10" fmla="*/ 198942 w 470728"/>
                  <a:gd name="connsiteY10" fmla="*/ 51593 h 128470"/>
                  <a:gd name="connsiteX11" fmla="*/ 427803 w 470728"/>
                  <a:gd name="connsiteY11" fmla="*/ 42051 h 128470"/>
                  <a:gd name="connsiteX12" fmla="*/ 470059 w 470728"/>
                  <a:gd name="connsiteY12" fmla="*/ 98346 h 128470"/>
                  <a:gd name="connsiteX13" fmla="*/ 451862 w 470728"/>
                  <a:gd name="connsiteY13" fmla="*/ 127789 h 128470"/>
                  <a:gd name="connsiteX14" fmla="*/ 446205 w 470728"/>
                  <a:gd name="connsiteY14" fmla="*/ 128470 h 128470"/>
                  <a:gd name="connsiteX15" fmla="*/ 49003 w 470728"/>
                  <a:gd name="connsiteY15" fmla="*/ 24467 h 128470"/>
                  <a:gd name="connsiteX16" fmla="*/ 49139 w 470728"/>
                  <a:gd name="connsiteY16" fmla="*/ 24467 h 128470"/>
                  <a:gd name="connsiteX17" fmla="*/ 49003 w 470728"/>
                  <a:gd name="connsiteY17" fmla="*/ 24467 h 12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0728" h="128470">
                    <a:moveTo>
                      <a:pt x="446205" y="128470"/>
                    </a:moveTo>
                    <a:cubicBezTo>
                      <a:pt x="435096" y="128470"/>
                      <a:pt x="425077" y="120905"/>
                      <a:pt x="422419" y="109592"/>
                    </a:cubicBezTo>
                    <a:cubicBezTo>
                      <a:pt x="419761" y="98346"/>
                      <a:pt x="413763" y="90372"/>
                      <a:pt x="403540" y="84579"/>
                    </a:cubicBezTo>
                    <a:cubicBezTo>
                      <a:pt x="371031" y="66109"/>
                      <a:pt x="300082" y="71221"/>
                      <a:pt x="213527" y="98278"/>
                    </a:cubicBezTo>
                    <a:cubicBezTo>
                      <a:pt x="133991" y="123222"/>
                      <a:pt x="74629" y="121859"/>
                      <a:pt x="37076" y="94257"/>
                    </a:cubicBezTo>
                    <a:cubicBezTo>
                      <a:pt x="7838" y="72789"/>
                      <a:pt x="0" y="40279"/>
                      <a:pt x="0" y="24467"/>
                    </a:cubicBezTo>
                    <a:cubicBezTo>
                      <a:pt x="0" y="10973"/>
                      <a:pt x="10973" y="0"/>
                      <a:pt x="24467" y="0"/>
                    </a:cubicBezTo>
                    <a:lnTo>
                      <a:pt x="24467" y="0"/>
                    </a:lnTo>
                    <a:cubicBezTo>
                      <a:pt x="37894" y="0"/>
                      <a:pt x="48730" y="10768"/>
                      <a:pt x="48935" y="24127"/>
                    </a:cubicBezTo>
                    <a:cubicBezTo>
                      <a:pt x="48935" y="25421"/>
                      <a:pt x="50025" y="43482"/>
                      <a:pt x="66655" y="55273"/>
                    </a:cubicBezTo>
                    <a:cubicBezTo>
                      <a:pt x="90441" y="72175"/>
                      <a:pt x="137467" y="70880"/>
                      <a:pt x="198942" y="51593"/>
                    </a:cubicBezTo>
                    <a:cubicBezTo>
                      <a:pt x="258100" y="33055"/>
                      <a:pt x="366533" y="7156"/>
                      <a:pt x="427803" y="42051"/>
                    </a:cubicBezTo>
                    <a:cubicBezTo>
                      <a:pt x="449681" y="54523"/>
                      <a:pt x="464334" y="74015"/>
                      <a:pt x="470059" y="98346"/>
                    </a:cubicBezTo>
                    <a:cubicBezTo>
                      <a:pt x="473194" y="111500"/>
                      <a:pt x="465015" y="124654"/>
                      <a:pt x="451862" y="127789"/>
                    </a:cubicBezTo>
                    <a:cubicBezTo>
                      <a:pt x="449953" y="128266"/>
                      <a:pt x="448045" y="128470"/>
                      <a:pt x="446205" y="128470"/>
                    </a:cubicBezTo>
                    <a:close/>
                    <a:moveTo>
                      <a:pt x="49003" y="24467"/>
                    </a:moveTo>
                    <a:lnTo>
                      <a:pt x="49139" y="24467"/>
                    </a:lnTo>
                    <a:lnTo>
                      <a:pt x="49003" y="24467"/>
                    </a:lnTo>
                    <a:close/>
                  </a:path>
                </a:pathLst>
              </a:custGeom>
              <a:solidFill>
                <a:srgbClr val="121212"/>
              </a:solidFill>
              <a:ln w="0" cap="flat">
                <a:noFill/>
                <a:prstDash val="solid"/>
                <a:miter/>
              </a:ln>
            </p:spPr>
            <p:txBody>
              <a:bodyPr rtlCol="0" anchor="ctr"/>
              <a:lstStyle/>
              <a:p>
                <a:endParaRPr lang="en-US"/>
              </a:p>
            </p:txBody>
          </p:sp>
        </p:grpSp>
        <p:grpSp>
          <p:nvGrpSpPr>
            <p:cNvPr id="262" name="Graphic 6">
              <a:extLst>
                <a:ext uri="{FF2B5EF4-FFF2-40B4-BE49-F238E27FC236}">
                  <a16:creationId xmlns:a16="http://schemas.microsoft.com/office/drawing/2014/main" id="{C3EEB0DB-E2A1-E978-D55C-4F06D123FFA1}"/>
                </a:ext>
              </a:extLst>
            </p:cNvPr>
            <p:cNvGrpSpPr>
              <a:grpSpLocks noGrp="1" noUngrp="1" noRot="1" noMove="1" noResize="1"/>
            </p:cNvGrpSpPr>
            <p:nvPr/>
          </p:nvGrpSpPr>
          <p:grpSpPr>
            <a:xfrm>
              <a:off x="5274403" y="1633482"/>
              <a:ext cx="1643193" cy="644805"/>
              <a:chOff x="5274403" y="1633482"/>
              <a:chExt cx="1643193" cy="644805"/>
            </a:xfrm>
            <a:solidFill>
              <a:srgbClr val="121212"/>
            </a:solidFill>
          </p:grpSpPr>
          <p:grpSp>
            <p:nvGrpSpPr>
              <p:cNvPr id="263" name="Graphic 6">
                <a:extLst>
                  <a:ext uri="{FF2B5EF4-FFF2-40B4-BE49-F238E27FC236}">
                    <a16:creationId xmlns:a16="http://schemas.microsoft.com/office/drawing/2014/main" id="{6200908A-B5AD-6330-DE10-A58489FB32E2}"/>
                  </a:ext>
                </a:extLst>
              </p:cNvPr>
              <p:cNvGrpSpPr>
                <a:grpSpLocks noGrp="1" noUngrp="1" noRot="1" noMove="1" noResize="1"/>
              </p:cNvGrpSpPr>
              <p:nvPr/>
            </p:nvGrpSpPr>
            <p:grpSpPr>
              <a:xfrm>
                <a:off x="5274403" y="1782467"/>
                <a:ext cx="1643193" cy="48934"/>
                <a:chOff x="5274403" y="1782467"/>
                <a:chExt cx="1643193" cy="48934"/>
              </a:xfrm>
              <a:solidFill>
                <a:srgbClr val="121212"/>
              </a:solidFill>
            </p:grpSpPr>
            <p:sp>
              <p:nvSpPr>
                <p:cNvPr id="286" name="Freeform: Shape 285">
                  <a:extLst>
                    <a:ext uri="{FF2B5EF4-FFF2-40B4-BE49-F238E27FC236}">
                      <a16:creationId xmlns:a16="http://schemas.microsoft.com/office/drawing/2014/main" id="{A88B6CB2-C602-031A-37D9-816601431AC9}"/>
                    </a:ext>
                  </a:extLst>
                </p:cNvPr>
                <p:cNvSpPr>
                  <a:spLocks noGrp="1" noRot="1" noMove="1" noResize="1" noEditPoints="1" noAdjustHandles="1" noChangeArrowheads="1" noChangeShapeType="1"/>
                </p:cNvSpPr>
                <p:nvPr/>
              </p:nvSpPr>
              <p:spPr>
                <a:xfrm>
                  <a:off x="5274403" y="1782467"/>
                  <a:ext cx="131264" cy="48934"/>
                </a:xfrm>
                <a:custGeom>
                  <a:avLst/>
                  <a:gdLst>
                    <a:gd name="connsiteX0" fmla="*/ 106797 w 131264"/>
                    <a:gd name="connsiteY0" fmla="*/ 48935 h 48934"/>
                    <a:gd name="connsiteX1" fmla="*/ 24467 w 131264"/>
                    <a:gd name="connsiteY1" fmla="*/ 48935 h 48934"/>
                    <a:gd name="connsiteX2" fmla="*/ 0 w 131264"/>
                    <a:gd name="connsiteY2" fmla="*/ 24467 h 48934"/>
                    <a:gd name="connsiteX3" fmla="*/ 24467 w 131264"/>
                    <a:gd name="connsiteY3" fmla="*/ 0 h 48934"/>
                    <a:gd name="connsiteX4" fmla="*/ 106797 w 131264"/>
                    <a:gd name="connsiteY4" fmla="*/ 0 h 48934"/>
                    <a:gd name="connsiteX5" fmla="*/ 131265 w 131264"/>
                    <a:gd name="connsiteY5" fmla="*/ 24467 h 48934"/>
                    <a:gd name="connsiteX6" fmla="*/ 106797 w 131264"/>
                    <a:gd name="connsiteY6" fmla="*/ 48935 h 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264" h="48934">
                      <a:moveTo>
                        <a:pt x="106797" y="48935"/>
                      </a:moveTo>
                      <a:lnTo>
                        <a:pt x="24467" y="48935"/>
                      </a:lnTo>
                      <a:cubicBezTo>
                        <a:pt x="10973" y="48935"/>
                        <a:pt x="0" y="37962"/>
                        <a:pt x="0" y="24467"/>
                      </a:cubicBezTo>
                      <a:cubicBezTo>
                        <a:pt x="0" y="10973"/>
                        <a:pt x="10973" y="0"/>
                        <a:pt x="24467" y="0"/>
                      </a:cubicBezTo>
                      <a:lnTo>
                        <a:pt x="106797" y="0"/>
                      </a:lnTo>
                      <a:cubicBezTo>
                        <a:pt x="120292" y="0"/>
                        <a:pt x="131265" y="10973"/>
                        <a:pt x="131265" y="24467"/>
                      </a:cubicBezTo>
                      <a:cubicBezTo>
                        <a:pt x="131265" y="37962"/>
                        <a:pt x="120292" y="48935"/>
                        <a:pt x="106797" y="48935"/>
                      </a:cubicBezTo>
                      <a:close/>
                    </a:path>
                  </a:pathLst>
                </a:custGeom>
                <a:solidFill>
                  <a:srgbClr val="121212"/>
                </a:solidFill>
                <a:ln w="0"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79F3232C-1FDF-C943-C423-9A09B318BD67}"/>
                    </a:ext>
                  </a:extLst>
                </p:cNvPr>
                <p:cNvSpPr>
                  <a:spLocks noGrp="1" noRot="1" noMove="1" noResize="1" noEditPoints="1" noAdjustHandles="1" noChangeArrowheads="1" noChangeShapeType="1"/>
                </p:cNvSpPr>
                <p:nvPr/>
              </p:nvSpPr>
              <p:spPr>
                <a:xfrm>
                  <a:off x="5521256" y="1782467"/>
                  <a:ext cx="232950" cy="48934"/>
                </a:xfrm>
                <a:custGeom>
                  <a:avLst/>
                  <a:gdLst>
                    <a:gd name="connsiteX0" fmla="*/ 208483 w 232950"/>
                    <a:gd name="connsiteY0" fmla="*/ 48935 h 48934"/>
                    <a:gd name="connsiteX1" fmla="*/ 24467 w 232950"/>
                    <a:gd name="connsiteY1" fmla="*/ 48935 h 48934"/>
                    <a:gd name="connsiteX2" fmla="*/ 0 w 232950"/>
                    <a:gd name="connsiteY2" fmla="*/ 24467 h 48934"/>
                    <a:gd name="connsiteX3" fmla="*/ 24467 w 232950"/>
                    <a:gd name="connsiteY3" fmla="*/ 0 h 48934"/>
                    <a:gd name="connsiteX4" fmla="*/ 208483 w 232950"/>
                    <a:gd name="connsiteY4" fmla="*/ 0 h 48934"/>
                    <a:gd name="connsiteX5" fmla="*/ 232950 w 232950"/>
                    <a:gd name="connsiteY5" fmla="*/ 24467 h 48934"/>
                    <a:gd name="connsiteX6" fmla="*/ 208483 w 232950"/>
                    <a:gd name="connsiteY6" fmla="*/ 48935 h 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950" h="48934">
                      <a:moveTo>
                        <a:pt x="208483" y="48935"/>
                      </a:moveTo>
                      <a:lnTo>
                        <a:pt x="24467" y="48935"/>
                      </a:lnTo>
                      <a:cubicBezTo>
                        <a:pt x="10973" y="48935"/>
                        <a:pt x="0" y="37962"/>
                        <a:pt x="0" y="24467"/>
                      </a:cubicBezTo>
                      <a:cubicBezTo>
                        <a:pt x="0" y="10973"/>
                        <a:pt x="10973" y="0"/>
                        <a:pt x="24467" y="0"/>
                      </a:cubicBezTo>
                      <a:lnTo>
                        <a:pt x="208483" y="0"/>
                      </a:lnTo>
                      <a:cubicBezTo>
                        <a:pt x="221978" y="0"/>
                        <a:pt x="232950" y="10973"/>
                        <a:pt x="232950" y="24467"/>
                      </a:cubicBezTo>
                      <a:cubicBezTo>
                        <a:pt x="232950" y="37962"/>
                        <a:pt x="221978" y="48935"/>
                        <a:pt x="208483" y="48935"/>
                      </a:cubicBezTo>
                      <a:close/>
                    </a:path>
                  </a:pathLst>
                </a:custGeom>
                <a:solidFill>
                  <a:srgbClr val="121212"/>
                </a:solidFill>
                <a:ln w="0"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A90ABA76-154F-8879-CE1B-C139B85CE965}"/>
                    </a:ext>
                  </a:extLst>
                </p:cNvPr>
                <p:cNvSpPr>
                  <a:spLocks noGrp="1" noRot="1" noMove="1" noResize="1" noEditPoints="1" noAdjustHandles="1" noChangeArrowheads="1" noChangeShapeType="1"/>
                </p:cNvSpPr>
                <p:nvPr/>
              </p:nvSpPr>
              <p:spPr>
                <a:xfrm>
                  <a:off x="6400171" y="1782467"/>
                  <a:ext cx="156140" cy="48934"/>
                </a:xfrm>
                <a:custGeom>
                  <a:avLst/>
                  <a:gdLst>
                    <a:gd name="connsiteX0" fmla="*/ 131674 w 156140"/>
                    <a:gd name="connsiteY0" fmla="*/ 48935 h 48934"/>
                    <a:gd name="connsiteX1" fmla="*/ 24467 w 156140"/>
                    <a:gd name="connsiteY1" fmla="*/ 48935 h 48934"/>
                    <a:gd name="connsiteX2" fmla="*/ 0 w 156140"/>
                    <a:gd name="connsiteY2" fmla="*/ 24467 h 48934"/>
                    <a:gd name="connsiteX3" fmla="*/ 24467 w 156140"/>
                    <a:gd name="connsiteY3" fmla="*/ 0 h 48934"/>
                    <a:gd name="connsiteX4" fmla="*/ 131674 w 156140"/>
                    <a:gd name="connsiteY4" fmla="*/ 0 h 48934"/>
                    <a:gd name="connsiteX5" fmla="*/ 156141 w 156140"/>
                    <a:gd name="connsiteY5" fmla="*/ 24467 h 48934"/>
                    <a:gd name="connsiteX6" fmla="*/ 131674 w 156140"/>
                    <a:gd name="connsiteY6" fmla="*/ 48935 h 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140" h="48934">
                      <a:moveTo>
                        <a:pt x="131674" y="48935"/>
                      </a:moveTo>
                      <a:lnTo>
                        <a:pt x="24467" y="48935"/>
                      </a:lnTo>
                      <a:cubicBezTo>
                        <a:pt x="10973" y="48935"/>
                        <a:pt x="0" y="37962"/>
                        <a:pt x="0" y="24467"/>
                      </a:cubicBezTo>
                      <a:cubicBezTo>
                        <a:pt x="0" y="10973"/>
                        <a:pt x="10973" y="0"/>
                        <a:pt x="24467" y="0"/>
                      </a:cubicBezTo>
                      <a:lnTo>
                        <a:pt x="131674" y="0"/>
                      </a:lnTo>
                      <a:cubicBezTo>
                        <a:pt x="145168" y="0"/>
                        <a:pt x="156141" y="10973"/>
                        <a:pt x="156141" y="24467"/>
                      </a:cubicBezTo>
                      <a:cubicBezTo>
                        <a:pt x="156141" y="37962"/>
                        <a:pt x="145168" y="48935"/>
                        <a:pt x="131674" y="48935"/>
                      </a:cubicBezTo>
                      <a:close/>
                    </a:path>
                  </a:pathLst>
                </a:custGeom>
                <a:solidFill>
                  <a:srgbClr val="121212"/>
                </a:solidFill>
                <a:ln w="0"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71B0798E-4EA8-3F31-57AF-4D8274BB3F5F}"/>
                    </a:ext>
                  </a:extLst>
                </p:cNvPr>
                <p:cNvSpPr>
                  <a:spLocks noGrp="1" noRot="1" noMove="1" noResize="1" noEditPoints="1" noAdjustHandles="1" noChangeArrowheads="1" noChangeShapeType="1"/>
                </p:cNvSpPr>
                <p:nvPr/>
              </p:nvSpPr>
              <p:spPr>
                <a:xfrm>
                  <a:off x="6671969" y="1782467"/>
                  <a:ext cx="245627" cy="48934"/>
                </a:xfrm>
                <a:custGeom>
                  <a:avLst/>
                  <a:gdLst>
                    <a:gd name="connsiteX0" fmla="*/ 221160 w 245627"/>
                    <a:gd name="connsiteY0" fmla="*/ 48935 h 48934"/>
                    <a:gd name="connsiteX1" fmla="*/ 24467 w 245627"/>
                    <a:gd name="connsiteY1" fmla="*/ 48935 h 48934"/>
                    <a:gd name="connsiteX2" fmla="*/ 0 w 245627"/>
                    <a:gd name="connsiteY2" fmla="*/ 24467 h 48934"/>
                    <a:gd name="connsiteX3" fmla="*/ 24467 w 245627"/>
                    <a:gd name="connsiteY3" fmla="*/ 0 h 48934"/>
                    <a:gd name="connsiteX4" fmla="*/ 221160 w 245627"/>
                    <a:gd name="connsiteY4" fmla="*/ 0 h 48934"/>
                    <a:gd name="connsiteX5" fmla="*/ 245627 w 245627"/>
                    <a:gd name="connsiteY5" fmla="*/ 24467 h 48934"/>
                    <a:gd name="connsiteX6" fmla="*/ 221160 w 245627"/>
                    <a:gd name="connsiteY6" fmla="*/ 48935 h 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627" h="48934">
                      <a:moveTo>
                        <a:pt x="221160" y="48935"/>
                      </a:moveTo>
                      <a:lnTo>
                        <a:pt x="24467" y="48935"/>
                      </a:lnTo>
                      <a:cubicBezTo>
                        <a:pt x="10973" y="48935"/>
                        <a:pt x="0" y="37962"/>
                        <a:pt x="0" y="24467"/>
                      </a:cubicBezTo>
                      <a:cubicBezTo>
                        <a:pt x="0" y="10973"/>
                        <a:pt x="10973" y="0"/>
                        <a:pt x="24467" y="0"/>
                      </a:cubicBezTo>
                      <a:lnTo>
                        <a:pt x="221160" y="0"/>
                      </a:lnTo>
                      <a:cubicBezTo>
                        <a:pt x="234654" y="0"/>
                        <a:pt x="245627" y="10973"/>
                        <a:pt x="245627" y="24467"/>
                      </a:cubicBezTo>
                      <a:cubicBezTo>
                        <a:pt x="245627" y="37962"/>
                        <a:pt x="234654" y="48935"/>
                        <a:pt x="221160" y="48935"/>
                      </a:cubicBezTo>
                      <a:close/>
                    </a:path>
                  </a:pathLst>
                </a:custGeom>
                <a:solidFill>
                  <a:srgbClr val="121212"/>
                </a:solidFill>
                <a:ln w="0" cap="flat">
                  <a:noFill/>
                  <a:prstDash val="solid"/>
                  <a:miter/>
                </a:ln>
              </p:spPr>
              <p:txBody>
                <a:bodyPr rtlCol="0" anchor="ctr"/>
                <a:lstStyle/>
                <a:p>
                  <a:endParaRPr lang="en-US"/>
                </a:p>
              </p:txBody>
            </p:sp>
          </p:grpSp>
          <p:grpSp>
            <p:nvGrpSpPr>
              <p:cNvPr id="264" name="Graphic 6">
                <a:extLst>
                  <a:ext uri="{FF2B5EF4-FFF2-40B4-BE49-F238E27FC236}">
                    <a16:creationId xmlns:a16="http://schemas.microsoft.com/office/drawing/2014/main" id="{91C7DE87-6FE7-6AC4-45C7-9011EC07147B}"/>
                  </a:ext>
                </a:extLst>
              </p:cNvPr>
              <p:cNvGrpSpPr>
                <a:grpSpLocks noGrp="1" noUngrp="1" noRot="1" noMove="1" noResize="1"/>
              </p:cNvGrpSpPr>
              <p:nvPr/>
            </p:nvGrpSpPr>
            <p:grpSpPr>
              <a:xfrm>
                <a:off x="5276993" y="2229353"/>
                <a:ext cx="1640603" cy="48934"/>
                <a:chOff x="5276993" y="2229353"/>
                <a:chExt cx="1640603" cy="48934"/>
              </a:xfrm>
              <a:solidFill>
                <a:srgbClr val="121212"/>
              </a:solidFill>
            </p:grpSpPr>
            <p:sp>
              <p:nvSpPr>
                <p:cNvPr id="281" name="Freeform: Shape 280">
                  <a:extLst>
                    <a:ext uri="{FF2B5EF4-FFF2-40B4-BE49-F238E27FC236}">
                      <a16:creationId xmlns:a16="http://schemas.microsoft.com/office/drawing/2014/main" id="{0C4FFAAE-30D4-BD9E-F6E6-6C629F65E0BA}"/>
                    </a:ext>
                  </a:extLst>
                </p:cNvPr>
                <p:cNvSpPr>
                  <a:spLocks noGrp="1" noRot="1" noMove="1" noResize="1" noEditPoints="1" noAdjustHandles="1" noChangeArrowheads="1" noChangeShapeType="1"/>
                </p:cNvSpPr>
                <p:nvPr/>
              </p:nvSpPr>
              <p:spPr>
                <a:xfrm>
                  <a:off x="5808526" y="2229353"/>
                  <a:ext cx="78717" cy="48934"/>
                </a:xfrm>
                <a:custGeom>
                  <a:avLst/>
                  <a:gdLst>
                    <a:gd name="connsiteX0" fmla="*/ 54251 w 78717"/>
                    <a:gd name="connsiteY0" fmla="*/ 48935 h 48934"/>
                    <a:gd name="connsiteX1" fmla="*/ 24467 w 78717"/>
                    <a:gd name="connsiteY1" fmla="*/ 48935 h 48934"/>
                    <a:gd name="connsiteX2" fmla="*/ 0 w 78717"/>
                    <a:gd name="connsiteY2" fmla="*/ 24467 h 48934"/>
                    <a:gd name="connsiteX3" fmla="*/ 24467 w 78717"/>
                    <a:gd name="connsiteY3" fmla="*/ 0 h 48934"/>
                    <a:gd name="connsiteX4" fmla="*/ 54251 w 78717"/>
                    <a:gd name="connsiteY4" fmla="*/ 0 h 48934"/>
                    <a:gd name="connsiteX5" fmla="*/ 78718 w 78717"/>
                    <a:gd name="connsiteY5" fmla="*/ 24467 h 48934"/>
                    <a:gd name="connsiteX6" fmla="*/ 54251 w 78717"/>
                    <a:gd name="connsiteY6" fmla="*/ 48935 h 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17" h="48934">
                      <a:moveTo>
                        <a:pt x="54251" y="48935"/>
                      </a:moveTo>
                      <a:lnTo>
                        <a:pt x="24467" y="48935"/>
                      </a:lnTo>
                      <a:cubicBezTo>
                        <a:pt x="10973" y="48935"/>
                        <a:pt x="0" y="37962"/>
                        <a:pt x="0" y="24467"/>
                      </a:cubicBezTo>
                      <a:cubicBezTo>
                        <a:pt x="0" y="10973"/>
                        <a:pt x="10973" y="0"/>
                        <a:pt x="24467" y="0"/>
                      </a:cubicBezTo>
                      <a:lnTo>
                        <a:pt x="54251" y="0"/>
                      </a:lnTo>
                      <a:cubicBezTo>
                        <a:pt x="67745" y="0"/>
                        <a:pt x="78718" y="10973"/>
                        <a:pt x="78718" y="24467"/>
                      </a:cubicBezTo>
                      <a:cubicBezTo>
                        <a:pt x="78718" y="37962"/>
                        <a:pt x="67745" y="48935"/>
                        <a:pt x="54251" y="48935"/>
                      </a:cubicBezTo>
                      <a:close/>
                    </a:path>
                  </a:pathLst>
                </a:custGeom>
                <a:solidFill>
                  <a:srgbClr val="121212"/>
                </a:solidFill>
                <a:ln w="0"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43D3CAA7-7C78-36FD-B80A-8F52218C1580}"/>
                    </a:ext>
                  </a:extLst>
                </p:cNvPr>
                <p:cNvSpPr>
                  <a:spLocks noGrp="1" noRot="1" noMove="1" noResize="1" noEditPoints="1" noAdjustHandles="1" noChangeArrowheads="1" noChangeShapeType="1"/>
                </p:cNvSpPr>
                <p:nvPr/>
              </p:nvSpPr>
              <p:spPr>
                <a:xfrm>
                  <a:off x="5276993" y="2229353"/>
                  <a:ext cx="72856" cy="48934"/>
                </a:xfrm>
                <a:custGeom>
                  <a:avLst/>
                  <a:gdLst>
                    <a:gd name="connsiteX0" fmla="*/ 48389 w 72856"/>
                    <a:gd name="connsiteY0" fmla="*/ 48935 h 48934"/>
                    <a:gd name="connsiteX1" fmla="*/ 24467 w 72856"/>
                    <a:gd name="connsiteY1" fmla="*/ 48935 h 48934"/>
                    <a:gd name="connsiteX2" fmla="*/ 0 w 72856"/>
                    <a:gd name="connsiteY2" fmla="*/ 24467 h 48934"/>
                    <a:gd name="connsiteX3" fmla="*/ 24467 w 72856"/>
                    <a:gd name="connsiteY3" fmla="*/ 0 h 48934"/>
                    <a:gd name="connsiteX4" fmla="*/ 48389 w 72856"/>
                    <a:gd name="connsiteY4" fmla="*/ 0 h 48934"/>
                    <a:gd name="connsiteX5" fmla="*/ 72857 w 72856"/>
                    <a:gd name="connsiteY5" fmla="*/ 24467 h 48934"/>
                    <a:gd name="connsiteX6" fmla="*/ 48389 w 72856"/>
                    <a:gd name="connsiteY6" fmla="*/ 48935 h 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856" h="48934">
                      <a:moveTo>
                        <a:pt x="48389" y="48935"/>
                      </a:moveTo>
                      <a:lnTo>
                        <a:pt x="24467" y="48935"/>
                      </a:lnTo>
                      <a:cubicBezTo>
                        <a:pt x="10973" y="48935"/>
                        <a:pt x="0" y="37962"/>
                        <a:pt x="0" y="24467"/>
                      </a:cubicBezTo>
                      <a:cubicBezTo>
                        <a:pt x="0" y="10973"/>
                        <a:pt x="10973" y="0"/>
                        <a:pt x="24467" y="0"/>
                      </a:cubicBezTo>
                      <a:lnTo>
                        <a:pt x="48389" y="0"/>
                      </a:lnTo>
                      <a:cubicBezTo>
                        <a:pt x="61884" y="0"/>
                        <a:pt x="72857" y="10973"/>
                        <a:pt x="72857" y="24467"/>
                      </a:cubicBezTo>
                      <a:cubicBezTo>
                        <a:pt x="72857" y="37962"/>
                        <a:pt x="61884" y="48935"/>
                        <a:pt x="48389" y="48935"/>
                      </a:cubicBezTo>
                      <a:close/>
                    </a:path>
                  </a:pathLst>
                </a:custGeom>
                <a:solidFill>
                  <a:srgbClr val="121212"/>
                </a:solidFill>
                <a:ln w="0"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CF2E2CF3-465C-487F-2F6F-1DE8C2612550}"/>
                    </a:ext>
                  </a:extLst>
                </p:cNvPr>
                <p:cNvSpPr>
                  <a:spLocks noGrp="1" noRot="1" noMove="1" noResize="1" noEditPoints="1" noAdjustHandles="1" noChangeArrowheads="1" noChangeShapeType="1"/>
                </p:cNvSpPr>
                <p:nvPr/>
              </p:nvSpPr>
              <p:spPr>
                <a:xfrm>
                  <a:off x="5465438" y="2229353"/>
                  <a:ext cx="227429" cy="48934"/>
                </a:xfrm>
                <a:custGeom>
                  <a:avLst/>
                  <a:gdLst>
                    <a:gd name="connsiteX0" fmla="*/ 202963 w 227429"/>
                    <a:gd name="connsiteY0" fmla="*/ 48935 h 48934"/>
                    <a:gd name="connsiteX1" fmla="*/ 24467 w 227429"/>
                    <a:gd name="connsiteY1" fmla="*/ 48935 h 48934"/>
                    <a:gd name="connsiteX2" fmla="*/ 0 w 227429"/>
                    <a:gd name="connsiteY2" fmla="*/ 24467 h 48934"/>
                    <a:gd name="connsiteX3" fmla="*/ 24467 w 227429"/>
                    <a:gd name="connsiteY3" fmla="*/ 0 h 48934"/>
                    <a:gd name="connsiteX4" fmla="*/ 202963 w 227429"/>
                    <a:gd name="connsiteY4" fmla="*/ 0 h 48934"/>
                    <a:gd name="connsiteX5" fmla="*/ 227430 w 227429"/>
                    <a:gd name="connsiteY5" fmla="*/ 24467 h 48934"/>
                    <a:gd name="connsiteX6" fmla="*/ 202963 w 227429"/>
                    <a:gd name="connsiteY6" fmla="*/ 48935 h 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429" h="48934">
                      <a:moveTo>
                        <a:pt x="202963" y="48935"/>
                      </a:moveTo>
                      <a:lnTo>
                        <a:pt x="24467" y="48935"/>
                      </a:lnTo>
                      <a:cubicBezTo>
                        <a:pt x="10973" y="48935"/>
                        <a:pt x="0" y="37962"/>
                        <a:pt x="0" y="24467"/>
                      </a:cubicBezTo>
                      <a:cubicBezTo>
                        <a:pt x="0" y="10973"/>
                        <a:pt x="10973" y="0"/>
                        <a:pt x="24467" y="0"/>
                      </a:cubicBezTo>
                      <a:lnTo>
                        <a:pt x="202963" y="0"/>
                      </a:lnTo>
                      <a:cubicBezTo>
                        <a:pt x="216457" y="0"/>
                        <a:pt x="227430" y="10973"/>
                        <a:pt x="227430" y="24467"/>
                      </a:cubicBezTo>
                      <a:cubicBezTo>
                        <a:pt x="227430" y="37962"/>
                        <a:pt x="216457" y="48935"/>
                        <a:pt x="202963" y="48935"/>
                      </a:cubicBezTo>
                      <a:close/>
                    </a:path>
                  </a:pathLst>
                </a:custGeom>
                <a:solidFill>
                  <a:srgbClr val="121212"/>
                </a:solidFill>
                <a:ln w="0"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ACF0B791-305A-DF97-09E2-57390EB4925D}"/>
                    </a:ext>
                  </a:extLst>
                </p:cNvPr>
                <p:cNvSpPr>
                  <a:spLocks noGrp="1" noRot="1" noMove="1" noResize="1" noEditPoints="1" noAdjustHandles="1" noChangeArrowheads="1" noChangeShapeType="1"/>
                </p:cNvSpPr>
                <p:nvPr/>
              </p:nvSpPr>
              <p:spPr>
                <a:xfrm>
                  <a:off x="6820545" y="2229353"/>
                  <a:ext cx="97051" cy="48934"/>
                </a:xfrm>
                <a:custGeom>
                  <a:avLst/>
                  <a:gdLst>
                    <a:gd name="connsiteX0" fmla="*/ 72584 w 97051"/>
                    <a:gd name="connsiteY0" fmla="*/ 48935 h 48934"/>
                    <a:gd name="connsiteX1" fmla="*/ 24467 w 97051"/>
                    <a:gd name="connsiteY1" fmla="*/ 48935 h 48934"/>
                    <a:gd name="connsiteX2" fmla="*/ 0 w 97051"/>
                    <a:gd name="connsiteY2" fmla="*/ 24467 h 48934"/>
                    <a:gd name="connsiteX3" fmla="*/ 24467 w 97051"/>
                    <a:gd name="connsiteY3" fmla="*/ 0 h 48934"/>
                    <a:gd name="connsiteX4" fmla="*/ 72584 w 97051"/>
                    <a:gd name="connsiteY4" fmla="*/ 0 h 48934"/>
                    <a:gd name="connsiteX5" fmla="*/ 97051 w 97051"/>
                    <a:gd name="connsiteY5" fmla="*/ 24467 h 48934"/>
                    <a:gd name="connsiteX6" fmla="*/ 72584 w 97051"/>
                    <a:gd name="connsiteY6" fmla="*/ 48935 h 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1" h="48934">
                      <a:moveTo>
                        <a:pt x="72584" y="48935"/>
                      </a:moveTo>
                      <a:lnTo>
                        <a:pt x="24467" y="48935"/>
                      </a:lnTo>
                      <a:cubicBezTo>
                        <a:pt x="10973" y="48935"/>
                        <a:pt x="0" y="37962"/>
                        <a:pt x="0" y="24467"/>
                      </a:cubicBezTo>
                      <a:cubicBezTo>
                        <a:pt x="0" y="10973"/>
                        <a:pt x="10973" y="0"/>
                        <a:pt x="24467" y="0"/>
                      </a:cubicBezTo>
                      <a:lnTo>
                        <a:pt x="72584" y="0"/>
                      </a:lnTo>
                      <a:cubicBezTo>
                        <a:pt x="86079" y="0"/>
                        <a:pt x="97051" y="10973"/>
                        <a:pt x="97051" y="24467"/>
                      </a:cubicBezTo>
                      <a:cubicBezTo>
                        <a:pt x="97051" y="37962"/>
                        <a:pt x="86079" y="48935"/>
                        <a:pt x="72584" y="48935"/>
                      </a:cubicBezTo>
                      <a:close/>
                    </a:path>
                  </a:pathLst>
                </a:custGeom>
                <a:solidFill>
                  <a:srgbClr val="121212"/>
                </a:solidFill>
                <a:ln w="0"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ABC83244-997C-8B7F-9884-A8D45A7E91E9}"/>
                    </a:ext>
                  </a:extLst>
                </p:cNvPr>
                <p:cNvSpPr>
                  <a:spLocks noGrp="1" noRot="1" noMove="1" noResize="1" noEditPoints="1" noAdjustHandles="1" noChangeArrowheads="1" noChangeShapeType="1"/>
                </p:cNvSpPr>
                <p:nvPr/>
              </p:nvSpPr>
              <p:spPr>
                <a:xfrm>
                  <a:off x="6332426" y="2229353"/>
                  <a:ext cx="372461" cy="48934"/>
                </a:xfrm>
                <a:custGeom>
                  <a:avLst/>
                  <a:gdLst>
                    <a:gd name="connsiteX0" fmla="*/ 347995 w 372461"/>
                    <a:gd name="connsiteY0" fmla="*/ 48935 h 48934"/>
                    <a:gd name="connsiteX1" fmla="*/ 24467 w 372461"/>
                    <a:gd name="connsiteY1" fmla="*/ 48935 h 48934"/>
                    <a:gd name="connsiteX2" fmla="*/ 0 w 372461"/>
                    <a:gd name="connsiteY2" fmla="*/ 24467 h 48934"/>
                    <a:gd name="connsiteX3" fmla="*/ 24467 w 372461"/>
                    <a:gd name="connsiteY3" fmla="*/ 0 h 48934"/>
                    <a:gd name="connsiteX4" fmla="*/ 347995 w 372461"/>
                    <a:gd name="connsiteY4" fmla="*/ 0 h 48934"/>
                    <a:gd name="connsiteX5" fmla="*/ 372462 w 372461"/>
                    <a:gd name="connsiteY5" fmla="*/ 24467 h 48934"/>
                    <a:gd name="connsiteX6" fmla="*/ 347995 w 372461"/>
                    <a:gd name="connsiteY6" fmla="*/ 48935 h 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2461" h="48934">
                      <a:moveTo>
                        <a:pt x="347995" y="48935"/>
                      </a:moveTo>
                      <a:lnTo>
                        <a:pt x="24467" y="48935"/>
                      </a:lnTo>
                      <a:cubicBezTo>
                        <a:pt x="10973" y="48935"/>
                        <a:pt x="0" y="37962"/>
                        <a:pt x="0" y="24467"/>
                      </a:cubicBezTo>
                      <a:cubicBezTo>
                        <a:pt x="0" y="10973"/>
                        <a:pt x="10973" y="0"/>
                        <a:pt x="24467" y="0"/>
                      </a:cubicBezTo>
                      <a:lnTo>
                        <a:pt x="347995" y="0"/>
                      </a:lnTo>
                      <a:cubicBezTo>
                        <a:pt x="361489" y="0"/>
                        <a:pt x="372462" y="10973"/>
                        <a:pt x="372462" y="24467"/>
                      </a:cubicBezTo>
                      <a:cubicBezTo>
                        <a:pt x="372462" y="37962"/>
                        <a:pt x="361489" y="48935"/>
                        <a:pt x="347995" y="48935"/>
                      </a:cubicBezTo>
                      <a:close/>
                    </a:path>
                  </a:pathLst>
                </a:custGeom>
                <a:solidFill>
                  <a:srgbClr val="121212"/>
                </a:solidFill>
                <a:ln w="0" cap="flat">
                  <a:noFill/>
                  <a:prstDash val="solid"/>
                  <a:miter/>
                </a:ln>
              </p:spPr>
              <p:txBody>
                <a:bodyPr rtlCol="0" anchor="ctr"/>
                <a:lstStyle/>
                <a:p>
                  <a:endParaRPr lang="en-US"/>
                </a:p>
              </p:txBody>
            </p:sp>
          </p:grpSp>
          <p:grpSp>
            <p:nvGrpSpPr>
              <p:cNvPr id="265" name="Graphic 6">
                <a:extLst>
                  <a:ext uri="{FF2B5EF4-FFF2-40B4-BE49-F238E27FC236}">
                    <a16:creationId xmlns:a16="http://schemas.microsoft.com/office/drawing/2014/main" id="{2B915566-3396-680E-A806-DB1B5606F758}"/>
                  </a:ext>
                </a:extLst>
              </p:cNvPr>
              <p:cNvGrpSpPr>
                <a:grpSpLocks noGrp="1" noUngrp="1" noRot="1" noMove="1" noResize="1"/>
              </p:cNvGrpSpPr>
              <p:nvPr/>
            </p:nvGrpSpPr>
            <p:grpSpPr>
              <a:xfrm>
                <a:off x="5274403" y="1633482"/>
                <a:ext cx="1643193" cy="48934"/>
                <a:chOff x="5274403" y="1633482"/>
                <a:chExt cx="1643193" cy="48934"/>
              </a:xfrm>
              <a:solidFill>
                <a:srgbClr val="121212"/>
              </a:solidFill>
            </p:grpSpPr>
            <p:sp>
              <p:nvSpPr>
                <p:cNvPr id="276" name="Freeform: Shape 275">
                  <a:extLst>
                    <a:ext uri="{FF2B5EF4-FFF2-40B4-BE49-F238E27FC236}">
                      <a16:creationId xmlns:a16="http://schemas.microsoft.com/office/drawing/2014/main" id="{39CA8AB0-4760-F8B8-3C2B-E0774AEACDE1}"/>
                    </a:ext>
                  </a:extLst>
                </p:cNvPr>
                <p:cNvSpPr>
                  <a:spLocks noGrp="1" noRot="1" noMove="1" noResize="1" noEditPoints="1" noAdjustHandles="1" noChangeArrowheads="1" noChangeShapeType="1"/>
                </p:cNvSpPr>
                <p:nvPr/>
              </p:nvSpPr>
              <p:spPr>
                <a:xfrm>
                  <a:off x="5274403" y="1633482"/>
                  <a:ext cx="234586" cy="48934"/>
                </a:xfrm>
                <a:custGeom>
                  <a:avLst/>
                  <a:gdLst>
                    <a:gd name="connsiteX0" fmla="*/ 210119 w 234586"/>
                    <a:gd name="connsiteY0" fmla="*/ 48935 h 48934"/>
                    <a:gd name="connsiteX1" fmla="*/ 24467 w 234586"/>
                    <a:gd name="connsiteY1" fmla="*/ 48935 h 48934"/>
                    <a:gd name="connsiteX2" fmla="*/ 0 w 234586"/>
                    <a:gd name="connsiteY2" fmla="*/ 24467 h 48934"/>
                    <a:gd name="connsiteX3" fmla="*/ 24467 w 234586"/>
                    <a:gd name="connsiteY3" fmla="*/ 0 h 48934"/>
                    <a:gd name="connsiteX4" fmla="*/ 210119 w 234586"/>
                    <a:gd name="connsiteY4" fmla="*/ 0 h 48934"/>
                    <a:gd name="connsiteX5" fmla="*/ 234586 w 234586"/>
                    <a:gd name="connsiteY5" fmla="*/ 24467 h 48934"/>
                    <a:gd name="connsiteX6" fmla="*/ 210119 w 234586"/>
                    <a:gd name="connsiteY6" fmla="*/ 48935 h 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586" h="48934">
                      <a:moveTo>
                        <a:pt x="210119" y="48935"/>
                      </a:moveTo>
                      <a:lnTo>
                        <a:pt x="24467" y="48935"/>
                      </a:lnTo>
                      <a:cubicBezTo>
                        <a:pt x="10973" y="48935"/>
                        <a:pt x="0" y="37962"/>
                        <a:pt x="0" y="24467"/>
                      </a:cubicBezTo>
                      <a:cubicBezTo>
                        <a:pt x="0" y="10973"/>
                        <a:pt x="10973" y="0"/>
                        <a:pt x="24467" y="0"/>
                      </a:cubicBezTo>
                      <a:lnTo>
                        <a:pt x="210119" y="0"/>
                      </a:lnTo>
                      <a:cubicBezTo>
                        <a:pt x="223613" y="0"/>
                        <a:pt x="234586" y="10973"/>
                        <a:pt x="234586" y="24467"/>
                      </a:cubicBezTo>
                      <a:cubicBezTo>
                        <a:pt x="234586" y="37962"/>
                        <a:pt x="223613" y="48935"/>
                        <a:pt x="210119" y="48935"/>
                      </a:cubicBezTo>
                      <a:close/>
                    </a:path>
                  </a:pathLst>
                </a:custGeom>
                <a:solidFill>
                  <a:srgbClr val="121212"/>
                </a:solidFill>
                <a:ln w="0"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164EA250-D975-BA31-725E-73CA9B339DFF}"/>
                    </a:ext>
                  </a:extLst>
                </p:cNvPr>
                <p:cNvSpPr>
                  <a:spLocks noGrp="1" noRot="1" noMove="1" noResize="1" noEditPoints="1" noAdjustHandles="1" noChangeArrowheads="1" noChangeShapeType="1"/>
                </p:cNvSpPr>
                <p:nvPr/>
              </p:nvSpPr>
              <p:spPr>
                <a:xfrm>
                  <a:off x="5613810" y="1633482"/>
                  <a:ext cx="185856" cy="48934"/>
                </a:xfrm>
                <a:custGeom>
                  <a:avLst/>
                  <a:gdLst>
                    <a:gd name="connsiteX0" fmla="*/ 161389 w 185856"/>
                    <a:gd name="connsiteY0" fmla="*/ 48935 h 48934"/>
                    <a:gd name="connsiteX1" fmla="*/ 24467 w 185856"/>
                    <a:gd name="connsiteY1" fmla="*/ 48935 h 48934"/>
                    <a:gd name="connsiteX2" fmla="*/ 0 w 185856"/>
                    <a:gd name="connsiteY2" fmla="*/ 24467 h 48934"/>
                    <a:gd name="connsiteX3" fmla="*/ 24467 w 185856"/>
                    <a:gd name="connsiteY3" fmla="*/ 0 h 48934"/>
                    <a:gd name="connsiteX4" fmla="*/ 161389 w 185856"/>
                    <a:gd name="connsiteY4" fmla="*/ 0 h 48934"/>
                    <a:gd name="connsiteX5" fmla="*/ 185856 w 185856"/>
                    <a:gd name="connsiteY5" fmla="*/ 24467 h 48934"/>
                    <a:gd name="connsiteX6" fmla="*/ 161389 w 185856"/>
                    <a:gd name="connsiteY6" fmla="*/ 48935 h 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56" h="48934">
                      <a:moveTo>
                        <a:pt x="161389" y="48935"/>
                      </a:moveTo>
                      <a:lnTo>
                        <a:pt x="24467" y="48935"/>
                      </a:lnTo>
                      <a:cubicBezTo>
                        <a:pt x="10973" y="48935"/>
                        <a:pt x="0" y="37962"/>
                        <a:pt x="0" y="24467"/>
                      </a:cubicBezTo>
                      <a:cubicBezTo>
                        <a:pt x="0" y="10973"/>
                        <a:pt x="10973" y="0"/>
                        <a:pt x="24467" y="0"/>
                      </a:cubicBezTo>
                      <a:lnTo>
                        <a:pt x="161389" y="0"/>
                      </a:lnTo>
                      <a:cubicBezTo>
                        <a:pt x="174883" y="0"/>
                        <a:pt x="185856" y="10973"/>
                        <a:pt x="185856" y="24467"/>
                      </a:cubicBezTo>
                      <a:cubicBezTo>
                        <a:pt x="185856" y="37962"/>
                        <a:pt x="174883" y="48935"/>
                        <a:pt x="161389" y="48935"/>
                      </a:cubicBezTo>
                      <a:close/>
                    </a:path>
                  </a:pathLst>
                </a:custGeom>
                <a:solidFill>
                  <a:srgbClr val="121212"/>
                </a:solidFill>
                <a:ln w="0"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6B022118-CB52-F811-8528-9CBEE0582284}"/>
                    </a:ext>
                  </a:extLst>
                </p:cNvPr>
                <p:cNvSpPr>
                  <a:spLocks noGrp="1" noRot="1" noMove="1" noResize="1" noEditPoints="1" noAdjustHandles="1" noChangeArrowheads="1" noChangeShapeType="1"/>
                </p:cNvSpPr>
                <p:nvPr/>
              </p:nvSpPr>
              <p:spPr>
                <a:xfrm>
                  <a:off x="6614447" y="1633482"/>
                  <a:ext cx="132014" cy="48934"/>
                </a:xfrm>
                <a:custGeom>
                  <a:avLst/>
                  <a:gdLst>
                    <a:gd name="connsiteX0" fmla="*/ 107547 w 132014"/>
                    <a:gd name="connsiteY0" fmla="*/ 48935 h 48934"/>
                    <a:gd name="connsiteX1" fmla="*/ 24467 w 132014"/>
                    <a:gd name="connsiteY1" fmla="*/ 48935 h 48934"/>
                    <a:gd name="connsiteX2" fmla="*/ 0 w 132014"/>
                    <a:gd name="connsiteY2" fmla="*/ 24467 h 48934"/>
                    <a:gd name="connsiteX3" fmla="*/ 24467 w 132014"/>
                    <a:gd name="connsiteY3" fmla="*/ 0 h 48934"/>
                    <a:gd name="connsiteX4" fmla="*/ 107547 w 132014"/>
                    <a:gd name="connsiteY4" fmla="*/ 0 h 48934"/>
                    <a:gd name="connsiteX5" fmla="*/ 132014 w 132014"/>
                    <a:gd name="connsiteY5" fmla="*/ 24467 h 48934"/>
                    <a:gd name="connsiteX6" fmla="*/ 107547 w 132014"/>
                    <a:gd name="connsiteY6" fmla="*/ 48935 h 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014" h="48934">
                      <a:moveTo>
                        <a:pt x="107547" y="48935"/>
                      </a:moveTo>
                      <a:lnTo>
                        <a:pt x="24467" y="48935"/>
                      </a:lnTo>
                      <a:cubicBezTo>
                        <a:pt x="10973" y="48935"/>
                        <a:pt x="0" y="37962"/>
                        <a:pt x="0" y="24467"/>
                      </a:cubicBezTo>
                      <a:cubicBezTo>
                        <a:pt x="0" y="10973"/>
                        <a:pt x="10973" y="0"/>
                        <a:pt x="24467" y="0"/>
                      </a:cubicBezTo>
                      <a:lnTo>
                        <a:pt x="107547" y="0"/>
                      </a:lnTo>
                      <a:cubicBezTo>
                        <a:pt x="121042" y="0"/>
                        <a:pt x="132014" y="10973"/>
                        <a:pt x="132014" y="24467"/>
                      </a:cubicBezTo>
                      <a:cubicBezTo>
                        <a:pt x="132014" y="37962"/>
                        <a:pt x="121042" y="48935"/>
                        <a:pt x="107547" y="48935"/>
                      </a:cubicBezTo>
                      <a:close/>
                    </a:path>
                  </a:pathLst>
                </a:custGeom>
                <a:solidFill>
                  <a:srgbClr val="121212"/>
                </a:solidFill>
                <a:ln w="0"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33CA47EF-9514-45B8-9F06-D2F6E3027AA1}"/>
                    </a:ext>
                  </a:extLst>
                </p:cNvPr>
                <p:cNvSpPr>
                  <a:spLocks noGrp="1" noRot="1" noMove="1" noResize="1" noEditPoints="1" noAdjustHandles="1" noChangeArrowheads="1" noChangeShapeType="1"/>
                </p:cNvSpPr>
                <p:nvPr/>
              </p:nvSpPr>
              <p:spPr>
                <a:xfrm>
                  <a:off x="6430704" y="1633482"/>
                  <a:ext cx="77559" cy="48934"/>
                </a:xfrm>
                <a:custGeom>
                  <a:avLst/>
                  <a:gdLst>
                    <a:gd name="connsiteX0" fmla="*/ 53092 w 77559"/>
                    <a:gd name="connsiteY0" fmla="*/ 48935 h 48934"/>
                    <a:gd name="connsiteX1" fmla="*/ 24467 w 77559"/>
                    <a:gd name="connsiteY1" fmla="*/ 48935 h 48934"/>
                    <a:gd name="connsiteX2" fmla="*/ 0 w 77559"/>
                    <a:gd name="connsiteY2" fmla="*/ 24467 h 48934"/>
                    <a:gd name="connsiteX3" fmla="*/ 24467 w 77559"/>
                    <a:gd name="connsiteY3" fmla="*/ 0 h 48934"/>
                    <a:gd name="connsiteX4" fmla="*/ 53092 w 77559"/>
                    <a:gd name="connsiteY4" fmla="*/ 0 h 48934"/>
                    <a:gd name="connsiteX5" fmla="*/ 77559 w 77559"/>
                    <a:gd name="connsiteY5" fmla="*/ 24467 h 48934"/>
                    <a:gd name="connsiteX6" fmla="*/ 53092 w 77559"/>
                    <a:gd name="connsiteY6" fmla="*/ 48935 h 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59" h="48934">
                      <a:moveTo>
                        <a:pt x="53092" y="48935"/>
                      </a:moveTo>
                      <a:lnTo>
                        <a:pt x="24467" y="48935"/>
                      </a:lnTo>
                      <a:cubicBezTo>
                        <a:pt x="10973" y="48935"/>
                        <a:pt x="0" y="37962"/>
                        <a:pt x="0" y="24467"/>
                      </a:cubicBezTo>
                      <a:cubicBezTo>
                        <a:pt x="0" y="10973"/>
                        <a:pt x="10973" y="0"/>
                        <a:pt x="24467" y="0"/>
                      </a:cubicBezTo>
                      <a:lnTo>
                        <a:pt x="53092" y="0"/>
                      </a:lnTo>
                      <a:cubicBezTo>
                        <a:pt x="66587" y="0"/>
                        <a:pt x="77559" y="10973"/>
                        <a:pt x="77559" y="24467"/>
                      </a:cubicBezTo>
                      <a:cubicBezTo>
                        <a:pt x="77559" y="37962"/>
                        <a:pt x="66587" y="48935"/>
                        <a:pt x="53092" y="48935"/>
                      </a:cubicBezTo>
                      <a:close/>
                    </a:path>
                  </a:pathLst>
                </a:custGeom>
                <a:solidFill>
                  <a:srgbClr val="121212"/>
                </a:solidFill>
                <a:ln w="0"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0389FA53-690E-6FC4-0DA1-050E129A8D33}"/>
                    </a:ext>
                  </a:extLst>
                </p:cNvPr>
                <p:cNvSpPr>
                  <a:spLocks noGrp="1" noRot="1" noMove="1" noResize="1" noEditPoints="1" noAdjustHandles="1" noChangeArrowheads="1" noChangeShapeType="1"/>
                </p:cNvSpPr>
                <p:nvPr/>
              </p:nvSpPr>
              <p:spPr>
                <a:xfrm>
                  <a:off x="6846035" y="1633482"/>
                  <a:ext cx="71561" cy="48934"/>
                </a:xfrm>
                <a:custGeom>
                  <a:avLst/>
                  <a:gdLst>
                    <a:gd name="connsiteX0" fmla="*/ 47095 w 71561"/>
                    <a:gd name="connsiteY0" fmla="*/ 48935 h 48934"/>
                    <a:gd name="connsiteX1" fmla="*/ 24467 w 71561"/>
                    <a:gd name="connsiteY1" fmla="*/ 48935 h 48934"/>
                    <a:gd name="connsiteX2" fmla="*/ 0 w 71561"/>
                    <a:gd name="connsiteY2" fmla="*/ 24467 h 48934"/>
                    <a:gd name="connsiteX3" fmla="*/ 24467 w 71561"/>
                    <a:gd name="connsiteY3" fmla="*/ 0 h 48934"/>
                    <a:gd name="connsiteX4" fmla="*/ 47095 w 71561"/>
                    <a:gd name="connsiteY4" fmla="*/ 0 h 48934"/>
                    <a:gd name="connsiteX5" fmla="*/ 71562 w 71561"/>
                    <a:gd name="connsiteY5" fmla="*/ 24467 h 48934"/>
                    <a:gd name="connsiteX6" fmla="*/ 47095 w 71561"/>
                    <a:gd name="connsiteY6" fmla="*/ 48935 h 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561" h="48934">
                      <a:moveTo>
                        <a:pt x="47095" y="48935"/>
                      </a:moveTo>
                      <a:lnTo>
                        <a:pt x="24467" y="48935"/>
                      </a:lnTo>
                      <a:cubicBezTo>
                        <a:pt x="10973" y="48935"/>
                        <a:pt x="0" y="37962"/>
                        <a:pt x="0" y="24467"/>
                      </a:cubicBezTo>
                      <a:cubicBezTo>
                        <a:pt x="0" y="10973"/>
                        <a:pt x="10973" y="0"/>
                        <a:pt x="24467" y="0"/>
                      </a:cubicBezTo>
                      <a:lnTo>
                        <a:pt x="47095" y="0"/>
                      </a:lnTo>
                      <a:cubicBezTo>
                        <a:pt x="60589" y="0"/>
                        <a:pt x="71562" y="10973"/>
                        <a:pt x="71562" y="24467"/>
                      </a:cubicBezTo>
                      <a:cubicBezTo>
                        <a:pt x="71562" y="37962"/>
                        <a:pt x="60589" y="48935"/>
                        <a:pt x="47095" y="48935"/>
                      </a:cubicBezTo>
                      <a:close/>
                    </a:path>
                  </a:pathLst>
                </a:custGeom>
                <a:solidFill>
                  <a:srgbClr val="121212"/>
                </a:solidFill>
                <a:ln w="0" cap="flat">
                  <a:noFill/>
                  <a:prstDash val="solid"/>
                  <a:miter/>
                </a:ln>
              </p:spPr>
              <p:txBody>
                <a:bodyPr rtlCol="0" anchor="ctr"/>
                <a:lstStyle/>
                <a:p>
                  <a:endParaRPr lang="en-US"/>
                </a:p>
              </p:txBody>
            </p:sp>
          </p:grpSp>
          <p:grpSp>
            <p:nvGrpSpPr>
              <p:cNvPr id="266" name="Graphic 6">
                <a:extLst>
                  <a:ext uri="{FF2B5EF4-FFF2-40B4-BE49-F238E27FC236}">
                    <a16:creationId xmlns:a16="http://schemas.microsoft.com/office/drawing/2014/main" id="{3545A5AB-57F6-54F5-903D-B02439AB6EF8}"/>
                  </a:ext>
                </a:extLst>
              </p:cNvPr>
              <p:cNvGrpSpPr>
                <a:grpSpLocks noGrp="1" noUngrp="1" noRot="1" noMove="1" noResize="1"/>
              </p:cNvGrpSpPr>
              <p:nvPr/>
            </p:nvGrpSpPr>
            <p:grpSpPr>
              <a:xfrm>
                <a:off x="5274403" y="1931383"/>
                <a:ext cx="1643193" cy="48934"/>
                <a:chOff x="5274403" y="1931383"/>
                <a:chExt cx="1643193" cy="48934"/>
              </a:xfrm>
              <a:solidFill>
                <a:srgbClr val="121212"/>
              </a:solidFill>
            </p:grpSpPr>
            <p:sp>
              <p:nvSpPr>
                <p:cNvPr id="272" name="Freeform: Shape 271">
                  <a:extLst>
                    <a:ext uri="{FF2B5EF4-FFF2-40B4-BE49-F238E27FC236}">
                      <a16:creationId xmlns:a16="http://schemas.microsoft.com/office/drawing/2014/main" id="{1376B373-5BFF-78A7-ABCE-FAD7706191E7}"/>
                    </a:ext>
                  </a:extLst>
                </p:cNvPr>
                <p:cNvSpPr>
                  <a:spLocks noGrp="1" noRot="1" noMove="1" noResize="1" noEditPoints="1" noAdjustHandles="1" noChangeArrowheads="1" noChangeShapeType="1"/>
                </p:cNvSpPr>
                <p:nvPr/>
              </p:nvSpPr>
              <p:spPr>
                <a:xfrm>
                  <a:off x="5611492" y="1931383"/>
                  <a:ext cx="108569" cy="48934"/>
                </a:xfrm>
                <a:custGeom>
                  <a:avLst/>
                  <a:gdLst>
                    <a:gd name="connsiteX0" fmla="*/ 84102 w 108569"/>
                    <a:gd name="connsiteY0" fmla="*/ 48935 h 48934"/>
                    <a:gd name="connsiteX1" fmla="*/ 24467 w 108569"/>
                    <a:gd name="connsiteY1" fmla="*/ 48935 h 48934"/>
                    <a:gd name="connsiteX2" fmla="*/ 0 w 108569"/>
                    <a:gd name="connsiteY2" fmla="*/ 24467 h 48934"/>
                    <a:gd name="connsiteX3" fmla="*/ 24467 w 108569"/>
                    <a:gd name="connsiteY3" fmla="*/ 0 h 48934"/>
                    <a:gd name="connsiteX4" fmla="*/ 84102 w 108569"/>
                    <a:gd name="connsiteY4" fmla="*/ 0 h 48934"/>
                    <a:gd name="connsiteX5" fmla="*/ 108570 w 108569"/>
                    <a:gd name="connsiteY5" fmla="*/ 24467 h 48934"/>
                    <a:gd name="connsiteX6" fmla="*/ 84102 w 108569"/>
                    <a:gd name="connsiteY6" fmla="*/ 48935 h 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69" h="48934">
                      <a:moveTo>
                        <a:pt x="84102" y="48935"/>
                      </a:moveTo>
                      <a:lnTo>
                        <a:pt x="24467" y="48935"/>
                      </a:lnTo>
                      <a:cubicBezTo>
                        <a:pt x="10973" y="48935"/>
                        <a:pt x="0" y="37962"/>
                        <a:pt x="0" y="24467"/>
                      </a:cubicBezTo>
                      <a:cubicBezTo>
                        <a:pt x="0" y="10973"/>
                        <a:pt x="10973" y="0"/>
                        <a:pt x="24467" y="0"/>
                      </a:cubicBezTo>
                      <a:lnTo>
                        <a:pt x="84102" y="0"/>
                      </a:lnTo>
                      <a:cubicBezTo>
                        <a:pt x="97597" y="0"/>
                        <a:pt x="108570" y="10973"/>
                        <a:pt x="108570" y="24467"/>
                      </a:cubicBezTo>
                      <a:cubicBezTo>
                        <a:pt x="108570" y="37962"/>
                        <a:pt x="97597" y="48935"/>
                        <a:pt x="84102" y="48935"/>
                      </a:cubicBezTo>
                      <a:close/>
                    </a:path>
                  </a:pathLst>
                </a:custGeom>
                <a:solidFill>
                  <a:srgbClr val="121212"/>
                </a:solidFill>
                <a:ln w="0"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B5E9BFC8-D54B-629C-3D34-DBE0840F92AC}"/>
                    </a:ext>
                  </a:extLst>
                </p:cNvPr>
                <p:cNvSpPr>
                  <a:spLocks noGrp="1" noRot="1" noMove="1" noResize="1" noEditPoints="1" noAdjustHandles="1" noChangeArrowheads="1" noChangeShapeType="1"/>
                </p:cNvSpPr>
                <p:nvPr/>
              </p:nvSpPr>
              <p:spPr>
                <a:xfrm>
                  <a:off x="6430704" y="1931383"/>
                  <a:ext cx="236426" cy="48934"/>
                </a:xfrm>
                <a:custGeom>
                  <a:avLst/>
                  <a:gdLst>
                    <a:gd name="connsiteX0" fmla="*/ 211959 w 236426"/>
                    <a:gd name="connsiteY0" fmla="*/ 48935 h 48934"/>
                    <a:gd name="connsiteX1" fmla="*/ 24467 w 236426"/>
                    <a:gd name="connsiteY1" fmla="*/ 48935 h 48934"/>
                    <a:gd name="connsiteX2" fmla="*/ 0 w 236426"/>
                    <a:gd name="connsiteY2" fmla="*/ 24467 h 48934"/>
                    <a:gd name="connsiteX3" fmla="*/ 24467 w 236426"/>
                    <a:gd name="connsiteY3" fmla="*/ 0 h 48934"/>
                    <a:gd name="connsiteX4" fmla="*/ 211959 w 236426"/>
                    <a:gd name="connsiteY4" fmla="*/ 0 h 48934"/>
                    <a:gd name="connsiteX5" fmla="*/ 236426 w 236426"/>
                    <a:gd name="connsiteY5" fmla="*/ 24467 h 48934"/>
                    <a:gd name="connsiteX6" fmla="*/ 211959 w 236426"/>
                    <a:gd name="connsiteY6" fmla="*/ 48935 h 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426" h="48934">
                      <a:moveTo>
                        <a:pt x="211959" y="48935"/>
                      </a:moveTo>
                      <a:lnTo>
                        <a:pt x="24467" y="48935"/>
                      </a:lnTo>
                      <a:cubicBezTo>
                        <a:pt x="10973" y="48935"/>
                        <a:pt x="0" y="37962"/>
                        <a:pt x="0" y="24467"/>
                      </a:cubicBezTo>
                      <a:cubicBezTo>
                        <a:pt x="0" y="10973"/>
                        <a:pt x="10973" y="0"/>
                        <a:pt x="24467" y="0"/>
                      </a:cubicBezTo>
                      <a:lnTo>
                        <a:pt x="211959" y="0"/>
                      </a:lnTo>
                      <a:cubicBezTo>
                        <a:pt x="225454" y="0"/>
                        <a:pt x="236426" y="10973"/>
                        <a:pt x="236426" y="24467"/>
                      </a:cubicBezTo>
                      <a:cubicBezTo>
                        <a:pt x="236426" y="37962"/>
                        <a:pt x="225454" y="48935"/>
                        <a:pt x="211959" y="48935"/>
                      </a:cubicBezTo>
                      <a:close/>
                    </a:path>
                  </a:pathLst>
                </a:custGeom>
                <a:solidFill>
                  <a:srgbClr val="121212"/>
                </a:solidFill>
                <a:ln w="0"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194001AC-12B7-71AE-1390-73C9E96AA64D}"/>
                    </a:ext>
                  </a:extLst>
                </p:cNvPr>
                <p:cNvSpPr>
                  <a:spLocks noGrp="1" noRot="1" noMove="1" noResize="1" noEditPoints="1" noAdjustHandles="1" noChangeArrowheads="1" noChangeShapeType="1"/>
                </p:cNvSpPr>
                <p:nvPr/>
              </p:nvSpPr>
              <p:spPr>
                <a:xfrm>
                  <a:off x="5274403" y="1931383"/>
                  <a:ext cx="221500" cy="48934"/>
                </a:xfrm>
                <a:custGeom>
                  <a:avLst/>
                  <a:gdLst>
                    <a:gd name="connsiteX0" fmla="*/ 197033 w 221500"/>
                    <a:gd name="connsiteY0" fmla="*/ 48935 h 48934"/>
                    <a:gd name="connsiteX1" fmla="*/ 24467 w 221500"/>
                    <a:gd name="connsiteY1" fmla="*/ 48935 h 48934"/>
                    <a:gd name="connsiteX2" fmla="*/ 0 w 221500"/>
                    <a:gd name="connsiteY2" fmla="*/ 24467 h 48934"/>
                    <a:gd name="connsiteX3" fmla="*/ 24467 w 221500"/>
                    <a:gd name="connsiteY3" fmla="*/ 0 h 48934"/>
                    <a:gd name="connsiteX4" fmla="*/ 197033 w 221500"/>
                    <a:gd name="connsiteY4" fmla="*/ 0 h 48934"/>
                    <a:gd name="connsiteX5" fmla="*/ 221501 w 221500"/>
                    <a:gd name="connsiteY5" fmla="*/ 24467 h 48934"/>
                    <a:gd name="connsiteX6" fmla="*/ 197033 w 221500"/>
                    <a:gd name="connsiteY6" fmla="*/ 48935 h 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500" h="48934">
                      <a:moveTo>
                        <a:pt x="197033" y="48935"/>
                      </a:moveTo>
                      <a:lnTo>
                        <a:pt x="24467" y="48935"/>
                      </a:lnTo>
                      <a:cubicBezTo>
                        <a:pt x="10973" y="48935"/>
                        <a:pt x="0" y="37962"/>
                        <a:pt x="0" y="24467"/>
                      </a:cubicBezTo>
                      <a:cubicBezTo>
                        <a:pt x="0" y="10973"/>
                        <a:pt x="10973" y="0"/>
                        <a:pt x="24467" y="0"/>
                      </a:cubicBezTo>
                      <a:lnTo>
                        <a:pt x="197033" y="0"/>
                      </a:lnTo>
                      <a:cubicBezTo>
                        <a:pt x="210528" y="0"/>
                        <a:pt x="221501" y="10973"/>
                        <a:pt x="221501" y="24467"/>
                      </a:cubicBezTo>
                      <a:cubicBezTo>
                        <a:pt x="221501" y="37962"/>
                        <a:pt x="210528" y="48935"/>
                        <a:pt x="197033" y="48935"/>
                      </a:cubicBezTo>
                      <a:close/>
                    </a:path>
                  </a:pathLst>
                </a:custGeom>
                <a:solidFill>
                  <a:srgbClr val="121212"/>
                </a:solidFill>
                <a:ln w="0"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9A7D16D4-7052-D1E5-5EAF-6DD4064F48F7}"/>
                    </a:ext>
                  </a:extLst>
                </p:cNvPr>
                <p:cNvSpPr>
                  <a:spLocks noGrp="1" noRot="1" noMove="1" noResize="1" noEditPoints="1" noAdjustHandles="1" noChangeArrowheads="1" noChangeShapeType="1"/>
                </p:cNvSpPr>
                <p:nvPr/>
              </p:nvSpPr>
              <p:spPr>
                <a:xfrm>
                  <a:off x="6782788" y="1931383"/>
                  <a:ext cx="134808" cy="48934"/>
                </a:xfrm>
                <a:custGeom>
                  <a:avLst/>
                  <a:gdLst>
                    <a:gd name="connsiteX0" fmla="*/ 110341 w 134808"/>
                    <a:gd name="connsiteY0" fmla="*/ 48935 h 48934"/>
                    <a:gd name="connsiteX1" fmla="*/ 24467 w 134808"/>
                    <a:gd name="connsiteY1" fmla="*/ 48935 h 48934"/>
                    <a:gd name="connsiteX2" fmla="*/ 0 w 134808"/>
                    <a:gd name="connsiteY2" fmla="*/ 24467 h 48934"/>
                    <a:gd name="connsiteX3" fmla="*/ 24467 w 134808"/>
                    <a:gd name="connsiteY3" fmla="*/ 0 h 48934"/>
                    <a:gd name="connsiteX4" fmla="*/ 110341 w 134808"/>
                    <a:gd name="connsiteY4" fmla="*/ 0 h 48934"/>
                    <a:gd name="connsiteX5" fmla="*/ 134808 w 134808"/>
                    <a:gd name="connsiteY5" fmla="*/ 24467 h 48934"/>
                    <a:gd name="connsiteX6" fmla="*/ 110341 w 134808"/>
                    <a:gd name="connsiteY6" fmla="*/ 48935 h 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808" h="48934">
                      <a:moveTo>
                        <a:pt x="110341" y="48935"/>
                      </a:moveTo>
                      <a:lnTo>
                        <a:pt x="24467" y="48935"/>
                      </a:lnTo>
                      <a:cubicBezTo>
                        <a:pt x="10973" y="48935"/>
                        <a:pt x="0" y="37962"/>
                        <a:pt x="0" y="24467"/>
                      </a:cubicBezTo>
                      <a:cubicBezTo>
                        <a:pt x="0" y="10973"/>
                        <a:pt x="10973" y="0"/>
                        <a:pt x="24467" y="0"/>
                      </a:cubicBezTo>
                      <a:lnTo>
                        <a:pt x="110341" y="0"/>
                      </a:lnTo>
                      <a:cubicBezTo>
                        <a:pt x="123836" y="0"/>
                        <a:pt x="134808" y="10973"/>
                        <a:pt x="134808" y="24467"/>
                      </a:cubicBezTo>
                      <a:cubicBezTo>
                        <a:pt x="134808" y="37962"/>
                        <a:pt x="123836" y="48935"/>
                        <a:pt x="110341" y="48935"/>
                      </a:cubicBezTo>
                      <a:close/>
                    </a:path>
                  </a:pathLst>
                </a:custGeom>
                <a:solidFill>
                  <a:srgbClr val="121212"/>
                </a:solidFill>
                <a:ln w="0" cap="flat">
                  <a:noFill/>
                  <a:prstDash val="solid"/>
                  <a:miter/>
                </a:ln>
              </p:spPr>
              <p:txBody>
                <a:bodyPr rtlCol="0" anchor="ctr"/>
                <a:lstStyle/>
                <a:p>
                  <a:endParaRPr lang="en-US"/>
                </a:p>
              </p:txBody>
            </p:sp>
          </p:grpSp>
          <p:grpSp>
            <p:nvGrpSpPr>
              <p:cNvPr id="267" name="Graphic 6">
                <a:extLst>
                  <a:ext uri="{FF2B5EF4-FFF2-40B4-BE49-F238E27FC236}">
                    <a16:creationId xmlns:a16="http://schemas.microsoft.com/office/drawing/2014/main" id="{53F71944-28A2-CE1A-661D-BE70DEABC2B0}"/>
                  </a:ext>
                </a:extLst>
              </p:cNvPr>
              <p:cNvGrpSpPr>
                <a:grpSpLocks noGrp="1" noUngrp="1" noRot="1" noMove="1" noResize="1"/>
              </p:cNvGrpSpPr>
              <p:nvPr/>
            </p:nvGrpSpPr>
            <p:grpSpPr>
              <a:xfrm>
                <a:off x="5274403" y="2080368"/>
                <a:ext cx="1643192" cy="48934"/>
                <a:chOff x="5274403" y="2080368"/>
                <a:chExt cx="1643192" cy="48934"/>
              </a:xfrm>
              <a:solidFill>
                <a:srgbClr val="121212"/>
              </a:solidFill>
            </p:grpSpPr>
            <p:sp>
              <p:nvSpPr>
                <p:cNvPr id="268" name="Freeform: Shape 267">
                  <a:extLst>
                    <a:ext uri="{FF2B5EF4-FFF2-40B4-BE49-F238E27FC236}">
                      <a16:creationId xmlns:a16="http://schemas.microsoft.com/office/drawing/2014/main" id="{6C4E5FD5-B300-0F58-D074-597F813EF1F1}"/>
                    </a:ext>
                  </a:extLst>
                </p:cNvPr>
                <p:cNvSpPr>
                  <a:spLocks noGrp="1" noRot="1" noMove="1" noResize="1" noEditPoints="1" noAdjustHandles="1" noChangeArrowheads="1" noChangeShapeType="1"/>
                </p:cNvSpPr>
                <p:nvPr/>
              </p:nvSpPr>
              <p:spPr>
                <a:xfrm>
                  <a:off x="5274403" y="2080368"/>
                  <a:ext cx="156072" cy="48934"/>
                </a:xfrm>
                <a:custGeom>
                  <a:avLst/>
                  <a:gdLst>
                    <a:gd name="connsiteX0" fmla="*/ 131605 w 156072"/>
                    <a:gd name="connsiteY0" fmla="*/ 48935 h 48934"/>
                    <a:gd name="connsiteX1" fmla="*/ 24467 w 156072"/>
                    <a:gd name="connsiteY1" fmla="*/ 48935 h 48934"/>
                    <a:gd name="connsiteX2" fmla="*/ 0 w 156072"/>
                    <a:gd name="connsiteY2" fmla="*/ 24467 h 48934"/>
                    <a:gd name="connsiteX3" fmla="*/ 24467 w 156072"/>
                    <a:gd name="connsiteY3" fmla="*/ 0 h 48934"/>
                    <a:gd name="connsiteX4" fmla="*/ 131605 w 156072"/>
                    <a:gd name="connsiteY4" fmla="*/ 0 h 48934"/>
                    <a:gd name="connsiteX5" fmla="*/ 156073 w 156072"/>
                    <a:gd name="connsiteY5" fmla="*/ 24467 h 48934"/>
                    <a:gd name="connsiteX6" fmla="*/ 131605 w 156072"/>
                    <a:gd name="connsiteY6" fmla="*/ 48935 h 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072" h="48934">
                      <a:moveTo>
                        <a:pt x="131605" y="48935"/>
                      </a:moveTo>
                      <a:lnTo>
                        <a:pt x="24467" y="48935"/>
                      </a:lnTo>
                      <a:cubicBezTo>
                        <a:pt x="10973" y="48935"/>
                        <a:pt x="0" y="37962"/>
                        <a:pt x="0" y="24467"/>
                      </a:cubicBezTo>
                      <a:cubicBezTo>
                        <a:pt x="0" y="10973"/>
                        <a:pt x="10973" y="0"/>
                        <a:pt x="24467" y="0"/>
                      </a:cubicBezTo>
                      <a:lnTo>
                        <a:pt x="131605" y="0"/>
                      </a:lnTo>
                      <a:cubicBezTo>
                        <a:pt x="145100" y="0"/>
                        <a:pt x="156073" y="10973"/>
                        <a:pt x="156073" y="24467"/>
                      </a:cubicBezTo>
                      <a:cubicBezTo>
                        <a:pt x="156073" y="37962"/>
                        <a:pt x="145100" y="48935"/>
                        <a:pt x="131605" y="48935"/>
                      </a:cubicBezTo>
                      <a:close/>
                    </a:path>
                  </a:pathLst>
                </a:custGeom>
                <a:solidFill>
                  <a:srgbClr val="121212"/>
                </a:solidFill>
                <a:ln w="0"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149D88DE-4EDC-E6CE-9F94-7473506852A6}"/>
                    </a:ext>
                  </a:extLst>
                </p:cNvPr>
                <p:cNvSpPr>
                  <a:spLocks noGrp="1" noRot="1" noMove="1" noResize="1" noEditPoints="1" noAdjustHandles="1" noChangeArrowheads="1" noChangeShapeType="1"/>
                </p:cNvSpPr>
                <p:nvPr/>
              </p:nvSpPr>
              <p:spPr>
                <a:xfrm>
                  <a:off x="5501151" y="2080368"/>
                  <a:ext cx="270844" cy="48934"/>
                </a:xfrm>
                <a:custGeom>
                  <a:avLst/>
                  <a:gdLst>
                    <a:gd name="connsiteX0" fmla="*/ 246377 w 270844"/>
                    <a:gd name="connsiteY0" fmla="*/ 48935 h 48934"/>
                    <a:gd name="connsiteX1" fmla="*/ 24467 w 270844"/>
                    <a:gd name="connsiteY1" fmla="*/ 48935 h 48934"/>
                    <a:gd name="connsiteX2" fmla="*/ 0 w 270844"/>
                    <a:gd name="connsiteY2" fmla="*/ 24467 h 48934"/>
                    <a:gd name="connsiteX3" fmla="*/ 24467 w 270844"/>
                    <a:gd name="connsiteY3" fmla="*/ 0 h 48934"/>
                    <a:gd name="connsiteX4" fmla="*/ 246377 w 270844"/>
                    <a:gd name="connsiteY4" fmla="*/ 0 h 48934"/>
                    <a:gd name="connsiteX5" fmla="*/ 270845 w 270844"/>
                    <a:gd name="connsiteY5" fmla="*/ 24467 h 48934"/>
                    <a:gd name="connsiteX6" fmla="*/ 246377 w 270844"/>
                    <a:gd name="connsiteY6" fmla="*/ 48935 h 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844" h="48934">
                      <a:moveTo>
                        <a:pt x="246377" y="48935"/>
                      </a:moveTo>
                      <a:lnTo>
                        <a:pt x="24467" y="48935"/>
                      </a:lnTo>
                      <a:cubicBezTo>
                        <a:pt x="10973" y="48935"/>
                        <a:pt x="0" y="37962"/>
                        <a:pt x="0" y="24467"/>
                      </a:cubicBezTo>
                      <a:cubicBezTo>
                        <a:pt x="0" y="10973"/>
                        <a:pt x="10973" y="0"/>
                        <a:pt x="24467" y="0"/>
                      </a:cubicBezTo>
                      <a:lnTo>
                        <a:pt x="246377" y="0"/>
                      </a:lnTo>
                      <a:cubicBezTo>
                        <a:pt x="259871" y="0"/>
                        <a:pt x="270845" y="10973"/>
                        <a:pt x="270845" y="24467"/>
                      </a:cubicBezTo>
                      <a:cubicBezTo>
                        <a:pt x="270845" y="37962"/>
                        <a:pt x="259871" y="48935"/>
                        <a:pt x="246377" y="48935"/>
                      </a:cubicBezTo>
                      <a:close/>
                    </a:path>
                  </a:pathLst>
                </a:custGeom>
                <a:solidFill>
                  <a:srgbClr val="121212"/>
                </a:solidFill>
                <a:ln w="0"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95EF6EA3-D11D-B526-B7C9-B85251EEEB94}"/>
                    </a:ext>
                  </a:extLst>
                </p:cNvPr>
                <p:cNvSpPr>
                  <a:spLocks noGrp="1" noRot="1" noMove="1" noResize="1" noEditPoints="1" noAdjustHandles="1" noChangeArrowheads="1" noChangeShapeType="1"/>
                </p:cNvSpPr>
                <p:nvPr/>
              </p:nvSpPr>
              <p:spPr>
                <a:xfrm>
                  <a:off x="6377271" y="2080368"/>
                  <a:ext cx="148984" cy="48934"/>
                </a:xfrm>
                <a:custGeom>
                  <a:avLst/>
                  <a:gdLst>
                    <a:gd name="connsiteX0" fmla="*/ 124517 w 148984"/>
                    <a:gd name="connsiteY0" fmla="*/ 48935 h 48934"/>
                    <a:gd name="connsiteX1" fmla="*/ 24467 w 148984"/>
                    <a:gd name="connsiteY1" fmla="*/ 48935 h 48934"/>
                    <a:gd name="connsiteX2" fmla="*/ 0 w 148984"/>
                    <a:gd name="connsiteY2" fmla="*/ 24467 h 48934"/>
                    <a:gd name="connsiteX3" fmla="*/ 24467 w 148984"/>
                    <a:gd name="connsiteY3" fmla="*/ 0 h 48934"/>
                    <a:gd name="connsiteX4" fmla="*/ 124517 w 148984"/>
                    <a:gd name="connsiteY4" fmla="*/ 0 h 48934"/>
                    <a:gd name="connsiteX5" fmla="*/ 148985 w 148984"/>
                    <a:gd name="connsiteY5" fmla="*/ 24467 h 48934"/>
                    <a:gd name="connsiteX6" fmla="*/ 124517 w 148984"/>
                    <a:gd name="connsiteY6" fmla="*/ 48935 h 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984" h="48934">
                      <a:moveTo>
                        <a:pt x="124517" y="48935"/>
                      </a:moveTo>
                      <a:lnTo>
                        <a:pt x="24467" y="48935"/>
                      </a:lnTo>
                      <a:cubicBezTo>
                        <a:pt x="10973" y="48935"/>
                        <a:pt x="0" y="37962"/>
                        <a:pt x="0" y="24467"/>
                      </a:cubicBezTo>
                      <a:cubicBezTo>
                        <a:pt x="0" y="10973"/>
                        <a:pt x="10973" y="0"/>
                        <a:pt x="24467" y="0"/>
                      </a:cubicBezTo>
                      <a:lnTo>
                        <a:pt x="124517" y="0"/>
                      </a:lnTo>
                      <a:cubicBezTo>
                        <a:pt x="138012" y="0"/>
                        <a:pt x="148985" y="10973"/>
                        <a:pt x="148985" y="24467"/>
                      </a:cubicBezTo>
                      <a:cubicBezTo>
                        <a:pt x="148985" y="37962"/>
                        <a:pt x="138012" y="48935"/>
                        <a:pt x="124517" y="48935"/>
                      </a:cubicBezTo>
                      <a:close/>
                    </a:path>
                  </a:pathLst>
                </a:custGeom>
                <a:solidFill>
                  <a:srgbClr val="121212"/>
                </a:solidFill>
                <a:ln w="0"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B6858F73-A385-BC22-05FA-802F0A895A11}"/>
                    </a:ext>
                  </a:extLst>
                </p:cNvPr>
                <p:cNvSpPr>
                  <a:spLocks noGrp="1" noRot="1" noMove="1" noResize="1" noEditPoints="1" noAdjustHandles="1" noChangeArrowheads="1" noChangeShapeType="1"/>
                </p:cNvSpPr>
                <p:nvPr/>
              </p:nvSpPr>
              <p:spPr>
                <a:xfrm>
                  <a:off x="6641845" y="2080368"/>
                  <a:ext cx="275750" cy="48934"/>
                </a:xfrm>
                <a:custGeom>
                  <a:avLst/>
                  <a:gdLst>
                    <a:gd name="connsiteX0" fmla="*/ 251284 w 275750"/>
                    <a:gd name="connsiteY0" fmla="*/ 48935 h 48934"/>
                    <a:gd name="connsiteX1" fmla="*/ 24467 w 275750"/>
                    <a:gd name="connsiteY1" fmla="*/ 48935 h 48934"/>
                    <a:gd name="connsiteX2" fmla="*/ 0 w 275750"/>
                    <a:gd name="connsiteY2" fmla="*/ 24467 h 48934"/>
                    <a:gd name="connsiteX3" fmla="*/ 24467 w 275750"/>
                    <a:gd name="connsiteY3" fmla="*/ 0 h 48934"/>
                    <a:gd name="connsiteX4" fmla="*/ 251284 w 275750"/>
                    <a:gd name="connsiteY4" fmla="*/ 0 h 48934"/>
                    <a:gd name="connsiteX5" fmla="*/ 275751 w 275750"/>
                    <a:gd name="connsiteY5" fmla="*/ 24467 h 48934"/>
                    <a:gd name="connsiteX6" fmla="*/ 251284 w 275750"/>
                    <a:gd name="connsiteY6" fmla="*/ 48935 h 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750" h="48934">
                      <a:moveTo>
                        <a:pt x="251284" y="48935"/>
                      </a:moveTo>
                      <a:lnTo>
                        <a:pt x="24467" y="48935"/>
                      </a:lnTo>
                      <a:cubicBezTo>
                        <a:pt x="10973" y="48935"/>
                        <a:pt x="0" y="37962"/>
                        <a:pt x="0" y="24467"/>
                      </a:cubicBezTo>
                      <a:cubicBezTo>
                        <a:pt x="0" y="10973"/>
                        <a:pt x="10973" y="0"/>
                        <a:pt x="24467" y="0"/>
                      </a:cubicBezTo>
                      <a:lnTo>
                        <a:pt x="251284" y="0"/>
                      </a:lnTo>
                      <a:cubicBezTo>
                        <a:pt x="264778" y="0"/>
                        <a:pt x="275751" y="10973"/>
                        <a:pt x="275751" y="24467"/>
                      </a:cubicBezTo>
                      <a:cubicBezTo>
                        <a:pt x="275751" y="37962"/>
                        <a:pt x="264778" y="48935"/>
                        <a:pt x="251284" y="48935"/>
                      </a:cubicBezTo>
                      <a:close/>
                    </a:path>
                  </a:pathLst>
                </a:custGeom>
                <a:solidFill>
                  <a:srgbClr val="121212"/>
                </a:solidFill>
                <a:ln w="0" cap="flat">
                  <a:noFill/>
                  <a:prstDash val="solid"/>
                  <a:miter/>
                </a:ln>
              </p:spPr>
              <p:txBody>
                <a:bodyPr rtlCol="0" anchor="ctr"/>
                <a:lstStyle/>
                <a:p>
                  <a:endParaRPr lang="en-US"/>
                </a:p>
              </p:txBody>
            </p:sp>
          </p:grpSp>
        </p:grpSp>
      </p:grpSp>
      <p:grpSp>
        <p:nvGrpSpPr>
          <p:cNvPr id="300" name="Graphic 10">
            <a:extLst>
              <a:ext uri="{FF2B5EF4-FFF2-40B4-BE49-F238E27FC236}">
                <a16:creationId xmlns:a16="http://schemas.microsoft.com/office/drawing/2014/main" id="{0CF46CFF-96CD-3637-3A49-5F294139BDF2}"/>
              </a:ext>
            </a:extLst>
          </p:cNvPr>
          <p:cNvGrpSpPr>
            <a:grpSpLocks noGrp="1" noUngrp="1" noRot="1" noChangeAspect="1" noMove="1" noResize="1"/>
          </p:cNvGrpSpPr>
          <p:nvPr/>
        </p:nvGrpSpPr>
        <p:grpSpPr>
          <a:xfrm>
            <a:off x="6555501" y="2358257"/>
            <a:ext cx="359978" cy="359999"/>
            <a:chOff x="634862" y="1397727"/>
            <a:chExt cx="1307986" cy="1308055"/>
          </a:xfrm>
        </p:grpSpPr>
        <p:sp>
          <p:nvSpPr>
            <p:cNvPr id="301" name="Freeform: Shape 300">
              <a:extLst>
                <a:ext uri="{FF2B5EF4-FFF2-40B4-BE49-F238E27FC236}">
                  <a16:creationId xmlns:a16="http://schemas.microsoft.com/office/drawing/2014/main" id="{0B7165EE-C80C-7E3C-86BD-0118900B5263}"/>
                </a:ext>
              </a:extLst>
            </p:cNvPr>
            <p:cNvSpPr>
              <a:spLocks noGrp="1" noRot="1" noMove="1" noResize="1" noEditPoints="1" noAdjustHandles="1" noChangeArrowheads="1" noChangeShapeType="1"/>
            </p:cNvSpPr>
            <p:nvPr/>
          </p:nvSpPr>
          <p:spPr>
            <a:xfrm>
              <a:off x="1714783" y="1838685"/>
              <a:ext cx="212964" cy="425998"/>
            </a:xfrm>
            <a:custGeom>
              <a:avLst/>
              <a:gdLst>
                <a:gd name="connsiteX0" fmla="*/ 0 w 212964"/>
                <a:gd name="connsiteY0" fmla="*/ 71 h 425998"/>
                <a:gd name="connsiteX1" fmla="*/ 212964 w 212964"/>
                <a:gd name="connsiteY1" fmla="*/ 213035 h 425998"/>
                <a:gd name="connsiteX2" fmla="*/ 0 w 212964"/>
                <a:gd name="connsiteY2" fmla="*/ 425999 h 425998"/>
                <a:gd name="connsiteX3" fmla="*/ 0 w 212964"/>
                <a:gd name="connsiteY3" fmla="*/ 0 h 425998"/>
              </a:gdLst>
              <a:ahLst/>
              <a:cxnLst>
                <a:cxn ang="0">
                  <a:pos x="connsiteX0" y="connsiteY0"/>
                </a:cxn>
                <a:cxn ang="0">
                  <a:pos x="connsiteX1" y="connsiteY1"/>
                </a:cxn>
                <a:cxn ang="0">
                  <a:pos x="connsiteX2" y="connsiteY2"/>
                </a:cxn>
                <a:cxn ang="0">
                  <a:pos x="connsiteX3" y="connsiteY3"/>
                </a:cxn>
              </a:cxnLst>
              <a:rect l="l" t="t" r="r" b="b"/>
              <a:pathLst>
                <a:path w="212964" h="425998">
                  <a:moveTo>
                    <a:pt x="0" y="71"/>
                  </a:moveTo>
                  <a:cubicBezTo>
                    <a:pt x="117631" y="71"/>
                    <a:pt x="212964" y="95403"/>
                    <a:pt x="212964" y="213035"/>
                  </a:cubicBezTo>
                  <a:cubicBezTo>
                    <a:pt x="212964" y="330666"/>
                    <a:pt x="117631" y="425999"/>
                    <a:pt x="0" y="425999"/>
                  </a:cubicBezTo>
                  <a:lnTo>
                    <a:pt x="0" y="0"/>
                  </a:lnTo>
                  <a:close/>
                </a:path>
              </a:pathLst>
            </a:custGeom>
            <a:solidFill>
              <a:srgbClr val="5AC0FF"/>
            </a:solidFill>
            <a:ln w="0"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389F57E5-2820-6E2F-4620-9FDEADC5A135}"/>
                </a:ext>
              </a:extLst>
            </p:cNvPr>
            <p:cNvSpPr>
              <a:spLocks noGrp="1" noRot="1" noMove="1" noResize="1" noEditPoints="1" noAdjustHandles="1" noChangeArrowheads="1" noChangeShapeType="1"/>
            </p:cNvSpPr>
            <p:nvPr/>
          </p:nvSpPr>
          <p:spPr>
            <a:xfrm>
              <a:off x="649892" y="1838685"/>
              <a:ext cx="212964" cy="425998"/>
            </a:xfrm>
            <a:custGeom>
              <a:avLst/>
              <a:gdLst>
                <a:gd name="connsiteX0" fmla="*/ 212964 w 212964"/>
                <a:gd name="connsiteY0" fmla="*/ 71 h 425998"/>
                <a:gd name="connsiteX1" fmla="*/ 0 w 212964"/>
                <a:gd name="connsiteY1" fmla="*/ 213035 h 425998"/>
                <a:gd name="connsiteX2" fmla="*/ 212964 w 212964"/>
                <a:gd name="connsiteY2" fmla="*/ 425999 h 425998"/>
                <a:gd name="connsiteX3" fmla="*/ 212964 w 212964"/>
                <a:gd name="connsiteY3" fmla="*/ 0 h 425998"/>
              </a:gdLst>
              <a:ahLst/>
              <a:cxnLst>
                <a:cxn ang="0">
                  <a:pos x="connsiteX0" y="connsiteY0"/>
                </a:cxn>
                <a:cxn ang="0">
                  <a:pos x="connsiteX1" y="connsiteY1"/>
                </a:cxn>
                <a:cxn ang="0">
                  <a:pos x="connsiteX2" y="connsiteY2"/>
                </a:cxn>
                <a:cxn ang="0">
                  <a:pos x="connsiteX3" y="connsiteY3"/>
                </a:cxn>
              </a:cxnLst>
              <a:rect l="l" t="t" r="r" b="b"/>
              <a:pathLst>
                <a:path w="212964" h="425998">
                  <a:moveTo>
                    <a:pt x="212964" y="71"/>
                  </a:moveTo>
                  <a:cubicBezTo>
                    <a:pt x="95333" y="71"/>
                    <a:pt x="0" y="95403"/>
                    <a:pt x="0" y="213035"/>
                  </a:cubicBezTo>
                  <a:cubicBezTo>
                    <a:pt x="0" y="330666"/>
                    <a:pt x="95333" y="425999"/>
                    <a:pt x="212964" y="425999"/>
                  </a:cubicBezTo>
                  <a:lnTo>
                    <a:pt x="212964" y="0"/>
                  </a:lnTo>
                  <a:close/>
                </a:path>
              </a:pathLst>
            </a:custGeom>
            <a:solidFill>
              <a:srgbClr val="5AC0FF"/>
            </a:solidFill>
            <a:ln w="0" cap="flat">
              <a:noFill/>
              <a:prstDash val="solid"/>
              <a:miter/>
            </a:ln>
          </p:spPr>
          <p:txBody>
            <a:bodyPr rtlCol="0" anchor="ctr"/>
            <a:lstStyle/>
            <a:p>
              <a:endParaRPr lang="en-US"/>
            </a:p>
          </p:txBody>
        </p:sp>
        <p:grpSp>
          <p:nvGrpSpPr>
            <p:cNvPr id="303" name="Graphic 10">
              <a:extLst>
                <a:ext uri="{FF2B5EF4-FFF2-40B4-BE49-F238E27FC236}">
                  <a16:creationId xmlns:a16="http://schemas.microsoft.com/office/drawing/2014/main" id="{C45C7D32-2FB3-9D0E-6A48-6860E164C18E}"/>
                </a:ext>
              </a:extLst>
            </p:cNvPr>
            <p:cNvGrpSpPr>
              <a:grpSpLocks noGrp="1" noUngrp="1" noRot="1" noMove="1" noResize="1"/>
            </p:cNvGrpSpPr>
            <p:nvPr/>
          </p:nvGrpSpPr>
          <p:grpSpPr>
            <a:xfrm>
              <a:off x="634862" y="1397727"/>
              <a:ext cx="1307986" cy="1308055"/>
              <a:chOff x="634862" y="1397727"/>
              <a:chExt cx="1307986" cy="1308055"/>
            </a:xfrm>
          </p:grpSpPr>
          <p:sp>
            <p:nvSpPr>
              <p:cNvPr id="304" name="Freeform: Shape 303">
                <a:extLst>
                  <a:ext uri="{FF2B5EF4-FFF2-40B4-BE49-F238E27FC236}">
                    <a16:creationId xmlns:a16="http://schemas.microsoft.com/office/drawing/2014/main" id="{53D481CF-0135-85AB-59B3-8CBE6EDCC395}"/>
                  </a:ext>
                </a:extLst>
              </p:cNvPr>
              <p:cNvSpPr>
                <a:spLocks noGrp="1" noRot="1" noMove="1" noResize="1" noEditPoints="1" noAdjustHandles="1" noChangeArrowheads="1" noChangeShapeType="1"/>
              </p:cNvSpPr>
              <p:nvPr/>
            </p:nvSpPr>
            <p:spPr>
              <a:xfrm>
                <a:off x="1699753" y="1823725"/>
                <a:ext cx="243095" cy="456059"/>
              </a:xfrm>
              <a:custGeom>
                <a:avLst/>
                <a:gdLst>
                  <a:gd name="connsiteX0" fmla="*/ 15030 w 243095"/>
                  <a:gd name="connsiteY0" fmla="*/ 456059 h 456059"/>
                  <a:gd name="connsiteX1" fmla="*/ 0 w 243095"/>
                  <a:gd name="connsiteY1" fmla="*/ 441029 h 456059"/>
                  <a:gd name="connsiteX2" fmla="*/ 0 w 243095"/>
                  <a:gd name="connsiteY2" fmla="*/ 15030 h 456059"/>
                  <a:gd name="connsiteX3" fmla="*/ 15030 w 243095"/>
                  <a:gd name="connsiteY3" fmla="*/ 0 h 456059"/>
                  <a:gd name="connsiteX4" fmla="*/ 30060 w 243095"/>
                  <a:gd name="connsiteY4" fmla="*/ 15030 h 456059"/>
                  <a:gd name="connsiteX5" fmla="*/ 30060 w 243095"/>
                  <a:gd name="connsiteY5" fmla="*/ 425434 h 456059"/>
                  <a:gd name="connsiteX6" fmla="*/ 213035 w 243095"/>
                  <a:gd name="connsiteY6" fmla="*/ 228065 h 456059"/>
                  <a:gd name="connsiteX7" fmla="*/ 97944 w 243095"/>
                  <a:gd name="connsiteY7" fmla="*/ 48266 h 456059"/>
                  <a:gd name="connsiteX8" fmla="*/ 90605 w 243095"/>
                  <a:gd name="connsiteY8" fmla="*/ 28296 h 456059"/>
                  <a:gd name="connsiteX9" fmla="*/ 110575 w 243095"/>
                  <a:gd name="connsiteY9" fmla="*/ 20958 h 456059"/>
                  <a:gd name="connsiteX10" fmla="*/ 243095 w 243095"/>
                  <a:gd name="connsiteY10" fmla="*/ 228065 h 456059"/>
                  <a:gd name="connsiteX11" fmla="*/ 15101 w 243095"/>
                  <a:gd name="connsiteY11" fmla="*/ 456059 h 45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095" h="456059">
                    <a:moveTo>
                      <a:pt x="15030" y="456059"/>
                    </a:moveTo>
                    <a:cubicBezTo>
                      <a:pt x="6704" y="456059"/>
                      <a:pt x="0" y="449356"/>
                      <a:pt x="0" y="441029"/>
                    </a:cubicBezTo>
                    <a:lnTo>
                      <a:pt x="0" y="15030"/>
                    </a:lnTo>
                    <a:cubicBezTo>
                      <a:pt x="0" y="6704"/>
                      <a:pt x="6704" y="0"/>
                      <a:pt x="15030" y="0"/>
                    </a:cubicBezTo>
                    <a:cubicBezTo>
                      <a:pt x="23357" y="0"/>
                      <a:pt x="30060" y="6704"/>
                      <a:pt x="30060" y="15030"/>
                    </a:cubicBezTo>
                    <a:lnTo>
                      <a:pt x="30060" y="425434"/>
                    </a:lnTo>
                    <a:cubicBezTo>
                      <a:pt x="132238" y="417743"/>
                      <a:pt x="213035" y="332148"/>
                      <a:pt x="213035" y="228065"/>
                    </a:cubicBezTo>
                    <a:cubicBezTo>
                      <a:pt x="213035" y="151079"/>
                      <a:pt x="167873" y="80514"/>
                      <a:pt x="97944" y="48266"/>
                    </a:cubicBezTo>
                    <a:cubicBezTo>
                      <a:pt x="90393" y="44809"/>
                      <a:pt x="87147" y="35847"/>
                      <a:pt x="90605" y="28296"/>
                    </a:cubicBezTo>
                    <a:cubicBezTo>
                      <a:pt x="94063" y="20746"/>
                      <a:pt x="103024" y="17500"/>
                      <a:pt x="110575" y="20958"/>
                    </a:cubicBezTo>
                    <a:cubicBezTo>
                      <a:pt x="191089" y="58145"/>
                      <a:pt x="243095" y="139436"/>
                      <a:pt x="243095" y="228065"/>
                    </a:cubicBezTo>
                    <a:cubicBezTo>
                      <a:pt x="243095" y="353811"/>
                      <a:pt x="140776" y="456059"/>
                      <a:pt x="15101" y="456059"/>
                    </a:cubicBezTo>
                    <a:close/>
                  </a:path>
                </a:pathLst>
              </a:custGeom>
              <a:solidFill>
                <a:srgbClr val="121212"/>
              </a:solidFill>
              <a:ln w="0"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D9B8BEF1-EE1E-EE68-B13F-4C7BE7E4F9F1}"/>
                  </a:ext>
                </a:extLst>
              </p:cNvPr>
              <p:cNvSpPr>
                <a:spLocks noGrp="1" noRot="1" noMove="1" noResize="1" noEditPoints="1" noAdjustHandles="1" noChangeArrowheads="1" noChangeShapeType="1"/>
              </p:cNvSpPr>
              <p:nvPr/>
            </p:nvSpPr>
            <p:spPr>
              <a:xfrm>
                <a:off x="634862" y="1823725"/>
                <a:ext cx="243095" cy="456059"/>
              </a:xfrm>
              <a:custGeom>
                <a:avLst/>
                <a:gdLst>
                  <a:gd name="connsiteX0" fmla="*/ 227994 w 243095"/>
                  <a:gd name="connsiteY0" fmla="*/ 456059 h 456059"/>
                  <a:gd name="connsiteX1" fmla="*/ 0 w 243095"/>
                  <a:gd name="connsiteY1" fmla="*/ 228065 h 456059"/>
                  <a:gd name="connsiteX2" fmla="*/ 131815 w 243095"/>
                  <a:gd name="connsiteY2" fmla="*/ 21310 h 456059"/>
                  <a:gd name="connsiteX3" fmla="*/ 151785 w 243095"/>
                  <a:gd name="connsiteY3" fmla="*/ 28579 h 456059"/>
                  <a:gd name="connsiteX4" fmla="*/ 144516 w 243095"/>
                  <a:gd name="connsiteY4" fmla="*/ 48548 h 456059"/>
                  <a:gd name="connsiteX5" fmla="*/ 30061 w 243095"/>
                  <a:gd name="connsiteY5" fmla="*/ 228065 h 456059"/>
                  <a:gd name="connsiteX6" fmla="*/ 213035 w 243095"/>
                  <a:gd name="connsiteY6" fmla="*/ 425434 h 456059"/>
                  <a:gd name="connsiteX7" fmla="*/ 213035 w 243095"/>
                  <a:gd name="connsiteY7" fmla="*/ 15030 h 456059"/>
                  <a:gd name="connsiteX8" fmla="*/ 228065 w 243095"/>
                  <a:gd name="connsiteY8" fmla="*/ 0 h 456059"/>
                  <a:gd name="connsiteX9" fmla="*/ 243095 w 243095"/>
                  <a:gd name="connsiteY9" fmla="*/ 15030 h 456059"/>
                  <a:gd name="connsiteX10" fmla="*/ 243095 w 243095"/>
                  <a:gd name="connsiteY10" fmla="*/ 441029 h 456059"/>
                  <a:gd name="connsiteX11" fmla="*/ 228065 w 243095"/>
                  <a:gd name="connsiteY11" fmla="*/ 456059 h 45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095" h="456059">
                    <a:moveTo>
                      <a:pt x="227994" y="456059"/>
                    </a:moveTo>
                    <a:cubicBezTo>
                      <a:pt x="102248" y="456059"/>
                      <a:pt x="0" y="353811"/>
                      <a:pt x="0" y="228065"/>
                    </a:cubicBezTo>
                    <a:cubicBezTo>
                      <a:pt x="0" y="139789"/>
                      <a:pt x="51724" y="58569"/>
                      <a:pt x="131815" y="21310"/>
                    </a:cubicBezTo>
                    <a:cubicBezTo>
                      <a:pt x="139365" y="17853"/>
                      <a:pt x="148256" y="21028"/>
                      <a:pt x="151785" y="28579"/>
                    </a:cubicBezTo>
                    <a:cubicBezTo>
                      <a:pt x="155313" y="36129"/>
                      <a:pt x="152067" y="45020"/>
                      <a:pt x="144516" y="48548"/>
                    </a:cubicBezTo>
                    <a:cubicBezTo>
                      <a:pt x="75010" y="80938"/>
                      <a:pt x="30061" y="151432"/>
                      <a:pt x="30061" y="228065"/>
                    </a:cubicBezTo>
                    <a:cubicBezTo>
                      <a:pt x="30061" y="332148"/>
                      <a:pt x="110857" y="417743"/>
                      <a:pt x="213035" y="425434"/>
                    </a:cubicBezTo>
                    <a:lnTo>
                      <a:pt x="213035" y="15030"/>
                    </a:lnTo>
                    <a:cubicBezTo>
                      <a:pt x="213035" y="6704"/>
                      <a:pt x="219738" y="0"/>
                      <a:pt x="228065" y="0"/>
                    </a:cubicBezTo>
                    <a:cubicBezTo>
                      <a:pt x="236392" y="0"/>
                      <a:pt x="243095" y="6704"/>
                      <a:pt x="243095" y="15030"/>
                    </a:cubicBezTo>
                    <a:lnTo>
                      <a:pt x="243095" y="441029"/>
                    </a:lnTo>
                    <a:cubicBezTo>
                      <a:pt x="243095" y="449356"/>
                      <a:pt x="236392" y="456059"/>
                      <a:pt x="228065" y="456059"/>
                    </a:cubicBezTo>
                    <a:close/>
                  </a:path>
                </a:pathLst>
              </a:custGeom>
              <a:solidFill>
                <a:srgbClr val="121212"/>
              </a:solidFill>
              <a:ln w="0"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DD783558-2BAD-33B1-8BFB-6A52AB0C49D9}"/>
                  </a:ext>
                </a:extLst>
              </p:cNvPr>
              <p:cNvSpPr>
                <a:spLocks noGrp="1" noRot="1" noMove="1" noResize="1" noEditPoints="1" noAdjustHandles="1" noChangeArrowheads="1" noChangeShapeType="1"/>
              </p:cNvSpPr>
              <p:nvPr/>
            </p:nvSpPr>
            <p:spPr>
              <a:xfrm>
                <a:off x="847755" y="1397727"/>
                <a:ext cx="882057" cy="456059"/>
              </a:xfrm>
              <a:custGeom>
                <a:avLst/>
                <a:gdLst>
                  <a:gd name="connsiteX0" fmla="*/ 867028 w 882057"/>
                  <a:gd name="connsiteY0" fmla="*/ 456059 h 456059"/>
                  <a:gd name="connsiteX1" fmla="*/ 851997 w 882057"/>
                  <a:gd name="connsiteY1" fmla="*/ 441029 h 456059"/>
                  <a:gd name="connsiteX2" fmla="*/ 441029 w 882057"/>
                  <a:gd name="connsiteY2" fmla="*/ 30061 h 456059"/>
                  <a:gd name="connsiteX3" fmla="*/ 30061 w 882057"/>
                  <a:gd name="connsiteY3" fmla="*/ 441029 h 456059"/>
                  <a:gd name="connsiteX4" fmla="*/ 15030 w 882057"/>
                  <a:gd name="connsiteY4" fmla="*/ 456059 h 456059"/>
                  <a:gd name="connsiteX5" fmla="*/ 0 w 882057"/>
                  <a:gd name="connsiteY5" fmla="*/ 441029 h 456059"/>
                  <a:gd name="connsiteX6" fmla="*/ 441029 w 882057"/>
                  <a:gd name="connsiteY6" fmla="*/ 0 h 456059"/>
                  <a:gd name="connsiteX7" fmla="*/ 882058 w 882057"/>
                  <a:gd name="connsiteY7" fmla="*/ 441029 h 456059"/>
                  <a:gd name="connsiteX8" fmla="*/ 867028 w 882057"/>
                  <a:gd name="connsiteY8" fmla="*/ 456059 h 45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057" h="456059">
                    <a:moveTo>
                      <a:pt x="867028" y="456059"/>
                    </a:moveTo>
                    <a:cubicBezTo>
                      <a:pt x="858701" y="456059"/>
                      <a:pt x="851997" y="449356"/>
                      <a:pt x="851997" y="441029"/>
                    </a:cubicBezTo>
                    <a:cubicBezTo>
                      <a:pt x="851997" y="214446"/>
                      <a:pt x="667612" y="30061"/>
                      <a:pt x="441029" y="30061"/>
                    </a:cubicBezTo>
                    <a:cubicBezTo>
                      <a:pt x="214446" y="30061"/>
                      <a:pt x="30061" y="214446"/>
                      <a:pt x="30061" y="441029"/>
                    </a:cubicBezTo>
                    <a:cubicBezTo>
                      <a:pt x="30061" y="449356"/>
                      <a:pt x="23357" y="456059"/>
                      <a:pt x="15030" y="456059"/>
                    </a:cubicBezTo>
                    <a:cubicBezTo>
                      <a:pt x="6704" y="456059"/>
                      <a:pt x="0" y="449356"/>
                      <a:pt x="0" y="441029"/>
                    </a:cubicBezTo>
                    <a:cubicBezTo>
                      <a:pt x="0" y="197863"/>
                      <a:pt x="197863" y="0"/>
                      <a:pt x="441029" y="0"/>
                    </a:cubicBezTo>
                    <a:cubicBezTo>
                      <a:pt x="684195" y="0"/>
                      <a:pt x="882058" y="197863"/>
                      <a:pt x="882058" y="441029"/>
                    </a:cubicBezTo>
                    <a:cubicBezTo>
                      <a:pt x="882058" y="449356"/>
                      <a:pt x="875354" y="456059"/>
                      <a:pt x="867028" y="456059"/>
                    </a:cubicBezTo>
                    <a:close/>
                  </a:path>
                </a:pathLst>
              </a:custGeom>
              <a:solidFill>
                <a:srgbClr val="121212"/>
              </a:solidFill>
              <a:ln w="0"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1F585DDE-92D9-B64A-66DA-F75BBF2AF86D}"/>
                  </a:ext>
                </a:extLst>
              </p:cNvPr>
              <p:cNvSpPr>
                <a:spLocks noGrp="1" noRot="1" noMove="1" noResize="1" noEditPoints="1" noAdjustHandles="1" noChangeArrowheads="1" noChangeShapeType="1"/>
              </p:cNvSpPr>
              <p:nvPr/>
            </p:nvSpPr>
            <p:spPr>
              <a:xfrm>
                <a:off x="1377695" y="2249724"/>
                <a:ext cx="352117" cy="352117"/>
              </a:xfrm>
              <a:custGeom>
                <a:avLst/>
                <a:gdLst>
                  <a:gd name="connsiteX0" fmla="*/ 15030 w 352117"/>
                  <a:gd name="connsiteY0" fmla="*/ 352118 h 352117"/>
                  <a:gd name="connsiteX1" fmla="*/ 0 w 352117"/>
                  <a:gd name="connsiteY1" fmla="*/ 337087 h 352117"/>
                  <a:gd name="connsiteX2" fmla="*/ 15030 w 352117"/>
                  <a:gd name="connsiteY2" fmla="*/ 322057 h 352117"/>
                  <a:gd name="connsiteX3" fmla="*/ 322057 w 352117"/>
                  <a:gd name="connsiteY3" fmla="*/ 15030 h 352117"/>
                  <a:gd name="connsiteX4" fmla="*/ 337087 w 352117"/>
                  <a:gd name="connsiteY4" fmla="*/ 0 h 352117"/>
                  <a:gd name="connsiteX5" fmla="*/ 352118 w 352117"/>
                  <a:gd name="connsiteY5" fmla="*/ 15030 h 352117"/>
                  <a:gd name="connsiteX6" fmla="*/ 15030 w 352117"/>
                  <a:gd name="connsiteY6" fmla="*/ 352118 h 352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117" h="352117">
                    <a:moveTo>
                      <a:pt x="15030" y="352118"/>
                    </a:moveTo>
                    <a:cubicBezTo>
                      <a:pt x="6704" y="352118"/>
                      <a:pt x="0" y="345414"/>
                      <a:pt x="0" y="337087"/>
                    </a:cubicBezTo>
                    <a:cubicBezTo>
                      <a:pt x="0" y="328761"/>
                      <a:pt x="6704" y="322057"/>
                      <a:pt x="15030" y="322057"/>
                    </a:cubicBezTo>
                    <a:cubicBezTo>
                      <a:pt x="184315" y="322057"/>
                      <a:pt x="322057" y="184315"/>
                      <a:pt x="322057" y="15030"/>
                    </a:cubicBezTo>
                    <a:cubicBezTo>
                      <a:pt x="322057" y="6704"/>
                      <a:pt x="328761" y="0"/>
                      <a:pt x="337087" y="0"/>
                    </a:cubicBezTo>
                    <a:cubicBezTo>
                      <a:pt x="345414" y="0"/>
                      <a:pt x="352118" y="6704"/>
                      <a:pt x="352118" y="15030"/>
                    </a:cubicBezTo>
                    <a:cubicBezTo>
                      <a:pt x="352118" y="200898"/>
                      <a:pt x="200898" y="352118"/>
                      <a:pt x="15030" y="352118"/>
                    </a:cubicBezTo>
                    <a:close/>
                  </a:path>
                </a:pathLst>
              </a:custGeom>
              <a:solidFill>
                <a:srgbClr val="121212"/>
              </a:solidFill>
              <a:ln w="0" cap="flat">
                <a:noFill/>
                <a:prstDash val="solid"/>
                <a:miter/>
              </a:ln>
            </p:spPr>
            <p:txBody>
              <a:bodyPr rtlCol="0" anchor="ctr"/>
              <a:lstStyle/>
              <a:p>
                <a:endParaRPr lang="en-US"/>
              </a:p>
            </p:txBody>
          </p:sp>
          <p:grpSp>
            <p:nvGrpSpPr>
              <p:cNvPr id="308" name="Graphic 10">
                <a:extLst>
                  <a:ext uri="{FF2B5EF4-FFF2-40B4-BE49-F238E27FC236}">
                    <a16:creationId xmlns:a16="http://schemas.microsoft.com/office/drawing/2014/main" id="{58A63ECF-78E5-1777-9D36-40A5E7B7DE9E}"/>
                  </a:ext>
                </a:extLst>
              </p:cNvPr>
              <p:cNvGrpSpPr>
                <a:grpSpLocks noGrp="1" noUngrp="1" noRot="1" noMove="1" noResize="1"/>
              </p:cNvGrpSpPr>
              <p:nvPr/>
            </p:nvGrpSpPr>
            <p:grpSpPr>
              <a:xfrm>
                <a:off x="1169812" y="2467839"/>
                <a:ext cx="237943" cy="237943"/>
                <a:chOff x="1169812" y="2467839"/>
                <a:chExt cx="237943" cy="237943"/>
              </a:xfrm>
            </p:grpSpPr>
            <p:sp>
              <p:nvSpPr>
                <p:cNvPr id="316" name="Freeform: Shape 315">
                  <a:extLst>
                    <a:ext uri="{FF2B5EF4-FFF2-40B4-BE49-F238E27FC236}">
                      <a16:creationId xmlns:a16="http://schemas.microsoft.com/office/drawing/2014/main" id="{41BE07AF-812C-BFD8-B0FD-2D622592BB15}"/>
                    </a:ext>
                  </a:extLst>
                </p:cNvPr>
                <p:cNvSpPr>
                  <a:spLocks noGrp="1" noRot="1" noMove="1" noResize="1" noEditPoints="1" noAdjustHandles="1" noChangeArrowheads="1" noChangeShapeType="1"/>
                </p:cNvSpPr>
                <p:nvPr/>
              </p:nvSpPr>
              <p:spPr>
                <a:xfrm>
                  <a:off x="1184842" y="2482870"/>
                  <a:ext cx="207883" cy="207883"/>
                </a:xfrm>
                <a:custGeom>
                  <a:avLst/>
                  <a:gdLst>
                    <a:gd name="connsiteX0" fmla="*/ 207883 w 207883"/>
                    <a:gd name="connsiteY0" fmla="*/ 103942 h 207883"/>
                    <a:gd name="connsiteX1" fmla="*/ 103942 w 207883"/>
                    <a:gd name="connsiteY1" fmla="*/ 207883 h 207883"/>
                    <a:gd name="connsiteX2" fmla="*/ 0 w 207883"/>
                    <a:gd name="connsiteY2" fmla="*/ 103942 h 207883"/>
                    <a:gd name="connsiteX3" fmla="*/ 103942 w 207883"/>
                    <a:gd name="connsiteY3" fmla="*/ 0 h 207883"/>
                    <a:gd name="connsiteX4" fmla="*/ 207883 w 207883"/>
                    <a:gd name="connsiteY4" fmla="*/ 103942 h 20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883" h="207883">
                      <a:moveTo>
                        <a:pt x="207883" y="103942"/>
                      </a:moveTo>
                      <a:cubicBezTo>
                        <a:pt x="207883" y="161381"/>
                        <a:pt x="161381" y="207883"/>
                        <a:pt x="103942" y="207883"/>
                      </a:cubicBezTo>
                      <a:cubicBezTo>
                        <a:pt x="46502" y="207883"/>
                        <a:pt x="0" y="161381"/>
                        <a:pt x="0" y="103942"/>
                      </a:cubicBezTo>
                      <a:cubicBezTo>
                        <a:pt x="0" y="46502"/>
                        <a:pt x="46502" y="0"/>
                        <a:pt x="103942" y="0"/>
                      </a:cubicBezTo>
                      <a:cubicBezTo>
                        <a:pt x="161381" y="0"/>
                        <a:pt x="207883" y="46502"/>
                        <a:pt x="207883" y="103942"/>
                      </a:cubicBezTo>
                      <a:close/>
                    </a:path>
                  </a:pathLst>
                </a:custGeom>
                <a:solidFill>
                  <a:srgbClr val="5AC0FF"/>
                </a:solidFill>
                <a:ln w="0"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9729546A-BFD0-FA11-2EC9-9BFEE8448756}"/>
                    </a:ext>
                  </a:extLst>
                </p:cNvPr>
                <p:cNvSpPr>
                  <a:spLocks noGrp="1" noRot="1" noMove="1" noResize="1" noEditPoints="1" noAdjustHandles="1" noChangeArrowheads="1" noChangeShapeType="1"/>
                </p:cNvSpPr>
                <p:nvPr/>
              </p:nvSpPr>
              <p:spPr>
                <a:xfrm>
                  <a:off x="1169812" y="2467839"/>
                  <a:ext cx="237943" cy="237943"/>
                </a:xfrm>
                <a:custGeom>
                  <a:avLst/>
                  <a:gdLst>
                    <a:gd name="connsiteX0" fmla="*/ 118972 w 237943"/>
                    <a:gd name="connsiteY0" fmla="*/ 237944 h 237943"/>
                    <a:gd name="connsiteX1" fmla="*/ 0 w 237943"/>
                    <a:gd name="connsiteY1" fmla="*/ 118972 h 237943"/>
                    <a:gd name="connsiteX2" fmla="*/ 118972 w 237943"/>
                    <a:gd name="connsiteY2" fmla="*/ 0 h 237943"/>
                    <a:gd name="connsiteX3" fmla="*/ 237944 w 237943"/>
                    <a:gd name="connsiteY3" fmla="*/ 118972 h 237943"/>
                    <a:gd name="connsiteX4" fmla="*/ 118972 w 237943"/>
                    <a:gd name="connsiteY4" fmla="*/ 237944 h 237943"/>
                    <a:gd name="connsiteX5" fmla="*/ 118972 w 237943"/>
                    <a:gd name="connsiteY5" fmla="*/ 30061 h 237943"/>
                    <a:gd name="connsiteX6" fmla="*/ 30061 w 237943"/>
                    <a:gd name="connsiteY6" fmla="*/ 118972 h 237943"/>
                    <a:gd name="connsiteX7" fmla="*/ 118972 w 237943"/>
                    <a:gd name="connsiteY7" fmla="*/ 207883 h 237943"/>
                    <a:gd name="connsiteX8" fmla="*/ 207883 w 237943"/>
                    <a:gd name="connsiteY8" fmla="*/ 118972 h 237943"/>
                    <a:gd name="connsiteX9" fmla="*/ 118972 w 237943"/>
                    <a:gd name="connsiteY9" fmla="*/ 30061 h 23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7943" h="237943">
                      <a:moveTo>
                        <a:pt x="118972" y="237944"/>
                      </a:moveTo>
                      <a:cubicBezTo>
                        <a:pt x="53347" y="237944"/>
                        <a:pt x="0" y="184597"/>
                        <a:pt x="0" y="118972"/>
                      </a:cubicBezTo>
                      <a:cubicBezTo>
                        <a:pt x="0" y="53347"/>
                        <a:pt x="53347" y="0"/>
                        <a:pt x="118972" y="0"/>
                      </a:cubicBezTo>
                      <a:cubicBezTo>
                        <a:pt x="184597" y="0"/>
                        <a:pt x="237944" y="53347"/>
                        <a:pt x="237944" y="118972"/>
                      </a:cubicBezTo>
                      <a:cubicBezTo>
                        <a:pt x="237944" y="184597"/>
                        <a:pt x="184597" y="237944"/>
                        <a:pt x="118972" y="237944"/>
                      </a:cubicBezTo>
                      <a:close/>
                      <a:moveTo>
                        <a:pt x="118972" y="30061"/>
                      </a:moveTo>
                      <a:cubicBezTo>
                        <a:pt x="69930" y="30061"/>
                        <a:pt x="30061" y="69930"/>
                        <a:pt x="30061" y="118972"/>
                      </a:cubicBezTo>
                      <a:cubicBezTo>
                        <a:pt x="30061" y="168014"/>
                        <a:pt x="69930" y="207883"/>
                        <a:pt x="118972" y="207883"/>
                      </a:cubicBezTo>
                      <a:cubicBezTo>
                        <a:pt x="168014" y="207883"/>
                        <a:pt x="207883" y="168014"/>
                        <a:pt x="207883" y="118972"/>
                      </a:cubicBezTo>
                      <a:cubicBezTo>
                        <a:pt x="207883" y="69930"/>
                        <a:pt x="168014" y="30061"/>
                        <a:pt x="118972" y="30061"/>
                      </a:cubicBezTo>
                      <a:close/>
                    </a:path>
                  </a:pathLst>
                </a:custGeom>
                <a:solidFill>
                  <a:srgbClr val="121212"/>
                </a:solidFill>
                <a:ln w="0" cap="flat">
                  <a:noFill/>
                  <a:prstDash val="solid"/>
                  <a:miter/>
                </a:ln>
              </p:spPr>
              <p:txBody>
                <a:bodyPr rtlCol="0" anchor="ctr"/>
                <a:lstStyle/>
                <a:p>
                  <a:endParaRPr lang="en-US"/>
                </a:p>
              </p:txBody>
            </p:sp>
          </p:grpSp>
          <p:sp>
            <p:nvSpPr>
              <p:cNvPr id="309" name="Freeform: Shape 308">
                <a:extLst>
                  <a:ext uri="{FF2B5EF4-FFF2-40B4-BE49-F238E27FC236}">
                    <a16:creationId xmlns:a16="http://schemas.microsoft.com/office/drawing/2014/main" id="{39DE5AA2-CB46-37F9-B6FF-AA4946A8FE22}"/>
                  </a:ext>
                </a:extLst>
              </p:cNvPr>
              <p:cNvSpPr>
                <a:spLocks noGrp="1" noRot="1" noMove="1" noResize="1" noEditPoints="1" noAdjustHandles="1" noChangeArrowheads="1" noChangeShapeType="1"/>
              </p:cNvSpPr>
              <p:nvPr/>
            </p:nvSpPr>
            <p:spPr>
              <a:xfrm>
                <a:off x="1083022" y="2185867"/>
                <a:ext cx="411524" cy="156437"/>
              </a:xfrm>
              <a:custGeom>
                <a:avLst/>
                <a:gdLst>
                  <a:gd name="connsiteX0" fmla="*/ 205762 w 411524"/>
                  <a:gd name="connsiteY0" fmla="*/ 156437 h 156437"/>
                  <a:gd name="connsiteX1" fmla="*/ 119320 w 411524"/>
                  <a:gd name="connsiteY1" fmla="*/ 139008 h 156437"/>
                  <a:gd name="connsiteX2" fmla="*/ 48756 w 411524"/>
                  <a:gd name="connsiteY2" fmla="*/ 91447 h 156437"/>
                  <a:gd name="connsiteX3" fmla="*/ 1195 w 411524"/>
                  <a:gd name="connsiteY3" fmla="*/ 20883 h 156437"/>
                  <a:gd name="connsiteX4" fmla="*/ 9169 w 411524"/>
                  <a:gd name="connsiteY4" fmla="*/ 1195 h 156437"/>
                  <a:gd name="connsiteX5" fmla="*/ 28857 w 411524"/>
                  <a:gd name="connsiteY5" fmla="*/ 9169 h 156437"/>
                  <a:gd name="connsiteX6" fmla="*/ 69996 w 411524"/>
                  <a:gd name="connsiteY6" fmla="*/ 70207 h 156437"/>
                  <a:gd name="connsiteX7" fmla="*/ 131034 w 411524"/>
                  <a:gd name="connsiteY7" fmla="*/ 111347 h 156437"/>
                  <a:gd name="connsiteX8" fmla="*/ 280490 w 411524"/>
                  <a:gd name="connsiteY8" fmla="*/ 111347 h 156437"/>
                  <a:gd name="connsiteX9" fmla="*/ 341528 w 411524"/>
                  <a:gd name="connsiteY9" fmla="*/ 70207 h 156437"/>
                  <a:gd name="connsiteX10" fmla="*/ 382668 w 411524"/>
                  <a:gd name="connsiteY10" fmla="*/ 9169 h 156437"/>
                  <a:gd name="connsiteX11" fmla="*/ 402355 w 411524"/>
                  <a:gd name="connsiteY11" fmla="*/ 1195 h 156437"/>
                  <a:gd name="connsiteX12" fmla="*/ 410329 w 411524"/>
                  <a:gd name="connsiteY12" fmla="*/ 20883 h 156437"/>
                  <a:gd name="connsiteX13" fmla="*/ 362768 w 411524"/>
                  <a:gd name="connsiteY13" fmla="*/ 91447 h 156437"/>
                  <a:gd name="connsiteX14" fmla="*/ 292204 w 411524"/>
                  <a:gd name="connsiteY14" fmla="*/ 139008 h 156437"/>
                  <a:gd name="connsiteX15" fmla="*/ 205762 w 411524"/>
                  <a:gd name="connsiteY15" fmla="*/ 156437 h 15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1524" h="156437">
                    <a:moveTo>
                      <a:pt x="205762" y="156437"/>
                    </a:moveTo>
                    <a:cubicBezTo>
                      <a:pt x="175772" y="156437"/>
                      <a:pt x="146699" y="150580"/>
                      <a:pt x="119320" y="139008"/>
                    </a:cubicBezTo>
                    <a:cubicBezTo>
                      <a:pt x="92859" y="127788"/>
                      <a:pt x="69149" y="111770"/>
                      <a:pt x="48756" y="91447"/>
                    </a:cubicBezTo>
                    <a:cubicBezTo>
                      <a:pt x="28363" y="71054"/>
                      <a:pt x="12344" y="47344"/>
                      <a:pt x="1195" y="20883"/>
                    </a:cubicBezTo>
                    <a:cubicBezTo>
                      <a:pt x="-2051" y="13262"/>
                      <a:pt x="1548" y="4441"/>
                      <a:pt x="9169" y="1195"/>
                    </a:cubicBezTo>
                    <a:cubicBezTo>
                      <a:pt x="16790" y="-2051"/>
                      <a:pt x="25611" y="1548"/>
                      <a:pt x="28857" y="9169"/>
                    </a:cubicBezTo>
                    <a:cubicBezTo>
                      <a:pt x="38524" y="32032"/>
                      <a:pt x="52355" y="52566"/>
                      <a:pt x="69996" y="70207"/>
                    </a:cubicBezTo>
                    <a:cubicBezTo>
                      <a:pt x="87637" y="87849"/>
                      <a:pt x="108171" y="101679"/>
                      <a:pt x="131034" y="111347"/>
                    </a:cubicBezTo>
                    <a:cubicBezTo>
                      <a:pt x="178312" y="131316"/>
                      <a:pt x="233141" y="131387"/>
                      <a:pt x="280490" y="111347"/>
                    </a:cubicBezTo>
                    <a:cubicBezTo>
                      <a:pt x="303353" y="101679"/>
                      <a:pt x="323887" y="87849"/>
                      <a:pt x="341528" y="70207"/>
                    </a:cubicBezTo>
                    <a:cubicBezTo>
                      <a:pt x="359170" y="52566"/>
                      <a:pt x="373000" y="32032"/>
                      <a:pt x="382668" y="9169"/>
                    </a:cubicBezTo>
                    <a:cubicBezTo>
                      <a:pt x="385914" y="1548"/>
                      <a:pt x="394734" y="-2051"/>
                      <a:pt x="402355" y="1195"/>
                    </a:cubicBezTo>
                    <a:cubicBezTo>
                      <a:pt x="409976" y="4441"/>
                      <a:pt x="413575" y="13262"/>
                      <a:pt x="410329" y="20883"/>
                    </a:cubicBezTo>
                    <a:cubicBezTo>
                      <a:pt x="399109" y="47344"/>
                      <a:pt x="383091" y="71054"/>
                      <a:pt x="362768" y="91447"/>
                    </a:cubicBezTo>
                    <a:cubicBezTo>
                      <a:pt x="342375" y="111840"/>
                      <a:pt x="318665" y="127859"/>
                      <a:pt x="292204" y="139008"/>
                    </a:cubicBezTo>
                    <a:cubicBezTo>
                      <a:pt x="264825" y="150580"/>
                      <a:pt x="235752" y="156437"/>
                      <a:pt x="205762" y="156437"/>
                    </a:cubicBezTo>
                    <a:close/>
                  </a:path>
                </a:pathLst>
              </a:custGeom>
              <a:solidFill>
                <a:srgbClr val="121212"/>
              </a:solidFill>
              <a:ln w="0"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20FE269A-10D8-F5A7-AF21-C8A93B167566}"/>
                  </a:ext>
                </a:extLst>
              </p:cNvPr>
              <p:cNvSpPr>
                <a:spLocks noGrp="1" noRot="1" noMove="1" noResize="1" noEditPoints="1" noAdjustHandles="1" noChangeArrowheads="1" noChangeShapeType="1"/>
              </p:cNvSpPr>
              <p:nvPr/>
            </p:nvSpPr>
            <p:spPr>
              <a:xfrm>
                <a:off x="1402323" y="1968595"/>
                <a:ext cx="112056" cy="30060"/>
              </a:xfrm>
              <a:custGeom>
                <a:avLst/>
                <a:gdLst>
                  <a:gd name="connsiteX0" fmla="*/ 97026 w 112056"/>
                  <a:gd name="connsiteY0" fmla="*/ 30061 h 30060"/>
                  <a:gd name="connsiteX1" fmla="*/ 15030 w 112056"/>
                  <a:gd name="connsiteY1" fmla="*/ 30061 h 30060"/>
                  <a:gd name="connsiteX2" fmla="*/ 0 w 112056"/>
                  <a:gd name="connsiteY2" fmla="*/ 15030 h 30060"/>
                  <a:gd name="connsiteX3" fmla="*/ 15030 w 112056"/>
                  <a:gd name="connsiteY3" fmla="*/ 0 h 30060"/>
                  <a:gd name="connsiteX4" fmla="*/ 97026 w 112056"/>
                  <a:gd name="connsiteY4" fmla="*/ 0 h 30060"/>
                  <a:gd name="connsiteX5" fmla="*/ 112057 w 112056"/>
                  <a:gd name="connsiteY5" fmla="*/ 15030 h 30060"/>
                  <a:gd name="connsiteX6" fmla="*/ 97026 w 112056"/>
                  <a:gd name="connsiteY6" fmla="*/ 30061 h 3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056" h="30060">
                    <a:moveTo>
                      <a:pt x="97026" y="30061"/>
                    </a:moveTo>
                    <a:lnTo>
                      <a:pt x="15030" y="30061"/>
                    </a:lnTo>
                    <a:cubicBezTo>
                      <a:pt x="6704" y="30061"/>
                      <a:pt x="0" y="23357"/>
                      <a:pt x="0" y="15030"/>
                    </a:cubicBezTo>
                    <a:cubicBezTo>
                      <a:pt x="0" y="6704"/>
                      <a:pt x="6704" y="0"/>
                      <a:pt x="15030" y="0"/>
                    </a:cubicBezTo>
                    <a:lnTo>
                      <a:pt x="97026" y="0"/>
                    </a:lnTo>
                    <a:cubicBezTo>
                      <a:pt x="105353" y="0"/>
                      <a:pt x="112057" y="6704"/>
                      <a:pt x="112057" y="15030"/>
                    </a:cubicBezTo>
                    <a:cubicBezTo>
                      <a:pt x="112057" y="23357"/>
                      <a:pt x="105353" y="30061"/>
                      <a:pt x="97026" y="30061"/>
                    </a:cubicBezTo>
                    <a:close/>
                  </a:path>
                </a:pathLst>
              </a:custGeom>
              <a:solidFill>
                <a:srgbClr val="121212"/>
              </a:solidFill>
              <a:ln w="0"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6FA6EBB2-3E93-21AB-4337-D99B3955AB9F}"/>
                  </a:ext>
                </a:extLst>
              </p:cNvPr>
              <p:cNvSpPr>
                <a:spLocks noGrp="1" noRot="1" noMove="1" noResize="1" noEditPoints="1" noAdjustHandles="1" noChangeArrowheads="1" noChangeShapeType="1"/>
              </p:cNvSpPr>
              <p:nvPr/>
            </p:nvSpPr>
            <p:spPr>
              <a:xfrm>
                <a:off x="1063260" y="1968595"/>
                <a:ext cx="112056" cy="30060"/>
              </a:xfrm>
              <a:custGeom>
                <a:avLst/>
                <a:gdLst>
                  <a:gd name="connsiteX0" fmla="*/ 97026 w 112056"/>
                  <a:gd name="connsiteY0" fmla="*/ 30061 h 30060"/>
                  <a:gd name="connsiteX1" fmla="*/ 15030 w 112056"/>
                  <a:gd name="connsiteY1" fmla="*/ 30061 h 30060"/>
                  <a:gd name="connsiteX2" fmla="*/ 0 w 112056"/>
                  <a:gd name="connsiteY2" fmla="*/ 15030 h 30060"/>
                  <a:gd name="connsiteX3" fmla="*/ 15030 w 112056"/>
                  <a:gd name="connsiteY3" fmla="*/ 0 h 30060"/>
                  <a:gd name="connsiteX4" fmla="*/ 97026 w 112056"/>
                  <a:gd name="connsiteY4" fmla="*/ 0 h 30060"/>
                  <a:gd name="connsiteX5" fmla="*/ 112057 w 112056"/>
                  <a:gd name="connsiteY5" fmla="*/ 15030 h 30060"/>
                  <a:gd name="connsiteX6" fmla="*/ 97026 w 112056"/>
                  <a:gd name="connsiteY6" fmla="*/ 30061 h 3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056" h="30060">
                    <a:moveTo>
                      <a:pt x="97026" y="30061"/>
                    </a:moveTo>
                    <a:lnTo>
                      <a:pt x="15030" y="30061"/>
                    </a:lnTo>
                    <a:cubicBezTo>
                      <a:pt x="6704" y="30061"/>
                      <a:pt x="0" y="23357"/>
                      <a:pt x="0" y="15030"/>
                    </a:cubicBezTo>
                    <a:cubicBezTo>
                      <a:pt x="0" y="6704"/>
                      <a:pt x="6704" y="0"/>
                      <a:pt x="15030" y="0"/>
                    </a:cubicBezTo>
                    <a:lnTo>
                      <a:pt x="97026" y="0"/>
                    </a:lnTo>
                    <a:cubicBezTo>
                      <a:pt x="105353" y="0"/>
                      <a:pt x="112057" y="6704"/>
                      <a:pt x="112057" y="15030"/>
                    </a:cubicBezTo>
                    <a:cubicBezTo>
                      <a:pt x="112057" y="23357"/>
                      <a:pt x="105353" y="30061"/>
                      <a:pt x="97026" y="30061"/>
                    </a:cubicBezTo>
                    <a:close/>
                  </a:path>
                </a:pathLst>
              </a:custGeom>
              <a:solidFill>
                <a:srgbClr val="121212"/>
              </a:solidFill>
              <a:ln w="0" cap="flat">
                <a:noFill/>
                <a:prstDash val="solid"/>
                <a:miter/>
              </a:ln>
            </p:spPr>
            <p:txBody>
              <a:bodyPr rtlCol="0" anchor="ctr"/>
              <a:lstStyle/>
              <a:p>
                <a:endParaRPr lang="en-US"/>
              </a:p>
            </p:txBody>
          </p:sp>
          <p:grpSp>
            <p:nvGrpSpPr>
              <p:cNvPr id="312" name="Graphic 10">
                <a:extLst>
                  <a:ext uri="{FF2B5EF4-FFF2-40B4-BE49-F238E27FC236}">
                    <a16:creationId xmlns:a16="http://schemas.microsoft.com/office/drawing/2014/main" id="{CAEF5F63-DABE-3D3E-300F-7F6C6993FC0C}"/>
                  </a:ext>
                </a:extLst>
              </p:cNvPr>
              <p:cNvGrpSpPr>
                <a:grpSpLocks noGrp="1" noUngrp="1" noRot="1" noMove="1" noResize="1"/>
              </p:cNvGrpSpPr>
              <p:nvPr/>
            </p:nvGrpSpPr>
            <p:grpSpPr>
              <a:xfrm>
                <a:off x="956072" y="1490801"/>
                <a:ext cx="666553" cy="375757"/>
                <a:chOff x="956072" y="1490801"/>
                <a:chExt cx="666553" cy="375757"/>
              </a:xfrm>
            </p:grpSpPr>
            <p:sp>
              <p:nvSpPr>
                <p:cNvPr id="313" name="Freeform: Shape 312">
                  <a:extLst>
                    <a:ext uri="{FF2B5EF4-FFF2-40B4-BE49-F238E27FC236}">
                      <a16:creationId xmlns:a16="http://schemas.microsoft.com/office/drawing/2014/main" id="{5B7460B6-EC1C-ABBA-8DB7-BF128B247C4C}"/>
                    </a:ext>
                  </a:extLst>
                </p:cNvPr>
                <p:cNvSpPr>
                  <a:spLocks noGrp="1" noRot="1" noMove="1" noResize="1" noEditPoints="1" noAdjustHandles="1" noChangeArrowheads="1" noChangeShapeType="1"/>
                </p:cNvSpPr>
                <p:nvPr/>
              </p:nvSpPr>
              <p:spPr>
                <a:xfrm>
                  <a:off x="970749" y="1505973"/>
                  <a:ext cx="636720" cy="345696"/>
                </a:xfrm>
                <a:custGeom>
                  <a:avLst/>
                  <a:gdLst>
                    <a:gd name="connsiteX0" fmla="*/ 318246 w 636720"/>
                    <a:gd name="connsiteY0" fmla="*/ 0 h 345696"/>
                    <a:gd name="connsiteX1" fmla="*/ 0 w 636720"/>
                    <a:gd name="connsiteY1" fmla="*/ 332783 h 345696"/>
                    <a:gd name="connsiteX2" fmla="*/ 212 w 636720"/>
                    <a:gd name="connsiteY2" fmla="*/ 332783 h 345696"/>
                    <a:gd name="connsiteX3" fmla="*/ 212 w 636720"/>
                    <a:gd name="connsiteY3" fmla="*/ 332783 h 345696"/>
                    <a:gd name="connsiteX4" fmla="*/ 181281 w 636720"/>
                    <a:gd name="connsiteY4" fmla="*/ 170202 h 345696"/>
                    <a:gd name="connsiteX5" fmla="*/ 181210 w 636720"/>
                    <a:gd name="connsiteY5" fmla="*/ 170061 h 345696"/>
                    <a:gd name="connsiteX6" fmla="*/ 181351 w 636720"/>
                    <a:gd name="connsiteY6" fmla="*/ 170061 h 345696"/>
                    <a:gd name="connsiteX7" fmla="*/ 181351 w 636720"/>
                    <a:gd name="connsiteY7" fmla="*/ 170202 h 345696"/>
                    <a:gd name="connsiteX8" fmla="*/ 529446 w 636720"/>
                    <a:gd name="connsiteY8" fmla="*/ 345696 h 345696"/>
                    <a:gd name="connsiteX9" fmla="*/ 636564 w 636720"/>
                    <a:gd name="connsiteY9" fmla="*/ 332783 h 345696"/>
                    <a:gd name="connsiteX10" fmla="*/ 636564 w 636720"/>
                    <a:gd name="connsiteY10" fmla="*/ 332783 h 345696"/>
                    <a:gd name="connsiteX11" fmla="*/ 318317 w 636720"/>
                    <a:gd name="connsiteY11" fmla="*/ 0 h 34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6720" h="345696">
                      <a:moveTo>
                        <a:pt x="318246" y="0"/>
                      </a:moveTo>
                      <a:cubicBezTo>
                        <a:pt x="142470" y="0"/>
                        <a:pt x="0" y="148962"/>
                        <a:pt x="0" y="332783"/>
                      </a:cubicBezTo>
                      <a:lnTo>
                        <a:pt x="212" y="332783"/>
                      </a:lnTo>
                      <a:cubicBezTo>
                        <a:pt x="212" y="341533"/>
                        <a:pt x="-71" y="324174"/>
                        <a:pt x="212" y="332783"/>
                      </a:cubicBezTo>
                      <a:cubicBezTo>
                        <a:pt x="91099" y="302158"/>
                        <a:pt x="145151" y="243095"/>
                        <a:pt x="181281" y="170202"/>
                      </a:cubicBezTo>
                      <a:cubicBezTo>
                        <a:pt x="181281" y="170202"/>
                        <a:pt x="181281" y="170131"/>
                        <a:pt x="181210" y="170061"/>
                      </a:cubicBezTo>
                      <a:lnTo>
                        <a:pt x="181351" y="170061"/>
                      </a:lnTo>
                      <a:cubicBezTo>
                        <a:pt x="181351" y="170061"/>
                        <a:pt x="181351" y="170131"/>
                        <a:pt x="181351" y="170202"/>
                      </a:cubicBezTo>
                      <a:cubicBezTo>
                        <a:pt x="231734" y="272803"/>
                        <a:pt x="379214" y="345696"/>
                        <a:pt x="529446" y="345696"/>
                      </a:cubicBezTo>
                      <a:cubicBezTo>
                        <a:pt x="566634" y="345696"/>
                        <a:pt x="602904" y="341039"/>
                        <a:pt x="636564" y="332783"/>
                      </a:cubicBezTo>
                      <a:cubicBezTo>
                        <a:pt x="636916" y="323962"/>
                        <a:pt x="636564" y="341745"/>
                        <a:pt x="636564" y="332783"/>
                      </a:cubicBezTo>
                      <a:cubicBezTo>
                        <a:pt x="636564" y="148962"/>
                        <a:pt x="494094" y="0"/>
                        <a:pt x="318317" y="0"/>
                      </a:cubicBezTo>
                      <a:close/>
                    </a:path>
                  </a:pathLst>
                </a:custGeom>
                <a:solidFill>
                  <a:srgbClr val="5AC0FF"/>
                </a:solidFill>
                <a:ln w="0"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1A7C9121-24F4-E176-600B-BCB6C2F2145E}"/>
                    </a:ext>
                  </a:extLst>
                </p:cNvPr>
                <p:cNvSpPr>
                  <a:spLocks noGrp="1" noRot="1" noMove="1" noResize="1" noEditPoints="1" noAdjustHandles="1" noChangeArrowheads="1" noChangeShapeType="1"/>
                </p:cNvSpPr>
                <p:nvPr/>
              </p:nvSpPr>
              <p:spPr>
                <a:xfrm>
                  <a:off x="956072" y="1490801"/>
                  <a:ext cx="666553" cy="362843"/>
                </a:xfrm>
                <a:custGeom>
                  <a:avLst/>
                  <a:gdLst>
                    <a:gd name="connsiteX0" fmla="*/ 651523 w 666553"/>
                    <a:gd name="connsiteY0" fmla="*/ 362843 h 362843"/>
                    <a:gd name="connsiteX1" fmla="*/ 636493 w 666553"/>
                    <a:gd name="connsiteY1" fmla="*/ 347813 h 362843"/>
                    <a:gd name="connsiteX2" fmla="*/ 333277 w 666553"/>
                    <a:gd name="connsiteY2" fmla="*/ 30061 h 362843"/>
                    <a:gd name="connsiteX3" fmla="*/ 30061 w 666553"/>
                    <a:gd name="connsiteY3" fmla="*/ 346049 h 362843"/>
                    <a:gd name="connsiteX4" fmla="*/ 30131 w 666553"/>
                    <a:gd name="connsiteY4" fmla="*/ 347813 h 362843"/>
                    <a:gd name="connsiteX5" fmla="*/ 15242 w 666553"/>
                    <a:gd name="connsiteY5" fmla="*/ 362843 h 362843"/>
                    <a:gd name="connsiteX6" fmla="*/ 15030 w 666553"/>
                    <a:gd name="connsiteY6" fmla="*/ 362843 h 362843"/>
                    <a:gd name="connsiteX7" fmla="*/ 0 w 666553"/>
                    <a:gd name="connsiteY7" fmla="*/ 347813 h 362843"/>
                    <a:gd name="connsiteX8" fmla="*/ 333277 w 666553"/>
                    <a:gd name="connsiteY8" fmla="*/ 0 h 362843"/>
                    <a:gd name="connsiteX9" fmla="*/ 666554 w 666553"/>
                    <a:gd name="connsiteY9" fmla="*/ 347813 h 362843"/>
                    <a:gd name="connsiteX10" fmla="*/ 651523 w 666553"/>
                    <a:gd name="connsiteY10" fmla="*/ 362843 h 362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553" h="362843">
                      <a:moveTo>
                        <a:pt x="651523" y="362843"/>
                      </a:moveTo>
                      <a:cubicBezTo>
                        <a:pt x="643197" y="362843"/>
                        <a:pt x="636493" y="356140"/>
                        <a:pt x="636493" y="347813"/>
                      </a:cubicBezTo>
                      <a:cubicBezTo>
                        <a:pt x="636493" y="172601"/>
                        <a:pt x="500444" y="30061"/>
                        <a:pt x="333277" y="30061"/>
                      </a:cubicBezTo>
                      <a:cubicBezTo>
                        <a:pt x="166109" y="30061"/>
                        <a:pt x="30978" y="171613"/>
                        <a:pt x="30061" y="346049"/>
                      </a:cubicBezTo>
                      <a:cubicBezTo>
                        <a:pt x="30061" y="346613"/>
                        <a:pt x="30131" y="347249"/>
                        <a:pt x="30131" y="347813"/>
                      </a:cubicBezTo>
                      <a:cubicBezTo>
                        <a:pt x="30131" y="356140"/>
                        <a:pt x="23498" y="362843"/>
                        <a:pt x="15242" y="362843"/>
                      </a:cubicBezTo>
                      <a:lnTo>
                        <a:pt x="15030" y="362843"/>
                      </a:lnTo>
                      <a:cubicBezTo>
                        <a:pt x="6704" y="362843"/>
                        <a:pt x="0" y="356140"/>
                        <a:pt x="0" y="347813"/>
                      </a:cubicBezTo>
                      <a:cubicBezTo>
                        <a:pt x="0" y="156018"/>
                        <a:pt x="149526" y="0"/>
                        <a:pt x="333277" y="0"/>
                      </a:cubicBezTo>
                      <a:cubicBezTo>
                        <a:pt x="517027" y="0"/>
                        <a:pt x="666554" y="156018"/>
                        <a:pt x="666554" y="347813"/>
                      </a:cubicBezTo>
                      <a:cubicBezTo>
                        <a:pt x="666554" y="356140"/>
                        <a:pt x="659850" y="362843"/>
                        <a:pt x="651523" y="362843"/>
                      </a:cubicBezTo>
                      <a:close/>
                    </a:path>
                  </a:pathLst>
                </a:custGeom>
                <a:solidFill>
                  <a:srgbClr val="121212"/>
                </a:solidFill>
                <a:ln w="0"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0E137362-D148-821B-09FA-5BB192C279F4}"/>
                    </a:ext>
                  </a:extLst>
                </p:cNvPr>
                <p:cNvSpPr>
                  <a:spLocks noGrp="1" noRot="1" noMove="1" noResize="1" noEditPoints="1" noAdjustHandles="1" noChangeArrowheads="1" noChangeShapeType="1"/>
                </p:cNvSpPr>
                <p:nvPr/>
              </p:nvSpPr>
              <p:spPr>
                <a:xfrm>
                  <a:off x="1137290" y="1660871"/>
                  <a:ext cx="484993" cy="205687"/>
                </a:xfrm>
                <a:custGeom>
                  <a:avLst/>
                  <a:gdLst>
                    <a:gd name="connsiteX0" fmla="*/ 363188 w 484993"/>
                    <a:gd name="connsiteY0" fmla="*/ 205687 h 205687"/>
                    <a:gd name="connsiteX1" fmla="*/ 1544 w 484993"/>
                    <a:gd name="connsiteY1" fmla="*/ 21655 h 205687"/>
                    <a:gd name="connsiteX2" fmla="*/ 8389 w 484993"/>
                    <a:gd name="connsiteY2" fmla="*/ 1544 h 205687"/>
                    <a:gd name="connsiteX3" fmla="*/ 28499 w 484993"/>
                    <a:gd name="connsiteY3" fmla="*/ 8389 h 205687"/>
                    <a:gd name="connsiteX4" fmla="*/ 363117 w 484993"/>
                    <a:gd name="connsiteY4" fmla="*/ 175627 h 205687"/>
                    <a:gd name="connsiteX5" fmla="*/ 466353 w 484993"/>
                    <a:gd name="connsiteY5" fmla="*/ 163278 h 205687"/>
                    <a:gd name="connsiteX6" fmla="*/ 484559 w 484993"/>
                    <a:gd name="connsiteY6" fmla="*/ 174286 h 205687"/>
                    <a:gd name="connsiteX7" fmla="*/ 473551 w 484993"/>
                    <a:gd name="connsiteY7" fmla="*/ 192492 h 205687"/>
                    <a:gd name="connsiteX8" fmla="*/ 363188 w 484993"/>
                    <a:gd name="connsiteY8" fmla="*/ 205687 h 20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4993" h="205687">
                      <a:moveTo>
                        <a:pt x="363188" y="205687"/>
                      </a:moveTo>
                      <a:cubicBezTo>
                        <a:pt x="205899" y="205687"/>
                        <a:pt x="53832" y="128278"/>
                        <a:pt x="1544" y="21655"/>
                      </a:cubicBezTo>
                      <a:cubicBezTo>
                        <a:pt x="-2126" y="14175"/>
                        <a:pt x="979" y="5213"/>
                        <a:pt x="8389" y="1544"/>
                      </a:cubicBezTo>
                      <a:cubicBezTo>
                        <a:pt x="15798" y="-2126"/>
                        <a:pt x="24830" y="979"/>
                        <a:pt x="28499" y="8389"/>
                      </a:cubicBezTo>
                      <a:cubicBezTo>
                        <a:pt x="75989" y="105274"/>
                        <a:pt x="216695" y="175627"/>
                        <a:pt x="363117" y="175627"/>
                      </a:cubicBezTo>
                      <a:cubicBezTo>
                        <a:pt x="398399" y="175627"/>
                        <a:pt x="433117" y="171463"/>
                        <a:pt x="466353" y="163278"/>
                      </a:cubicBezTo>
                      <a:cubicBezTo>
                        <a:pt x="474538" y="161373"/>
                        <a:pt x="482583" y="166242"/>
                        <a:pt x="484559" y="174286"/>
                      </a:cubicBezTo>
                      <a:cubicBezTo>
                        <a:pt x="486534" y="182330"/>
                        <a:pt x="481595" y="190516"/>
                        <a:pt x="473551" y="192492"/>
                      </a:cubicBezTo>
                      <a:cubicBezTo>
                        <a:pt x="437986" y="201242"/>
                        <a:pt x="400798" y="205687"/>
                        <a:pt x="363188" y="205687"/>
                      </a:cubicBezTo>
                      <a:close/>
                    </a:path>
                  </a:pathLst>
                </a:custGeom>
                <a:solidFill>
                  <a:srgbClr val="121212"/>
                </a:solidFill>
                <a:ln w="0" cap="flat">
                  <a:noFill/>
                  <a:prstDash val="solid"/>
                  <a:miter/>
                </a:ln>
              </p:spPr>
              <p:txBody>
                <a:bodyPr rtlCol="0" anchor="ctr"/>
                <a:lstStyle/>
                <a:p>
                  <a:endParaRPr lang="en-US"/>
                </a:p>
              </p:txBody>
            </p:sp>
          </p:grpSp>
        </p:grpSp>
      </p:grpSp>
      <p:grpSp>
        <p:nvGrpSpPr>
          <p:cNvPr id="318" name="Graphic 5">
            <a:extLst>
              <a:ext uri="{FF2B5EF4-FFF2-40B4-BE49-F238E27FC236}">
                <a16:creationId xmlns:a16="http://schemas.microsoft.com/office/drawing/2014/main" id="{F0074292-A181-5FB9-DC12-4F791A711FCC}"/>
              </a:ext>
            </a:extLst>
          </p:cNvPr>
          <p:cNvGrpSpPr>
            <a:grpSpLocks noGrp="1" noUngrp="1" noRot="1" noChangeAspect="1" noMove="1" noResize="1"/>
          </p:cNvGrpSpPr>
          <p:nvPr/>
        </p:nvGrpSpPr>
        <p:grpSpPr>
          <a:xfrm>
            <a:off x="5112940" y="4179858"/>
            <a:ext cx="370310" cy="360011"/>
            <a:chOff x="945262" y="1432571"/>
            <a:chExt cx="1263492" cy="1228332"/>
          </a:xfrm>
        </p:grpSpPr>
        <p:sp>
          <p:nvSpPr>
            <p:cNvPr id="319" name="Freeform: Shape 318">
              <a:extLst>
                <a:ext uri="{FF2B5EF4-FFF2-40B4-BE49-F238E27FC236}">
                  <a16:creationId xmlns:a16="http://schemas.microsoft.com/office/drawing/2014/main" id="{9FD2BF43-3E9F-F9BB-42C8-107DEF951D5F}"/>
                </a:ext>
              </a:extLst>
            </p:cNvPr>
            <p:cNvSpPr>
              <a:spLocks noGrp="1" noRot="1" noMove="1" noResize="1" noEditPoints="1" noAdjustHandles="1" noChangeArrowheads="1" noChangeShapeType="1"/>
            </p:cNvSpPr>
            <p:nvPr/>
          </p:nvSpPr>
          <p:spPr>
            <a:xfrm>
              <a:off x="1995439" y="1432638"/>
              <a:ext cx="213315" cy="1228130"/>
            </a:xfrm>
            <a:custGeom>
              <a:avLst/>
              <a:gdLst>
                <a:gd name="connsiteX0" fmla="*/ 152917 w 213315"/>
                <a:gd name="connsiteY0" fmla="*/ 67 h 1228130"/>
                <a:gd name="connsiteX1" fmla="*/ 60668 w 213315"/>
                <a:gd name="connsiteY1" fmla="*/ 67 h 1228130"/>
                <a:gd name="connsiteX2" fmla="*/ 26521 w 213315"/>
                <a:gd name="connsiteY2" fmla="*/ 10662 h 1228130"/>
                <a:gd name="connsiteX3" fmla="*/ 5331 w 213315"/>
                <a:gd name="connsiteY3" fmla="*/ 36036 h 1228130"/>
                <a:gd name="connsiteX4" fmla="*/ 0 w 213315"/>
                <a:gd name="connsiteY4" fmla="*/ 60465 h 1228130"/>
                <a:gd name="connsiteX5" fmla="*/ 0 w 213315"/>
                <a:gd name="connsiteY5" fmla="*/ 1029257 h 1228130"/>
                <a:gd name="connsiteX6" fmla="*/ 1620 w 213315"/>
                <a:gd name="connsiteY6" fmla="*/ 1035263 h 1228130"/>
                <a:gd name="connsiteX7" fmla="*/ 1620 w 213315"/>
                <a:gd name="connsiteY7" fmla="*/ 1035735 h 1228130"/>
                <a:gd name="connsiteX8" fmla="*/ 5534 w 213315"/>
                <a:gd name="connsiteY8" fmla="*/ 1043563 h 1228130"/>
                <a:gd name="connsiteX9" fmla="*/ 140500 w 213315"/>
                <a:gd name="connsiteY9" fmla="*/ 1043563 h 1228130"/>
                <a:gd name="connsiteX10" fmla="*/ 73152 w 213315"/>
                <a:gd name="connsiteY10" fmla="*/ 1178530 h 1228130"/>
                <a:gd name="connsiteX11" fmla="*/ 89281 w 213315"/>
                <a:gd name="connsiteY11" fmla="*/ 1210855 h 1228130"/>
                <a:gd name="connsiteX12" fmla="*/ 93869 w 213315"/>
                <a:gd name="connsiteY12" fmla="*/ 1220302 h 1228130"/>
                <a:gd name="connsiteX13" fmla="*/ 106759 w 213315"/>
                <a:gd name="connsiteY13" fmla="*/ 1228130 h 1228130"/>
                <a:gd name="connsiteX14" fmla="*/ 119648 w 213315"/>
                <a:gd name="connsiteY14" fmla="*/ 1220302 h 1228130"/>
                <a:gd name="connsiteX15" fmla="*/ 211898 w 213315"/>
                <a:gd name="connsiteY15" fmla="*/ 1035735 h 1228130"/>
                <a:gd name="connsiteX16" fmla="*/ 211898 w 213315"/>
                <a:gd name="connsiteY16" fmla="*/ 1035263 h 1228130"/>
                <a:gd name="connsiteX17" fmla="*/ 213315 w 213315"/>
                <a:gd name="connsiteY17" fmla="*/ 1029257 h 1228130"/>
                <a:gd name="connsiteX18" fmla="*/ 213315 w 213315"/>
                <a:gd name="connsiteY18" fmla="*/ 60465 h 1228130"/>
                <a:gd name="connsiteX19" fmla="*/ 152850 w 213315"/>
                <a:gd name="connsiteY19" fmla="*/ 0 h 122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3315" h="1228130">
                  <a:moveTo>
                    <a:pt x="152917" y="67"/>
                  </a:moveTo>
                  <a:lnTo>
                    <a:pt x="60668" y="67"/>
                  </a:lnTo>
                  <a:cubicBezTo>
                    <a:pt x="47981" y="67"/>
                    <a:pt x="36239" y="3982"/>
                    <a:pt x="26521" y="10662"/>
                  </a:cubicBezTo>
                  <a:cubicBezTo>
                    <a:pt x="17276" y="16871"/>
                    <a:pt x="9650" y="25644"/>
                    <a:pt x="5331" y="36036"/>
                  </a:cubicBezTo>
                  <a:cubicBezTo>
                    <a:pt x="1890" y="43662"/>
                    <a:pt x="0" y="51692"/>
                    <a:pt x="0" y="60465"/>
                  </a:cubicBezTo>
                  <a:lnTo>
                    <a:pt x="0" y="1029257"/>
                  </a:lnTo>
                  <a:cubicBezTo>
                    <a:pt x="0" y="1031349"/>
                    <a:pt x="675" y="1033441"/>
                    <a:pt x="1620" y="1035263"/>
                  </a:cubicBezTo>
                  <a:lnTo>
                    <a:pt x="1620" y="1035735"/>
                  </a:lnTo>
                  <a:lnTo>
                    <a:pt x="5534" y="1043563"/>
                  </a:lnTo>
                  <a:lnTo>
                    <a:pt x="140500" y="1043563"/>
                  </a:lnTo>
                  <a:lnTo>
                    <a:pt x="73152" y="1178530"/>
                  </a:lnTo>
                  <a:lnTo>
                    <a:pt x="89281" y="1210855"/>
                  </a:lnTo>
                  <a:lnTo>
                    <a:pt x="93869" y="1220302"/>
                  </a:lnTo>
                  <a:cubicBezTo>
                    <a:pt x="96434" y="1225161"/>
                    <a:pt x="101225" y="1228130"/>
                    <a:pt x="106759" y="1228130"/>
                  </a:cubicBezTo>
                  <a:cubicBezTo>
                    <a:pt x="112292" y="1228130"/>
                    <a:pt x="117151" y="1225161"/>
                    <a:pt x="119648" y="1220302"/>
                  </a:cubicBezTo>
                  <a:lnTo>
                    <a:pt x="211898" y="1035735"/>
                  </a:lnTo>
                  <a:lnTo>
                    <a:pt x="211898" y="1035263"/>
                  </a:lnTo>
                  <a:cubicBezTo>
                    <a:pt x="212843" y="1033441"/>
                    <a:pt x="213315" y="1031349"/>
                    <a:pt x="213315" y="1029257"/>
                  </a:cubicBezTo>
                  <a:lnTo>
                    <a:pt x="213315" y="60465"/>
                  </a:lnTo>
                  <a:cubicBezTo>
                    <a:pt x="213315" y="26993"/>
                    <a:pt x="186322" y="0"/>
                    <a:pt x="152850" y="0"/>
                  </a:cubicBez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sp>
          <p:nvSpPr>
            <p:cNvPr id="384" name="Freeform: Shape 383">
              <a:extLst>
                <a:ext uri="{FF2B5EF4-FFF2-40B4-BE49-F238E27FC236}">
                  <a16:creationId xmlns:a16="http://schemas.microsoft.com/office/drawing/2014/main" id="{14D806D8-41E6-C8A9-AE08-CF816F0A2C9C}"/>
                </a:ext>
              </a:extLst>
            </p:cNvPr>
            <p:cNvSpPr>
              <a:spLocks noGrp="1" noRot="1" noMove="1" noResize="1" noEditPoints="1" noAdjustHandles="1" noChangeArrowheads="1" noChangeShapeType="1"/>
            </p:cNvSpPr>
            <p:nvPr/>
          </p:nvSpPr>
          <p:spPr>
            <a:xfrm>
              <a:off x="1969525" y="1443031"/>
              <a:ext cx="190033" cy="1018931"/>
            </a:xfrm>
            <a:custGeom>
              <a:avLst/>
              <a:gdLst>
                <a:gd name="connsiteX0" fmla="*/ 16466 w 190033"/>
                <a:gd name="connsiteY0" fmla="*/ 0 h 1018931"/>
                <a:gd name="connsiteX1" fmla="*/ 173635 w 190033"/>
                <a:gd name="connsiteY1" fmla="*/ 0 h 1018931"/>
                <a:gd name="connsiteX2" fmla="*/ 190033 w 190033"/>
                <a:gd name="connsiteY2" fmla="*/ 16398 h 1018931"/>
                <a:gd name="connsiteX3" fmla="*/ 190033 w 190033"/>
                <a:gd name="connsiteY3" fmla="*/ 1018932 h 1018931"/>
                <a:gd name="connsiteX4" fmla="*/ 0 w 190033"/>
                <a:gd name="connsiteY4" fmla="*/ 1018932 h 1018931"/>
                <a:gd name="connsiteX5" fmla="*/ 0 w 190033"/>
                <a:gd name="connsiteY5" fmla="*/ 16398 h 1018931"/>
                <a:gd name="connsiteX6" fmla="*/ 16398 w 190033"/>
                <a:gd name="connsiteY6" fmla="*/ 0 h 1018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33" h="1018931">
                  <a:moveTo>
                    <a:pt x="16466" y="0"/>
                  </a:moveTo>
                  <a:lnTo>
                    <a:pt x="173635" y="0"/>
                  </a:lnTo>
                  <a:cubicBezTo>
                    <a:pt x="182678" y="0"/>
                    <a:pt x="190033" y="7356"/>
                    <a:pt x="190033" y="16398"/>
                  </a:cubicBezTo>
                  <a:lnTo>
                    <a:pt x="190033" y="1018932"/>
                  </a:lnTo>
                  <a:lnTo>
                    <a:pt x="0" y="1018932"/>
                  </a:lnTo>
                  <a:lnTo>
                    <a:pt x="0" y="16398"/>
                  </a:lnTo>
                  <a:cubicBezTo>
                    <a:pt x="0" y="7356"/>
                    <a:pt x="7356" y="0"/>
                    <a:pt x="16398" y="0"/>
                  </a:cubicBezTo>
                  <a:close/>
                </a:path>
              </a:pathLst>
            </a:custGeom>
            <a:solidFill>
              <a:srgbClr val="5AC1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grpSp>
          <p:nvGrpSpPr>
            <p:cNvPr id="385" name="Graphic 5">
              <a:extLst>
                <a:ext uri="{FF2B5EF4-FFF2-40B4-BE49-F238E27FC236}">
                  <a16:creationId xmlns:a16="http://schemas.microsoft.com/office/drawing/2014/main" id="{3B32209B-2A92-AA3E-1503-FD4330B27CA3}"/>
                </a:ext>
              </a:extLst>
            </p:cNvPr>
            <p:cNvGrpSpPr>
              <a:grpSpLocks noGrp="1" noUngrp="1" noRot="1" noMove="1" noResize="1"/>
            </p:cNvGrpSpPr>
            <p:nvPr/>
          </p:nvGrpSpPr>
          <p:grpSpPr>
            <a:xfrm>
              <a:off x="1960280" y="1432706"/>
              <a:ext cx="213180" cy="1228129"/>
              <a:chOff x="1960280" y="1432706"/>
              <a:chExt cx="213180" cy="1228129"/>
            </a:xfrm>
            <a:solidFill>
              <a:srgbClr val="121212"/>
            </a:solidFill>
          </p:grpSpPr>
          <p:sp>
            <p:nvSpPr>
              <p:cNvPr id="410" name="Freeform: Shape 409">
                <a:extLst>
                  <a:ext uri="{FF2B5EF4-FFF2-40B4-BE49-F238E27FC236}">
                    <a16:creationId xmlns:a16="http://schemas.microsoft.com/office/drawing/2014/main" id="{81CC664C-95B4-DD59-982A-B276C4A92F78}"/>
                  </a:ext>
                </a:extLst>
              </p:cNvPr>
              <p:cNvSpPr>
                <a:spLocks noGrp="1" noRot="1" noMove="1" noResize="1" noEditPoints="1" noAdjustHandles="1" noChangeArrowheads="1" noChangeShapeType="1"/>
              </p:cNvSpPr>
              <p:nvPr/>
            </p:nvSpPr>
            <p:spPr>
              <a:xfrm>
                <a:off x="1960347" y="1571114"/>
                <a:ext cx="212977" cy="1089721"/>
              </a:xfrm>
              <a:custGeom>
                <a:avLst/>
                <a:gdLst>
                  <a:gd name="connsiteX0" fmla="*/ 199278 w 212977"/>
                  <a:gd name="connsiteY0" fmla="*/ 0 h 1089721"/>
                  <a:gd name="connsiteX1" fmla="*/ 14306 w 212977"/>
                  <a:gd name="connsiteY1" fmla="*/ 0 h 1089721"/>
                  <a:gd name="connsiteX2" fmla="*/ 9245 w 212977"/>
                  <a:gd name="connsiteY2" fmla="*/ 945 h 1089721"/>
                  <a:gd name="connsiteX3" fmla="*/ 0 w 212977"/>
                  <a:gd name="connsiteY3" fmla="*/ 14306 h 1089721"/>
                  <a:gd name="connsiteX4" fmla="*/ 0 w 212977"/>
                  <a:gd name="connsiteY4" fmla="*/ 890848 h 1089721"/>
                  <a:gd name="connsiteX5" fmla="*/ 472 w 212977"/>
                  <a:gd name="connsiteY5" fmla="*/ 894088 h 1089721"/>
                  <a:gd name="connsiteX6" fmla="*/ 1147 w 212977"/>
                  <a:gd name="connsiteY6" fmla="*/ 896382 h 1089721"/>
                  <a:gd name="connsiteX7" fmla="*/ 1350 w 212977"/>
                  <a:gd name="connsiteY7" fmla="*/ 897327 h 1089721"/>
                  <a:gd name="connsiteX8" fmla="*/ 93599 w 212977"/>
                  <a:gd name="connsiteY8" fmla="*/ 1081894 h 1089721"/>
                  <a:gd name="connsiteX9" fmla="*/ 106489 w 212977"/>
                  <a:gd name="connsiteY9" fmla="*/ 1089722 h 1089721"/>
                  <a:gd name="connsiteX10" fmla="*/ 119378 w 212977"/>
                  <a:gd name="connsiteY10" fmla="*/ 1081894 h 1089721"/>
                  <a:gd name="connsiteX11" fmla="*/ 124237 w 212977"/>
                  <a:gd name="connsiteY11" fmla="*/ 1072446 h 1089721"/>
                  <a:gd name="connsiteX12" fmla="*/ 211628 w 212977"/>
                  <a:gd name="connsiteY12" fmla="*/ 897394 h 1089721"/>
                  <a:gd name="connsiteX13" fmla="*/ 211830 w 212977"/>
                  <a:gd name="connsiteY13" fmla="*/ 896450 h 1089721"/>
                  <a:gd name="connsiteX14" fmla="*/ 212505 w 212977"/>
                  <a:gd name="connsiteY14" fmla="*/ 894155 h 1089721"/>
                  <a:gd name="connsiteX15" fmla="*/ 212978 w 212977"/>
                  <a:gd name="connsiteY15" fmla="*/ 890916 h 1089721"/>
                  <a:gd name="connsiteX16" fmla="*/ 212978 w 212977"/>
                  <a:gd name="connsiteY16" fmla="*/ 14306 h 1089721"/>
                  <a:gd name="connsiteX17" fmla="*/ 199143 w 212977"/>
                  <a:gd name="connsiteY17" fmla="*/ 0 h 1089721"/>
                  <a:gd name="connsiteX18" fmla="*/ 108176 w 212977"/>
                  <a:gd name="connsiteY18" fmla="*/ 1040054 h 1089721"/>
                  <a:gd name="connsiteX19" fmla="*/ 106556 w 212977"/>
                  <a:gd name="connsiteY19" fmla="*/ 1043023 h 1089721"/>
                  <a:gd name="connsiteX20" fmla="*/ 30435 w 212977"/>
                  <a:gd name="connsiteY20" fmla="*/ 890781 h 1089721"/>
                  <a:gd name="connsiteX21" fmla="*/ 28613 w 212977"/>
                  <a:gd name="connsiteY21" fmla="*/ 887339 h 1089721"/>
                  <a:gd name="connsiteX22" fmla="*/ 28613 w 212977"/>
                  <a:gd name="connsiteY22" fmla="*/ 28613 h 1089721"/>
                  <a:gd name="connsiteX23" fmla="*/ 184567 w 212977"/>
                  <a:gd name="connsiteY23" fmla="*/ 28613 h 1089721"/>
                  <a:gd name="connsiteX24" fmla="*/ 184567 w 212977"/>
                  <a:gd name="connsiteY24" fmla="*/ 887407 h 1089721"/>
                  <a:gd name="connsiteX25" fmla="*/ 182745 w 212977"/>
                  <a:gd name="connsiteY25" fmla="*/ 890848 h 1089721"/>
                  <a:gd name="connsiteX26" fmla="*/ 175592 w 212977"/>
                  <a:gd name="connsiteY26" fmla="*/ 905155 h 1089721"/>
                  <a:gd name="connsiteX27" fmla="*/ 108243 w 212977"/>
                  <a:gd name="connsiteY27" fmla="*/ 1040122 h 108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2977" h="1089721">
                    <a:moveTo>
                      <a:pt x="199278" y="0"/>
                    </a:moveTo>
                    <a:lnTo>
                      <a:pt x="14306" y="0"/>
                    </a:lnTo>
                    <a:cubicBezTo>
                      <a:pt x="12484" y="0"/>
                      <a:pt x="10865" y="202"/>
                      <a:pt x="9245" y="945"/>
                    </a:cubicBezTo>
                    <a:cubicBezTo>
                      <a:pt x="3914" y="3037"/>
                      <a:pt x="0" y="8300"/>
                      <a:pt x="0" y="14306"/>
                    </a:cubicBezTo>
                    <a:lnTo>
                      <a:pt x="0" y="890848"/>
                    </a:lnTo>
                    <a:cubicBezTo>
                      <a:pt x="0" y="891996"/>
                      <a:pt x="0" y="893143"/>
                      <a:pt x="472" y="894088"/>
                    </a:cubicBezTo>
                    <a:cubicBezTo>
                      <a:pt x="675" y="895032"/>
                      <a:pt x="945" y="895707"/>
                      <a:pt x="1147" y="896382"/>
                    </a:cubicBezTo>
                    <a:cubicBezTo>
                      <a:pt x="1147" y="896585"/>
                      <a:pt x="1147" y="897057"/>
                      <a:pt x="1350" y="897327"/>
                    </a:cubicBezTo>
                    <a:lnTo>
                      <a:pt x="93599" y="1081894"/>
                    </a:lnTo>
                    <a:cubicBezTo>
                      <a:pt x="96164" y="1086753"/>
                      <a:pt x="100955" y="1089722"/>
                      <a:pt x="106489" y="1089722"/>
                    </a:cubicBezTo>
                    <a:cubicBezTo>
                      <a:pt x="112022" y="1089722"/>
                      <a:pt x="116881" y="1086753"/>
                      <a:pt x="119378" y="1081894"/>
                    </a:cubicBezTo>
                    <a:lnTo>
                      <a:pt x="124237" y="1072446"/>
                    </a:lnTo>
                    <a:lnTo>
                      <a:pt x="211628" y="897394"/>
                    </a:lnTo>
                    <a:cubicBezTo>
                      <a:pt x="211628" y="897394"/>
                      <a:pt x="211830" y="896720"/>
                      <a:pt x="211830" y="896450"/>
                    </a:cubicBezTo>
                    <a:cubicBezTo>
                      <a:pt x="212033" y="895775"/>
                      <a:pt x="212303" y="895032"/>
                      <a:pt x="212505" y="894155"/>
                    </a:cubicBezTo>
                    <a:cubicBezTo>
                      <a:pt x="212978" y="893210"/>
                      <a:pt x="212978" y="892063"/>
                      <a:pt x="212978" y="890916"/>
                    </a:cubicBezTo>
                    <a:lnTo>
                      <a:pt x="212978" y="14306"/>
                    </a:lnTo>
                    <a:cubicBezTo>
                      <a:pt x="212978" y="6681"/>
                      <a:pt x="206769" y="202"/>
                      <a:pt x="199143" y="0"/>
                    </a:cubicBezTo>
                    <a:close/>
                    <a:moveTo>
                      <a:pt x="108176" y="1040054"/>
                    </a:moveTo>
                    <a:lnTo>
                      <a:pt x="106556" y="1043023"/>
                    </a:lnTo>
                    <a:lnTo>
                      <a:pt x="30435" y="890781"/>
                    </a:lnTo>
                    <a:lnTo>
                      <a:pt x="28613" y="887339"/>
                    </a:lnTo>
                    <a:lnTo>
                      <a:pt x="28613" y="28613"/>
                    </a:lnTo>
                    <a:lnTo>
                      <a:pt x="184567" y="28613"/>
                    </a:lnTo>
                    <a:lnTo>
                      <a:pt x="184567" y="887407"/>
                    </a:lnTo>
                    <a:lnTo>
                      <a:pt x="182745" y="890848"/>
                    </a:lnTo>
                    <a:lnTo>
                      <a:pt x="175592" y="905155"/>
                    </a:lnTo>
                    <a:lnTo>
                      <a:pt x="108243" y="1040122"/>
                    </a:ln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sp>
            <p:nvSpPr>
              <p:cNvPr id="411" name="Freeform: Shape 410">
                <a:extLst>
                  <a:ext uri="{FF2B5EF4-FFF2-40B4-BE49-F238E27FC236}">
                    <a16:creationId xmlns:a16="http://schemas.microsoft.com/office/drawing/2014/main" id="{C5F11ACE-6E65-80A1-BF5C-1AA61155BD3E}"/>
                  </a:ext>
                </a:extLst>
              </p:cNvPr>
              <p:cNvSpPr>
                <a:spLocks noGrp="1" noRot="1" noMove="1" noResize="1" noEditPoints="1" noAdjustHandles="1" noChangeArrowheads="1" noChangeShapeType="1"/>
              </p:cNvSpPr>
              <p:nvPr/>
            </p:nvSpPr>
            <p:spPr>
              <a:xfrm>
                <a:off x="1960280" y="2447656"/>
                <a:ext cx="213180" cy="28612"/>
              </a:xfrm>
              <a:custGeom>
                <a:avLst/>
                <a:gdLst>
                  <a:gd name="connsiteX0" fmla="*/ 213180 w 213180"/>
                  <a:gd name="connsiteY0" fmla="*/ 14306 h 28612"/>
                  <a:gd name="connsiteX1" fmla="*/ 212708 w 213180"/>
                  <a:gd name="connsiteY1" fmla="*/ 17546 h 28612"/>
                  <a:gd name="connsiteX2" fmla="*/ 212033 w 213180"/>
                  <a:gd name="connsiteY2" fmla="*/ 19840 h 28612"/>
                  <a:gd name="connsiteX3" fmla="*/ 198874 w 213180"/>
                  <a:gd name="connsiteY3" fmla="*/ 28613 h 28612"/>
                  <a:gd name="connsiteX4" fmla="*/ 14307 w 213180"/>
                  <a:gd name="connsiteY4" fmla="*/ 28613 h 28612"/>
                  <a:gd name="connsiteX5" fmla="*/ 1147 w 213180"/>
                  <a:gd name="connsiteY5" fmla="*/ 19840 h 28612"/>
                  <a:gd name="connsiteX6" fmla="*/ 472 w 213180"/>
                  <a:gd name="connsiteY6" fmla="*/ 17546 h 28612"/>
                  <a:gd name="connsiteX7" fmla="*/ 0 w 213180"/>
                  <a:gd name="connsiteY7" fmla="*/ 14306 h 28612"/>
                  <a:gd name="connsiteX8" fmla="*/ 9245 w 213180"/>
                  <a:gd name="connsiteY8" fmla="*/ 945 h 28612"/>
                  <a:gd name="connsiteX9" fmla="*/ 14307 w 213180"/>
                  <a:gd name="connsiteY9" fmla="*/ 0 h 28612"/>
                  <a:gd name="connsiteX10" fmla="*/ 199278 w 213180"/>
                  <a:gd name="connsiteY10" fmla="*/ 0 h 28612"/>
                  <a:gd name="connsiteX11" fmla="*/ 213113 w 213180"/>
                  <a:gd name="connsiteY11" fmla="*/ 14306 h 2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3180" h="28612">
                    <a:moveTo>
                      <a:pt x="213180" y="14306"/>
                    </a:moveTo>
                    <a:cubicBezTo>
                      <a:pt x="213180" y="15454"/>
                      <a:pt x="213180" y="16601"/>
                      <a:pt x="212708" y="17546"/>
                    </a:cubicBezTo>
                    <a:cubicBezTo>
                      <a:pt x="212505" y="18490"/>
                      <a:pt x="212235" y="19165"/>
                      <a:pt x="212033" y="19840"/>
                    </a:cubicBezTo>
                    <a:cubicBezTo>
                      <a:pt x="209941" y="24901"/>
                      <a:pt x="204880" y="28613"/>
                      <a:pt x="198874" y="28613"/>
                    </a:cubicBezTo>
                    <a:lnTo>
                      <a:pt x="14307" y="28613"/>
                    </a:lnTo>
                    <a:cubicBezTo>
                      <a:pt x="8301" y="28613"/>
                      <a:pt x="3239" y="24901"/>
                      <a:pt x="1147" y="19840"/>
                    </a:cubicBezTo>
                    <a:cubicBezTo>
                      <a:pt x="945" y="19165"/>
                      <a:pt x="675" y="18423"/>
                      <a:pt x="472" y="17546"/>
                    </a:cubicBezTo>
                    <a:cubicBezTo>
                      <a:pt x="0" y="16601"/>
                      <a:pt x="0" y="15454"/>
                      <a:pt x="0" y="14306"/>
                    </a:cubicBezTo>
                    <a:cubicBezTo>
                      <a:pt x="0" y="8300"/>
                      <a:pt x="3914" y="3037"/>
                      <a:pt x="9245" y="945"/>
                    </a:cubicBezTo>
                    <a:cubicBezTo>
                      <a:pt x="10865" y="270"/>
                      <a:pt x="12484" y="0"/>
                      <a:pt x="14307" y="0"/>
                    </a:cubicBezTo>
                    <a:lnTo>
                      <a:pt x="199278" y="0"/>
                    </a:lnTo>
                    <a:cubicBezTo>
                      <a:pt x="206904" y="202"/>
                      <a:pt x="213113" y="6681"/>
                      <a:pt x="213113" y="14306"/>
                    </a:cubicBez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sp>
            <p:nvSpPr>
              <p:cNvPr id="412" name="Freeform: Shape 411">
                <a:extLst>
                  <a:ext uri="{FF2B5EF4-FFF2-40B4-BE49-F238E27FC236}">
                    <a16:creationId xmlns:a16="http://schemas.microsoft.com/office/drawing/2014/main" id="{83795CF1-E060-DD20-921C-6D5474835E90}"/>
                  </a:ext>
                </a:extLst>
              </p:cNvPr>
              <p:cNvSpPr>
                <a:spLocks noGrp="1" noRot="1" noMove="1" noResize="1" noEditPoints="1" noAdjustHandles="1" noChangeArrowheads="1" noChangeShapeType="1"/>
              </p:cNvSpPr>
              <p:nvPr/>
            </p:nvSpPr>
            <p:spPr>
              <a:xfrm>
                <a:off x="2052462" y="1570979"/>
                <a:ext cx="28882" cy="905424"/>
              </a:xfrm>
              <a:custGeom>
                <a:avLst/>
                <a:gdLst>
                  <a:gd name="connsiteX0" fmla="*/ 14441 w 28882"/>
                  <a:gd name="connsiteY0" fmla="*/ 905357 h 905424"/>
                  <a:gd name="connsiteX1" fmla="*/ 0 w 28882"/>
                  <a:gd name="connsiteY1" fmla="*/ 890916 h 905424"/>
                  <a:gd name="connsiteX2" fmla="*/ 0 w 28882"/>
                  <a:gd name="connsiteY2" fmla="*/ 14441 h 905424"/>
                  <a:gd name="connsiteX3" fmla="*/ 14441 w 28882"/>
                  <a:gd name="connsiteY3" fmla="*/ 0 h 905424"/>
                  <a:gd name="connsiteX4" fmla="*/ 28883 w 28882"/>
                  <a:gd name="connsiteY4" fmla="*/ 14441 h 905424"/>
                  <a:gd name="connsiteX5" fmla="*/ 28883 w 28882"/>
                  <a:gd name="connsiteY5" fmla="*/ 890983 h 905424"/>
                  <a:gd name="connsiteX6" fmla="*/ 14441 w 28882"/>
                  <a:gd name="connsiteY6" fmla="*/ 905425 h 905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82" h="905424">
                    <a:moveTo>
                      <a:pt x="14441" y="905357"/>
                    </a:moveTo>
                    <a:cubicBezTo>
                      <a:pt x="6478" y="905357"/>
                      <a:pt x="0" y="898879"/>
                      <a:pt x="0" y="890916"/>
                    </a:cubicBezTo>
                    <a:lnTo>
                      <a:pt x="0" y="14441"/>
                    </a:lnTo>
                    <a:cubicBezTo>
                      <a:pt x="0" y="6478"/>
                      <a:pt x="6478" y="0"/>
                      <a:pt x="14441" y="0"/>
                    </a:cubicBezTo>
                    <a:cubicBezTo>
                      <a:pt x="22405" y="0"/>
                      <a:pt x="28883" y="6478"/>
                      <a:pt x="28883" y="14441"/>
                    </a:cubicBezTo>
                    <a:lnTo>
                      <a:pt x="28883" y="890983"/>
                    </a:lnTo>
                    <a:cubicBezTo>
                      <a:pt x="28883" y="898946"/>
                      <a:pt x="22405" y="905425"/>
                      <a:pt x="14441" y="905425"/>
                    </a:cubicBez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sp>
            <p:nvSpPr>
              <p:cNvPr id="413" name="Freeform: Shape 412">
                <a:extLst>
                  <a:ext uri="{FF2B5EF4-FFF2-40B4-BE49-F238E27FC236}">
                    <a16:creationId xmlns:a16="http://schemas.microsoft.com/office/drawing/2014/main" id="{850FBA51-6AB9-4CA4-1C83-EB7105A15099}"/>
                  </a:ext>
                </a:extLst>
              </p:cNvPr>
              <p:cNvSpPr>
                <a:spLocks noGrp="1" noRot="1" noMove="1" noResize="1" noEditPoints="1" noAdjustHandles="1" noChangeArrowheads="1" noChangeShapeType="1"/>
              </p:cNvSpPr>
              <p:nvPr/>
            </p:nvSpPr>
            <p:spPr>
              <a:xfrm>
                <a:off x="1960347" y="1432706"/>
                <a:ext cx="213112" cy="167021"/>
              </a:xfrm>
              <a:custGeom>
                <a:avLst/>
                <a:gdLst>
                  <a:gd name="connsiteX0" fmla="*/ 152715 w 213112"/>
                  <a:gd name="connsiteY0" fmla="*/ 0 h 167021"/>
                  <a:gd name="connsiteX1" fmla="*/ 60465 w 213112"/>
                  <a:gd name="connsiteY1" fmla="*/ 0 h 167021"/>
                  <a:gd name="connsiteX2" fmla="*/ 0 w 213112"/>
                  <a:gd name="connsiteY2" fmla="*/ 60465 h 167021"/>
                  <a:gd name="connsiteX3" fmla="*/ 0 w 213112"/>
                  <a:gd name="connsiteY3" fmla="*/ 152715 h 167021"/>
                  <a:gd name="connsiteX4" fmla="*/ 9245 w 213112"/>
                  <a:gd name="connsiteY4" fmla="*/ 166077 h 167021"/>
                  <a:gd name="connsiteX5" fmla="*/ 14306 w 213112"/>
                  <a:gd name="connsiteY5" fmla="*/ 167021 h 167021"/>
                  <a:gd name="connsiteX6" fmla="*/ 199278 w 213112"/>
                  <a:gd name="connsiteY6" fmla="*/ 167021 h 167021"/>
                  <a:gd name="connsiteX7" fmla="*/ 213113 w 213112"/>
                  <a:gd name="connsiteY7" fmla="*/ 152715 h 167021"/>
                  <a:gd name="connsiteX8" fmla="*/ 213113 w 213112"/>
                  <a:gd name="connsiteY8" fmla="*/ 60465 h 167021"/>
                  <a:gd name="connsiteX9" fmla="*/ 152647 w 213112"/>
                  <a:gd name="connsiteY9" fmla="*/ 0 h 167021"/>
                  <a:gd name="connsiteX10" fmla="*/ 28613 w 213112"/>
                  <a:gd name="connsiteY10" fmla="*/ 138408 h 167021"/>
                  <a:gd name="connsiteX11" fmla="*/ 28613 w 213112"/>
                  <a:gd name="connsiteY11" fmla="*/ 60465 h 167021"/>
                  <a:gd name="connsiteX12" fmla="*/ 40355 w 213112"/>
                  <a:gd name="connsiteY12" fmla="*/ 36036 h 167021"/>
                  <a:gd name="connsiteX13" fmla="*/ 60398 w 213112"/>
                  <a:gd name="connsiteY13" fmla="*/ 28680 h 167021"/>
                  <a:gd name="connsiteX14" fmla="*/ 152647 w 213112"/>
                  <a:gd name="connsiteY14" fmla="*/ 28680 h 167021"/>
                  <a:gd name="connsiteX15" fmla="*/ 184500 w 213112"/>
                  <a:gd name="connsiteY15" fmla="*/ 60533 h 167021"/>
                  <a:gd name="connsiteX16" fmla="*/ 184500 w 213112"/>
                  <a:gd name="connsiteY16" fmla="*/ 138476 h 167021"/>
                  <a:gd name="connsiteX17" fmla="*/ 28545 w 213112"/>
                  <a:gd name="connsiteY17" fmla="*/ 138476 h 16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3112" h="167021">
                    <a:moveTo>
                      <a:pt x="152715" y="0"/>
                    </a:moveTo>
                    <a:lnTo>
                      <a:pt x="60465" y="0"/>
                    </a:lnTo>
                    <a:cubicBezTo>
                      <a:pt x="26993" y="0"/>
                      <a:pt x="0" y="26993"/>
                      <a:pt x="0" y="60465"/>
                    </a:cubicBezTo>
                    <a:lnTo>
                      <a:pt x="0" y="152715"/>
                    </a:lnTo>
                    <a:cubicBezTo>
                      <a:pt x="0" y="158721"/>
                      <a:pt x="3914" y="163985"/>
                      <a:pt x="9245" y="166077"/>
                    </a:cubicBezTo>
                    <a:cubicBezTo>
                      <a:pt x="10865" y="166751"/>
                      <a:pt x="12484" y="167021"/>
                      <a:pt x="14306" y="167021"/>
                    </a:cubicBezTo>
                    <a:lnTo>
                      <a:pt x="199278" y="167021"/>
                    </a:lnTo>
                    <a:cubicBezTo>
                      <a:pt x="206904" y="166819"/>
                      <a:pt x="213113" y="160341"/>
                      <a:pt x="213113" y="152715"/>
                    </a:cubicBezTo>
                    <a:lnTo>
                      <a:pt x="213113" y="60465"/>
                    </a:lnTo>
                    <a:cubicBezTo>
                      <a:pt x="213113" y="26993"/>
                      <a:pt x="186119" y="0"/>
                      <a:pt x="152647" y="0"/>
                    </a:cubicBezTo>
                    <a:close/>
                    <a:moveTo>
                      <a:pt x="28613" y="138408"/>
                    </a:moveTo>
                    <a:lnTo>
                      <a:pt x="28613" y="60465"/>
                    </a:lnTo>
                    <a:cubicBezTo>
                      <a:pt x="28613" y="50545"/>
                      <a:pt x="33202" y="41772"/>
                      <a:pt x="40355" y="36036"/>
                    </a:cubicBezTo>
                    <a:cubicBezTo>
                      <a:pt x="45889" y="31447"/>
                      <a:pt x="52840" y="28680"/>
                      <a:pt x="60398" y="28680"/>
                    </a:cubicBezTo>
                    <a:lnTo>
                      <a:pt x="152647" y="28680"/>
                    </a:lnTo>
                    <a:cubicBezTo>
                      <a:pt x="170193" y="28680"/>
                      <a:pt x="184500" y="42987"/>
                      <a:pt x="184500" y="60533"/>
                    </a:cubicBezTo>
                    <a:lnTo>
                      <a:pt x="184500" y="138476"/>
                    </a:lnTo>
                    <a:lnTo>
                      <a:pt x="28545" y="138476"/>
                    </a:ln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grpSp>
        <p:grpSp>
          <p:nvGrpSpPr>
            <p:cNvPr id="386" name="Graphic 5">
              <a:extLst>
                <a:ext uri="{FF2B5EF4-FFF2-40B4-BE49-F238E27FC236}">
                  <a16:creationId xmlns:a16="http://schemas.microsoft.com/office/drawing/2014/main" id="{8E689F54-2F8D-33D9-D36E-3969EFB862BD}"/>
                </a:ext>
              </a:extLst>
            </p:cNvPr>
            <p:cNvGrpSpPr>
              <a:grpSpLocks noGrp="1" noUngrp="1" noRot="1" noMove="1" noResize="1"/>
            </p:cNvGrpSpPr>
            <p:nvPr/>
          </p:nvGrpSpPr>
          <p:grpSpPr>
            <a:xfrm>
              <a:off x="945262" y="1432571"/>
              <a:ext cx="928456" cy="1228332"/>
              <a:chOff x="945262" y="1432571"/>
              <a:chExt cx="928456" cy="1228332"/>
            </a:xfrm>
            <a:solidFill>
              <a:srgbClr val="121212"/>
            </a:solidFill>
          </p:grpSpPr>
          <p:grpSp>
            <p:nvGrpSpPr>
              <p:cNvPr id="387" name="Graphic 5">
                <a:extLst>
                  <a:ext uri="{FF2B5EF4-FFF2-40B4-BE49-F238E27FC236}">
                    <a16:creationId xmlns:a16="http://schemas.microsoft.com/office/drawing/2014/main" id="{87A6EDEA-4BBA-51A3-5A0F-02E12DDDC666}"/>
                  </a:ext>
                </a:extLst>
              </p:cNvPr>
              <p:cNvGrpSpPr>
                <a:grpSpLocks noGrp="1" noUngrp="1" noRot="1" noMove="1" noResize="1"/>
              </p:cNvGrpSpPr>
              <p:nvPr/>
            </p:nvGrpSpPr>
            <p:grpSpPr>
              <a:xfrm>
                <a:off x="1268170" y="1617070"/>
                <a:ext cx="282620" cy="98053"/>
                <a:chOff x="1268170" y="1617070"/>
                <a:chExt cx="282620" cy="98053"/>
              </a:xfrm>
              <a:solidFill>
                <a:srgbClr val="121212"/>
              </a:solidFill>
            </p:grpSpPr>
            <p:sp>
              <p:nvSpPr>
                <p:cNvPr id="407" name="Freeform: Shape 406">
                  <a:extLst>
                    <a:ext uri="{FF2B5EF4-FFF2-40B4-BE49-F238E27FC236}">
                      <a16:creationId xmlns:a16="http://schemas.microsoft.com/office/drawing/2014/main" id="{3200FAEF-37BA-7954-FA64-94005EFDCB0E}"/>
                    </a:ext>
                  </a:extLst>
                </p:cNvPr>
                <p:cNvSpPr>
                  <a:spLocks noGrp="1" noRot="1" noMove="1" noResize="1" noEditPoints="1" noAdjustHandles="1" noChangeArrowheads="1" noChangeShapeType="1"/>
                </p:cNvSpPr>
                <p:nvPr/>
              </p:nvSpPr>
              <p:spPr>
                <a:xfrm>
                  <a:off x="1406578" y="1617070"/>
                  <a:ext cx="144212" cy="28882"/>
                </a:xfrm>
                <a:custGeom>
                  <a:avLst/>
                  <a:gdLst>
                    <a:gd name="connsiteX0" fmla="*/ 129771 w 144212"/>
                    <a:gd name="connsiteY0" fmla="*/ 28883 h 28882"/>
                    <a:gd name="connsiteX1" fmla="*/ 14441 w 144212"/>
                    <a:gd name="connsiteY1" fmla="*/ 28883 h 28882"/>
                    <a:gd name="connsiteX2" fmla="*/ 0 w 144212"/>
                    <a:gd name="connsiteY2" fmla="*/ 14441 h 28882"/>
                    <a:gd name="connsiteX3" fmla="*/ 14441 w 144212"/>
                    <a:gd name="connsiteY3" fmla="*/ 0 h 28882"/>
                    <a:gd name="connsiteX4" fmla="*/ 129771 w 144212"/>
                    <a:gd name="connsiteY4" fmla="*/ 0 h 28882"/>
                    <a:gd name="connsiteX5" fmla="*/ 144212 w 144212"/>
                    <a:gd name="connsiteY5" fmla="*/ 14441 h 28882"/>
                    <a:gd name="connsiteX6" fmla="*/ 129771 w 144212"/>
                    <a:gd name="connsiteY6" fmla="*/ 28883 h 2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212" h="28882">
                      <a:moveTo>
                        <a:pt x="129771" y="28883"/>
                      </a:moveTo>
                      <a:lnTo>
                        <a:pt x="14441" y="28883"/>
                      </a:lnTo>
                      <a:cubicBezTo>
                        <a:pt x="6478" y="28883"/>
                        <a:pt x="0" y="22404"/>
                        <a:pt x="0" y="14441"/>
                      </a:cubicBezTo>
                      <a:cubicBezTo>
                        <a:pt x="0" y="6478"/>
                        <a:pt x="6478" y="0"/>
                        <a:pt x="14441" y="0"/>
                      </a:cubicBezTo>
                      <a:lnTo>
                        <a:pt x="129771" y="0"/>
                      </a:lnTo>
                      <a:cubicBezTo>
                        <a:pt x="137734" y="0"/>
                        <a:pt x="144212" y="6478"/>
                        <a:pt x="144212" y="14441"/>
                      </a:cubicBezTo>
                      <a:cubicBezTo>
                        <a:pt x="144212" y="22404"/>
                        <a:pt x="137734" y="28883"/>
                        <a:pt x="129771" y="28883"/>
                      </a:cubicBez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sp>
              <p:nvSpPr>
                <p:cNvPr id="408" name="Freeform: Shape 407">
                  <a:extLst>
                    <a:ext uri="{FF2B5EF4-FFF2-40B4-BE49-F238E27FC236}">
                      <a16:creationId xmlns:a16="http://schemas.microsoft.com/office/drawing/2014/main" id="{1ED1CB86-8725-9C52-96DD-51D5A6C82F6F}"/>
                    </a:ext>
                  </a:extLst>
                </p:cNvPr>
                <p:cNvSpPr>
                  <a:spLocks noGrp="1" noRot="1" noMove="1" noResize="1" noEditPoints="1" noAdjustHandles="1" noChangeArrowheads="1" noChangeShapeType="1"/>
                </p:cNvSpPr>
                <p:nvPr/>
              </p:nvSpPr>
              <p:spPr>
                <a:xfrm>
                  <a:off x="1268237" y="1617070"/>
                  <a:ext cx="98053" cy="28882"/>
                </a:xfrm>
                <a:custGeom>
                  <a:avLst/>
                  <a:gdLst>
                    <a:gd name="connsiteX0" fmla="*/ 83612 w 98053"/>
                    <a:gd name="connsiteY0" fmla="*/ 28883 h 28882"/>
                    <a:gd name="connsiteX1" fmla="*/ 14441 w 98053"/>
                    <a:gd name="connsiteY1" fmla="*/ 28883 h 28882"/>
                    <a:gd name="connsiteX2" fmla="*/ 0 w 98053"/>
                    <a:gd name="connsiteY2" fmla="*/ 14441 h 28882"/>
                    <a:gd name="connsiteX3" fmla="*/ 14441 w 98053"/>
                    <a:gd name="connsiteY3" fmla="*/ 0 h 28882"/>
                    <a:gd name="connsiteX4" fmla="*/ 83612 w 98053"/>
                    <a:gd name="connsiteY4" fmla="*/ 0 h 28882"/>
                    <a:gd name="connsiteX5" fmla="*/ 98053 w 98053"/>
                    <a:gd name="connsiteY5" fmla="*/ 14441 h 28882"/>
                    <a:gd name="connsiteX6" fmla="*/ 83612 w 98053"/>
                    <a:gd name="connsiteY6" fmla="*/ 28883 h 2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053" h="28882">
                      <a:moveTo>
                        <a:pt x="83612" y="28883"/>
                      </a:moveTo>
                      <a:lnTo>
                        <a:pt x="14441" y="28883"/>
                      </a:lnTo>
                      <a:cubicBezTo>
                        <a:pt x="6478" y="28883"/>
                        <a:pt x="0" y="22404"/>
                        <a:pt x="0" y="14441"/>
                      </a:cubicBezTo>
                      <a:cubicBezTo>
                        <a:pt x="0" y="6478"/>
                        <a:pt x="6478" y="0"/>
                        <a:pt x="14441" y="0"/>
                      </a:cubicBezTo>
                      <a:lnTo>
                        <a:pt x="83612" y="0"/>
                      </a:lnTo>
                      <a:cubicBezTo>
                        <a:pt x="91575" y="0"/>
                        <a:pt x="98053" y="6478"/>
                        <a:pt x="98053" y="14441"/>
                      </a:cubicBezTo>
                      <a:cubicBezTo>
                        <a:pt x="98053" y="22404"/>
                        <a:pt x="91575" y="28883"/>
                        <a:pt x="83612" y="28883"/>
                      </a:cubicBez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sp>
              <p:nvSpPr>
                <p:cNvPr id="409" name="Freeform: Shape 408">
                  <a:extLst>
                    <a:ext uri="{FF2B5EF4-FFF2-40B4-BE49-F238E27FC236}">
                      <a16:creationId xmlns:a16="http://schemas.microsoft.com/office/drawing/2014/main" id="{282368E8-8D0B-39FB-729B-5C34E98910F7}"/>
                    </a:ext>
                  </a:extLst>
                </p:cNvPr>
                <p:cNvSpPr>
                  <a:spLocks noGrp="1" noRot="1" noMove="1" noResize="1" noEditPoints="1" noAdjustHandles="1" noChangeArrowheads="1" noChangeShapeType="1"/>
                </p:cNvSpPr>
                <p:nvPr/>
              </p:nvSpPr>
              <p:spPr>
                <a:xfrm>
                  <a:off x="1268170" y="1686241"/>
                  <a:ext cx="282620" cy="28882"/>
                </a:xfrm>
                <a:custGeom>
                  <a:avLst/>
                  <a:gdLst>
                    <a:gd name="connsiteX0" fmla="*/ 268179 w 282620"/>
                    <a:gd name="connsiteY0" fmla="*/ 28883 h 28882"/>
                    <a:gd name="connsiteX1" fmla="*/ 14441 w 282620"/>
                    <a:gd name="connsiteY1" fmla="*/ 28883 h 28882"/>
                    <a:gd name="connsiteX2" fmla="*/ 0 w 282620"/>
                    <a:gd name="connsiteY2" fmla="*/ 14441 h 28882"/>
                    <a:gd name="connsiteX3" fmla="*/ 14441 w 282620"/>
                    <a:gd name="connsiteY3" fmla="*/ 0 h 28882"/>
                    <a:gd name="connsiteX4" fmla="*/ 268179 w 282620"/>
                    <a:gd name="connsiteY4" fmla="*/ 0 h 28882"/>
                    <a:gd name="connsiteX5" fmla="*/ 282621 w 282620"/>
                    <a:gd name="connsiteY5" fmla="*/ 14441 h 28882"/>
                    <a:gd name="connsiteX6" fmla="*/ 268179 w 282620"/>
                    <a:gd name="connsiteY6" fmla="*/ 28883 h 2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620" h="28882">
                      <a:moveTo>
                        <a:pt x="268179" y="28883"/>
                      </a:moveTo>
                      <a:lnTo>
                        <a:pt x="14441" y="28883"/>
                      </a:lnTo>
                      <a:cubicBezTo>
                        <a:pt x="6478" y="28883"/>
                        <a:pt x="0" y="22404"/>
                        <a:pt x="0" y="14441"/>
                      </a:cubicBezTo>
                      <a:cubicBezTo>
                        <a:pt x="0" y="6478"/>
                        <a:pt x="6478" y="0"/>
                        <a:pt x="14441" y="0"/>
                      </a:cubicBezTo>
                      <a:lnTo>
                        <a:pt x="268179" y="0"/>
                      </a:lnTo>
                      <a:cubicBezTo>
                        <a:pt x="276142" y="0"/>
                        <a:pt x="282621" y="6478"/>
                        <a:pt x="282621" y="14441"/>
                      </a:cubicBezTo>
                      <a:cubicBezTo>
                        <a:pt x="282621" y="22404"/>
                        <a:pt x="276142" y="28883"/>
                        <a:pt x="268179" y="28883"/>
                      </a:cubicBez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grpSp>
          <p:grpSp>
            <p:nvGrpSpPr>
              <p:cNvPr id="388" name="Graphic 5">
                <a:extLst>
                  <a:ext uri="{FF2B5EF4-FFF2-40B4-BE49-F238E27FC236}">
                    <a16:creationId xmlns:a16="http://schemas.microsoft.com/office/drawing/2014/main" id="{428C89BE-6B55-F21D-920B-2E77ACBA2F23}"/>
                  </a:ext>
                </a:extLst>
              </p:cNvPr>
              <p:cNvGrpSpPr>
                <a:grpSpLocks noGrp="1" noUngrp="1" noRot="1" noMove="1" noResize="1"/>
              </p:cNvGrpSpPr>
              <p:nvPr/>
            </p:nvGrpSpPr>
            <p:grpSpPr>
              <a:xfrm>
                <a:off x="1268170" y="1870808"/>
                <a:ext cx="467187" cy="98052"/>
                <a:chOff x="1268170" y="1870808"/>
                <a:chExt cx="467187" cy="98052"/>
              </a:xfrm>
              <a:solidFill>
                <a:srgbClr val="121212"/>
              </a:solidFill>
            </p:grpSpPr>
            <p:sp>
              <p:nvSpPr>
                <p:cNvPr id="403" name="Freeform: Shape 402">
                  <a:extLst>
                    <a:ext uri="{FF2B5EF4-FFF2-40B4-BE49-F238E27FC236}">
                      <a16:creationId xmlns:a16="http://schemas.microsoft.com/office/drawing/2014/main" id="{42C52ECC-2DF0-A4DC-9C02-03D63796E577}"/>
                    </a:ext>
                  </a:extLst>
                </p:cNvPr>
                <p:cNvSpPr>
                  <a:spLocks noGrp="1" noRot="1" noMove="1" noResize="1" noEditPoints="1" noAdjustHandles="1" noChangeArrowheads="1" noChangeShapeType="1"/>
                </p:cNvSpPr>
                <p:nvPr/>
              </p:nvSpPr>
              <p:spPr>
                <a:xfrm>
                  <a:off x="1452737" y="1939978"/>
                  <a:ext cx="282620" cy="28882"/>
                </a:xfrm>
                <a:custGeom>
                  <a:avLst/>
                  <a:gdLst>
                    <a:gd name="connsiteX0" fmla="*/ 268179 w 282620"/>
                    <a:gd name="connsiteY0" fmla="*/ 28883 h 28882"/>
                    <a:gd name="connsiteX1" fmla="*/ 14441 w 282620"/>
                    <a:gd name="connsiteY1" fmla="*/ 28883 h 28882"/>
                    <a:gd name="connsiteX2" fmla="*/ 0 w 282620"/>
                    <a:gd name="connsiteY2" fmla="*/ 14441 h 28882"/>
                    <a:gd name="connsiteX3" fmla="*/ 14441 w 282620"/>
                    <a:gd name="connsiteY3" fmla="*/ 0 h 28882"/>
                    <a:gd name="connsiteX4" fmla="*/ 268179 w 282620"/>
                    <a:gd name="connsiteY4" fmla="*/ 0 h 28882"/>
                    <a:gd name="connsiteX5" fmla="*/ 282621 w 282620"/>
                    <a:gd name="connsiteY5" fmla="*/ 14441 h 28882"/>
                    <a:gd name="connsiteX6" fmla="*/ 268179 w 282620"/>
                    <a:gd name="connsiteY6" fmla="*/ 28883 h 2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620" h="28882">
                      <a:moveTo>
                        <a:pt x="268179" y="28883"/>
                      </a:moveTo>
                      <a:lnTo>
                        <a:pt x="14441" y="28883"/>
                      </a:lnTo>
                      <a:cubicBezTo>
                        <a:pt x="6478" y="28883"/>
                        <a:pt x="0" y="22404"/>
                        <a:pt x="0" y="14441"/>
                      </a:cubicBezTo>
                      <a:cubicBezTo>
                        <a:pt x="0" y="6478"/>
                        <a:pt x="6478" y="0"/>
                        <a:pt x="14441" y="0"/>
                      </a:cubicBezTo>
                      <a:lnTo>
                        <a:pt x="268179" y="0"/>
                      </a:lnTo>
                      <a:cubicBezTo>
                        <a:pt x="276142" y="0"/>
                        <a:pt x="282621" y="6478"/>
                        <a:pt x="282621" y="14441"/>
                      </a:cubicBezTo>
                      <a:cubicBezTo>
                        <a:pt x="282621" y="22404"/>
                        <a:pt x="276142" y="28883"/>
                        <a:pt x="268179" y="28883"/>
                      </a:cubicBez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sp>
              <p:nvSpPr>
                <p:cNvPr id="404" name="Freeform: Shape 403">
                  <a:extLst>
                    <a:ext uri="{FF2B5EF4-FFF2-40B4-BE49-F238E27FC236}">
                      <a16:creationId xmlns:a16="http://schemas.microsoft.com/office/drawing/2014/main" id="{17A52C5D-C9C4-8549-E904-BFA988F12A13}"/>
                    </a:ext>
                  </a:extLst>
                </p:cNvPr>
                <p:cNvSpPr>
                  <a:spLocks noGrp="1" noRot="1" noMove="1" noResize="1" noEditPoints="1" noAdjustHandles="1" noChangeArrowheads="1" noChangeShapeType="1"/>
                </p:cNvSpPr>
                <p:nvPr/>
              </p:nvSpPr>
              <p:spPr>
                <a:xfrm>
                  <a:off x="1268170" y="1939978"/>
                  <a:ext cx="144212" cy="28882"/>
                </a:xfrm>
                <a:custGeom>
                  <a:avLst/>
                  <a:gdLst>
                    <a:gd name="connsiteX0" fmla="*/ 129771 w 144212"/>
                    <a:gd name="connsiteY0" fmla="*/ 28883 h 28882"/>
                    <a:gd name="connsiteX1" fmla="*/ 14441 w 144212"/>
                    <a:gd name="connsiteY1" fmla="*/ 28883 h 28882"/>
                    <a:gd name="connsiteX2" fmla="*/ 0 w 144212"/>
                    <a:gd name="connsiteY2" fmla="*/ 14441 h 28882"/>
                    <a:gd name="connsiteX3" fmla="*/ 14441 w 144212"/>
                    <a:gd name="connsiteY3" fmla="*/ 0 h 28882"/>
                    <a:gd name="connsiteX4" fmla="*/ 129771 w 144212"/>
                    <a:gd name="connsiteY4" fmla="*/ 0 h 28882"/>
                    <a:gd name="connsiteX5" fmla="*/ 144212 w 144212"/>
                    <a:gd name="connsiteY5" fmla="*/ 14441 h 28882"/>
                    <a:gd name="connsiteX6" fmla="*/ 129771 w 144212"/>
                    <a:gd name="connsiteY6" fmla="*/ 28883 h 2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212" h="28882">
                      <a:moveTo>
                        <a:pt x="129771" y="28883"/>
                      </a:moveTo>
                      <a:lnTo>
                        <a:pt x="14441" y="28883"/>
                      </a:lnTo>
                      <a:cubicBezTo>
                        <a:pt x="6478" y="28883"/>
                        <a:pt x="0" y="22404"/>
                        <a:pt x="0" y="14441"/>
                      </a:cubicBezTo>
                      <a:cubicBezTo>
                        <a:pt x="0" y="6478"/>
                        <a:pt x="6478" y="0"/>
                        <a:pt x="14441" y="0"/>
                      </a:cubicBezTo>
                      <a:lnTo>
                        <a:pt x="129771" y="0"/>
                      </a:lnTo>
                      <a:cubicBezTo>
                        <a:pt x="137734" y="0"/>
                        <a:pt x="144212" y="6478"/>
                        <a:pt x="144212" y="14441"/>
                      </a:cubicBezTo>
                      <a:cubicBezTo>
                        <a:pt x="144212" y="22404"/>
                        <a:pt x="137734" y="28883"/>
                        <a:pt x="129771" y="28883"/>
                      </a:cubicBez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sp>
              <p:nvSpPr>
                <p:cNvPr id="405" name="Freeform: Shape 404">
                  <a:extLst>
                    <a:ext uri="{FF2B5EF4-FFF2-40B4-BE49-F238E27FC236}">
                      <a16:creationId xmlns:a16="http://schemas.microsoft.com/office/drawing/2014/main" id="{99FC648D-BF97-70FB-BC51-A5DF3DDEBA8B}"/>
                    </a:ext>
                  </a:extLst>
                </p:cNvPr>
                <p:cNvSpPr>
                  <a:spLocks noGrp="1" noRot="1" noMove="1" noResize="1" noEditPoints="1" noAdjustHandles="1" noChangeArrowheads="1" noChangeShapeType="1"/>
                </p:cNvSpPr>
                <p:nvPr/>
              </p:nvSpPr>
              <p:spPr>
                <a:xfrm>
                  <a:off x="1614225" y="1870808"/>
                  <a:ext cx="121132" cy="28882"/>
                </a:xfrm>
                <a:custGeom>
                  <a:avLst/>
                  <a:gdLst>
                    <a:gd name="connsiteX0" fmla="*/ 106691 w 121132"/>
                    <a:gd name="connsiteY0" fmla="*/ 28883 h 28882"/>
                    <a:gd name="connsiteX1" fmla="*/ 14441 w 121132"/>
                    <a:gd name="connsiteY1" fmla="*/ 28883 h 28882"/>
                    <a:gd name="connsiteX2" fmla="*/ 0 w 121132"/>
                    <a:gd name="connsiteY2" fmla="*/ 14441 h 28882"/>
                    <a:gd name="connsiteX3" fmla="*/ 14441 w 121132"/>
                    <a:gd name="connsiteY3" fmla="*/ 0 h 28882"/>
                    <a:gd name="connsiteX4" fmla="*/ 106691 w 121132"/>
                    <a:gd name="connsiteY4" fmla="*/ 0 h 28882"/>
                    <a:gd name="connsiteX5" fmla="*/ 121133 w 121132"/>
                    <a:gd name="connsiteY5" fmla="*/ 14441 h 28882"/>
                    <a:gd name="connsiteX6" fmla="*/ 106691 w 121132"/>
                    <a:gd name="connsiteY6" fmla="*/ 28883 h 2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132" h="28882">
                      <a:moveTo>
                        <a:pt x="106691" y="28883"/>
                      </a:moveTo>
                      <a:lnTo>
                        <a:pt x="14441" y="28883"/>
                      </a:lnTo>
                      <a:cubicBezTo>
                        <a:pt x="6478" y="28883"/>
                        <a:pt x="0" y="22404"/>
                        <a:pt x="0" y="14441"/>
                      </a:cubicBezTo>
                      <a:cubicBezTo>
                        <a:pt x="0" y="6478"/>
                        <a:pt x="6478" y="0"/>
                        <a:pt x="14441" y="0"/>
                      </a:cubicBezTo>
                      <a:lnTo>
                        <a:pt x="106691" y="0"/>
                      </a:lnTo>
                      <a:cubicBezTo>
                        <a:pt x="114654" y="0"/>
                        <a:pt x="121133" y="6478"/>
                        <a:pt x="121133" y="14441"/>
                      </a:cubicBezTo>
                      <a:cubicBezTo>
                        <a:pt x="121133" y="22404"/>
                        <a:pt x="114654" y="28883"/>
                        <a:pt x="106691" y="28883"/>
                      </a:cubicBez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sp>
              <p:nvSpPr>
                <p:cNvPr id="406" name="Freeform: Shape 405">
                  <a:extLst>
                    <a:ext uri="{FF2B5EF4-FFF2-40B4-BE49-F238E27FC236}">
                      <a16:creationId xmlns:a16="http://schemas.microsoft.com/office/drawing/2014/main" id="{A637A68A-EDD6-BDDB-ACD5-03DA894861D3}"/>
                    </a:ext>
                  </a:extLst>
                </p:cNvPr>
                <p:cNvSpPr>
                  <a:spLocks noGrp="1" noRot="1" noMove="1" noResize="1" noEditPoints="1" noAdjustHandles="1" noChangeArrowheads="1" noChangeShapeType="1"/>
                </p:cNvSpPr>
                <p:nvPr/>
              </p:nvSpPr>
              <p:spPr>
                <a:xfrm>
                  <a:off x="1268170" y="1870808"/>
                  <a:ext cx="305699" cy="28882"/>
                </a:xfrm>
                <a:custGeom>
                  <a:avLst/>
                  <a:gdLst>
                    <a:gd name="connsiteX0" fmla="*/ 291258 w 305699"/>
                    <a:gd name="connsiteY0" fmla="*/ 28883 h 28882"/>
                    <a:gd name="connsiteX1" fmla="*/ 14441 w 305699"/>
                    <a:gd name="connsiteY1" fmla="*/ 28883 h 28882"/>
                    <a:gd name="connsiteX2" fmla="*/ 0 w 305699"/>
                    <a:gd name="connsiteY2" fmla="*/ 14441 h 28882"/>
                    <a:gd name="connsiteX3" fmla="*/ 14441 w 305699"/>
                    <a:gd name="connsiteY3" fmla="*/ 0 h 28882"/>
                    <a:gd name="connsiteX4" fmla="*/ 291258 w 305699"/>
                    <a:gd name="connsiteY4" fmla="*/ 0 h 28882"/>
                    <a:gd name="connsiteX5" fmla="*/ 305700 w 305699"/>
                    <a:gd name="connsiteY5" fmla="*/ 14441 h 28882"/>
                    <a:gd name="connsiteX6" fmla="*/ 291258 w 305699"/>
                    <a:gd name="connsiteY6" fmla="*/ 28883 h 2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699" h="28882">
                      <a:moveTo>
                        <a:pt x="291258" y="28883"/>
                      </a:moveTo>
                      <a:lnTo>
                        <a:pt x="14441" y="28883"/>
                      </a:lnTo>
                      <a:cubicBezTo>
                        <a:pt x="6478" y="28883"/>
                        <a:pt x="0" y="22404"/>
                        <a:pt x="0" y="14441"/>
                      </a:cubicBezTo>
                      <a:cubicBezTo>
                        <a:pt x="0" y="6478"/>
                        <a:pt x="6478" y="0"/>
                        <a:pt x="14441" y="0"/>
                      </a:cubicBezTo>
                      <a:lnTo>
                        <a:pt x="291258" y="0"/>
                      </a:lnTo>
                      <a:cubicBezTo>
                        <a:pt x="299221" y="0"/>
                        <a:pt x="305700" y="6478"/>
                        <a:pt x="305700" y="14441"/>
                      </a:cubicBezTo>
                      <a:cubicBezTo>
                        <a:pt x="305700" y="22404"/>
                        <a:pt x="299221" y="28883"/>
                        <a:pt x="291258" y="28883"/>
                      </a:cubicBez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grpSp>
          <p:grpSp>
            <p:nvGrpSpPr>
              <p:cNvPr id="389" name="Graphic 5">
                <a:extLst>
                  <a:ext uri="{FF2B5EF4-FFF2-40B4-BE49-F238E27FC236}">
                    <a16:creationId xmlns:a16="http://schemas.microsoft.com/office/drawing/2014/main" id="{A2F081E2-2414-AE8C-3D22-366FB72E48CD}"/>
                  </a:ext>
                </a:extLst>
              </p:cNvPr>
              <p:cNvGrpSpPr>
                <a:grpSpLocks noGrp="1" noUngrp="1" noRot="1" noMove="1" noResize="1"/>
              </p:cNvGrpSpPr>
              <p:nvPr/>
            </p:nvGrpSpPr>
            <p:grpSpPr>
              <a:xfrm>
                <a:off x="1268170" y="2124545"/>
                <a:ext cx="467188" cy="98053"/>
                <a:chOff x="1268170" y="2124545"/>
                <a:chExt cx="467188" cy="98053"/>
              </a:xfrm>
              <a:solidFill>
                <a:srgbClr val="121212"/>
              </a:solidFill>
            </p:grpSpPr>
            <p:sp>
              <p:nvSpPr>
                <p:cNvPr id="400" name="Freeform: Shape 399">
                  <a:extLst>
                    <a:ext uri="{FF2B5EF4-FFF2-40B4-BE49-F238E27FC236}">
                      <a16:creationId xmlns:a16="http://schemas.microsoft.com/office/drawing/2014/main" id="{6F44C94C-5384-8B6E-B8B2-D7F246FD0FA6}"/>
                    </a:ext>
                  </a:extLst>
                </p:cNvPr>
                <p:cNvSpPr>
                  <a:spLocks noGrp="1" noRot="1" noMove="1" noResize="1" noEditPoints="1" noAdjustHandles="1" noChangeArrowheads="1" noChangeShapeType="1"/>
                </p:cNvSpPr>
                <p:nvPr/>
              </p:nvSpPr>
              <p:spPr>
                <a:xfrm>
                  <a:off x="1268237" y="2193716"/>
                  <a:ext cx="351790" cy="28882"/>
                </a:xfrm>
                <a:custGeom>
                  <a:avLst/>
                  <a:gdLst>
                    <a:gd name="connsiteX0" fmla="*/ 337349 w 351790"/>
                    <a:gd name="connsiteY0" fmla="*/ 28883 h 28882"/>
                    <a:gd name="connsiteX1" fmla="*/ 14441 w 351790"/>
                    <a:gd name="connsiteY1" fmla="*/ 28883 h 28882"/>
                    <a:gd name="connsiteX2" fmla="*/ 0 w 351790"/>
                    <a:gd name="connsiteY2" fmla="*/ 14441 h 28882"/>
                    <a:gd name="connsiteX3" fmla="*/ 14441 w 351790"/>
                    <a:gd name="connsiteY3" fmla="*/ 0 h 28882"/>
                    <a:gd name="connsiteX4" fmla="*/ 337349 w 351790"/>
                    <a:gd name="connsiteY4" fmla="*/ 0 h 28882"/>
                    <a:gd name="connsiteX5" fmla="*/ 351791 w 351790"/>
                    <a:gd name="connsiteY5" fmla="*/ 14441 h 28882"/>
                    <a:gd name="connsiteX6" fmla="*/ 337349 w 351790"/>
                    <a:gd name="connsiteY6" fmla="*/ 28883 h 2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790" h="28882">
                      <a:moveTo>
                        <a:pt x="337349" y="28883"/>
                      </a:moveTo>
                      <a:lnTo>
                        <a:pt x="14441" y="28883"/>
                      </a:lnTo>
                      <a:cubicBezTo>
                        <a:pt x="6478" y="28883"/>
                        <a:pt x="0" y="22404"/>
                        <a:pt x="0" y="14441"/>
                      </a:cubicBezTo>
                      <a:cubicBezTo>
                        <a:pt x="0" y="6478"/>
                        <a:pt x="6478" y="0"/>
                        <a:pt x="14441" y="0"/>
                      </a:cubicBezTo>
                      <a:lnTo>
                        <a:pt x="337349" y="0"/>
                      </a:lnTo>
                      <a:cubicBezTo>
                        <a:pt x="345313" y="0"/>
                        <a:pt x="351791" y="6478"/>
                        <a:pt x="351791" y="14441"/>
                      </a:cubicBezTo>
                      <a:cubicBezTo>
                        <a:pt x="351791" y="22404"/>
                        <a:pt x="345313" y="28883"/>
                        <a:pt x="337349" y="28883"/>
                      </a:cubicBez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sp>
              <p:nvSpPr>
                <p:cNvPr id="401" name="Freeform: Shape 400">
                  <a:extLst>
                    <a:ext uri="{FF2B5EF4-FFF2-40B4-BE49-F238E27FC236}">
                      <a16:creationId xmlns:a16="http://schemas.microsoft.com/office/drawing/2014/main" id="{16128121-0829-84B3-D622-14736887960B}"/>
                    </a:ext>
                  </a:extLst>
                </p:cNvPr>
                <p:cNvSpPr>
                  <a:spLocks noGrp="1" noRot="1" noMove="1" noResize="1" noEditPoints="1" noAdjustHandles="1" noChangeArrowheads="1" noChangeShapeType="1"/>
                </p:cNvSpPr>
                <p:nvPr/>
              </p:nvSpPr>
              <p:spPr>
                <a:xfrm>
                  <a:off x="1521908" y="2124545"/>
                  <a:ext cx="213450" cy="28882"/>
                </a:xfrm>
                <a:custGeom>
                  <a:avLst/>
                  <a:gdLst>
                    <a:gd name="connsiteX0" fmla="*/ 199008 w 213450"/>
                    <a:gd name="connsiteY0" fmla="*/ 28883 h 28882"/>
                    <a:gd name="connsiteX1" fmla="*/ 14441 w 213450"/>
                    <a:gd name="connsiteY1" fmla="*/ 28883 h 28882"/>
                    <a:gd name="connsiteX2" fmla="*/ 0 w 213450"/>
                    <a:gd name="connsiteY2" fmla="*/ 14441 h 28882"/>
                    <a:gd name="connsiteX3" fmla="*/ 14441 w 213450"/>
                    <a:gd name="connsiteY3" fmla="*/ 0 h 28882"/>
                    <a:gd name="connsiteX4" fmla="*/ 199008 w 213450"/>
                    <a:gd name="connsiteY4" fmla="*/ 0 h 28882"/>
                    <a:gd name="connsiteX5" fmla="*/ 213450 w 213450"/>
                    <a:gd name="connsiteY5" fmla="*/ 14441 h 28882"/>
                    <a:gd name="connsiteX6" fmla="*/ 199008 w 213450"/>
                    <a:gd name="connsiteY6" fmla="*/ 28883 h 2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450" h="28882">
                      <a:moveTo>
                        <a:pt x="199008" y="28883"/>
                      </a:moveTo>
                      <a:lnTo>
                        <a:pt x="14441" y="28883"/>
                      </a:lnTo>
                      <a:cubicBezTo>
                        <a:pt x="6478" y="28883"/>
                        <a:pt x="0" y="22404"/>
                        <a:pt x="0" y="14441"/>
                      </a:cubicBezTo>
                      <a:cubicBezTo>
                        <a:pt x="0" y="6478"/>
                        <a:pt x="6478" y="0"/>
                        <a:pt x="14441" y="0"/>
                      </a:cubicBezTo>
                      <a:lnTo>
                        <a:pt x="199008" y="0"/>
                      </a:lnTo>
                      <a:cubicBezTo>
                        <a:pt x="206972" y="0"/>
                        <a:pt x="213450" y="6478"/>
                        <a:pt x="213450" y="14441"/>
                      </a:cubicBezTo>
                      <a:cubicBezTo>
                        <a:pt x="213450" y="22404"/>
                        <a:pt x="206972" y="28883"/>
                        <a:pt x="199008" y="28883"/>
                      </a:cubicBez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sp>
              <p:nvSpPr>
                <p:cNvPr id="402" name="Freeform: Shape 401">
                  <a:extLst>
                    <a:ext uri="{FF2B5EF4-FFF2-40B4-BE49-F238E27FC236}">
                      <a16:creationId xmlns:a16="http://schemas.microsoft.com/office/drawing/2014/main" id="{B99F2F48-9CAC-C93C-6686-83469E9E619B}"/>
                    </a:ext>
                  </a:extLst>
                </p:cNvPr>
                <p:cNvSpPr>
                  <a:spLocks noGrp="1" noRot="1" noMove="1" noResize="1" noEditPoints="1" noAdjustHandles="1" noChangeArrowheads="1" noChangeShapeType="1"/>
                </p:cNvSpPr>
                <p:nvPr/>
              </p:nvSpPr>
              <p:spPr>
                <a:xfrm>
                  <a:off x="1268170" y="2124545"/>
                  <a:ext cx="213450" cy="28882"/>
                </a:xfrm>
                <a:custGeom>
                  <a:avLst/>
                  <a:gdLst>
                    <a:gd name="connsiteX0" fmla="*/ 199009 w 213450"/>
                    <a:gd name="connsiteY0" fmla="*/ 28883 h 28882"/>
                    <a:gd name="connsiteX1" fmla="*/ 14441 w 213450"/>
                    <a:gd name="connsiteY1" fmla="*/ 28883 h 28882"/>
                    <a:gd name="connsiteX2" fmla="*/ 0 w 213450"/>
                    <a:gd name="connsiteY2" fmla="*/ 14441 h 28882"/>
                    <a:gd name="connsiteX3" fmla="*/ 14441 w 213450"/>
                    <a:gd name="connsiteY3" fmla="*/ 0 h 28882"/>
                    <a:gd name="connsiteX4" fmla="*/ 199009 w 213450"/>
                    <a:gd name="connsiteY4" fmla="*/ 0 h 28882"/>
                    <a:gd name="connsiteX5" fmla="*/ 213450 w 213450"/>
                    <a:gd name="connsiteY5" fmla="*/ 14441 h 28882"/>
                    <a:gd name="connsiteX6" fmla="*/ 199009 w 213450"/>
                    <a:gd name="connsiteY6" fmla="*/ 28883 h 2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450" h="28882">
                      <a:moveTo>
                        <a:pt x="199009" y="28883"/>
                      </a:moveTo>
                      <a:lnTo>
                        <a:pt x="14441" y="28883"/>
                      </a:lnTo>
                      <a:cubicBezTo>
                        <a:pt x="6478" y="28883"/>
                        <a:pt x="0" y="22404"/>
                        <a:pt x="0" y="14441"/>
                      </a:cubicBezTo>
                      <a:cubicBezTo>
                        <a:pt x="0" y="6478"/>
                        <a:pt x="6478" y="0"/>
                        <a:pt x="14441" y="0"/>
                      </a:cubicBezTo>
                      <a:lnTo>
                        <a:pt x="199009" y="0"/>
                      </a:lnTo>
                      <a:cubicBezTo>
                        <a:pt x="206972" y="0"/>
                        <a:pt x="213450" y="6478"/>
                        <a:pt x="213450" y="14441"/>
                      </a:cubicBezTo>
                      <a:cubicBezTo>
                        <a:pt x="213450" y="22404"/>
                        <a:pt x="206972" y="28883"/>
                        <a:pt x="199009" y="28883"/>
                      </a:cubicBez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grpSp>
          <p:grpSp>
            <p:nvGrpSpPr>
              <p:cNvPr id="390" name="Graphic 5">
                <a:extLst>
                  <a:ext uri="{FF2B5EF4-FFF2-40B4-BE49-F238E27FC236}">
                    <a16:creationId xmlns:a16="http://schemas.microsoft.com/office/drawing/2014/main" id="{C700A4BF-1587-AFA8-F8FB-A0A520F72392}"/>
                  </a:ext>
                </a:extLst>
              </p:cNvPr>
              <p:cNvGrpSpPr>
                <a:grpSpLocks noGrp="1" noUngrp="1" noRot="1" noMove="1" noResize="1"/>
              </p:cNvGrpSpPr>
              <p:nvPr/>
            </p:nvGrpSpPr>
            <p:grpSpPr>
              <a:xfrm>
                <a:off x="1268170" y="2378283"/>
                <a:ext cx="467187" cy="98052"/>
                <a:chOff x="1268170" y="2378283"/>
                <a:chExt cx="467187" cy="98052"/>
              </a:xfrm>
              <a:solidFill>
                <a:srgbClr val="121212"/>
              </a:solidFill>
            </p:grpSpPr>
            <p:sp>
              <p:nvSpPr>
                <p:cNvPr id="397" name="Freeform: Shape 396">
                  <a:extLst>
                    <a:ext uri="{FF2B5EF4-FFF2-40B4-BE49-F238E27FC236}">
                      <a16:creationId xmlns:a16="http://schemas.microsoft.com/office/drawing/2014/main" id="{0B0EE90F-3624-9B71-066E-353D5FD09158}"/>
                    </a:ext>
                  </a:extLst>
                </p:cNvPr>
                <p:cNvSpPr>
                  <a:spLocks noGrp="1" noRot="1" noMove="1" noResize="1" noEditPoints="1" noAdjustHandles="1" noChangeArrowheads="1" noChangeShapeType="1"/>
                </p:cNvSpPr>
                <p:nvPr/>
              </p:nvSpPr>
              <p:spPr>
                <a:xfrm>
                  <a:off x="1475816" y="2378283"/>
                  <a:ext cx="259541" cy="28882"/>
                </a:xfrm>
                <a:custGeom>
                  <a:avLst/>
                  <a:gdLst>
                    <a:gd name="connsiteX0" fmla="*/ 245100 w 259541"/>
                    <a:gd name="connsiteY0" fmla="*/ 28883 h 28882"/>
                    <a:gd name="connsiteX1" fmla="*/ 14441 w 259541"/>
                    <a:gd name="connsiteY1" fmla="*/ 28883 h 28882"/>
                    <a:gd name="connsiteX2" fmla="*/ 0 w 259541"/>
                    <a:gd name="connsiteY2" fmla="*/ 14441 h 28882"/>
                    <a:gd name="connsiteX3" fmla="*/ 14441 w 259541"/>
                    <a:gd name="connsiteY3" fmla="*/ 0 h 28882"/>
                    <a:gd name="connsiteX4" fmla="*/ 245100 w 259541"/>
                    <a:gd name="connsiteY4" fmla="*/ 0 h 28882"/>
                    <a:gd name="connsiteX5" fmla="*/ 259541 w 259541"/>
                    <a:gd name="connsiteY5" fmla="*/ 14441 h 28882"/>
                    <a:gd name="connsiteX6" fmla="*/ 245100 w 259541"/>
                    <a:gd name="connsiteY6" fmla="*/ 28883 h 2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541" h="28882">
                      <a:moveTo>
                        <a:pt x="245100" y="28883"/>
                      </a:moveTo>
                      <a:lnTo>
                        <a:pt x="14441" y="28883"/>
                      </a:lnTo>
                      <a:cubicBezTo>
                        <a:pt x="6478" y="28883"/>
                        <a:pt x="0" y="22404"/>
                        <a:pt x="0" y="14441"/>
                      </a:cubicBezTo>
                      <a:cubicBezTo>
                        <a:pt x="0" y="6478"/>
                        <a:pt x="6478" y="0"/>
                        <a:pt x="14441" y="0"/>
                      </a:cubicBezTo>
                      <a:lnTo>
                        <a:pt x="245100" y="0"/>
                      </a:lnTo>
                      <a:cubicBezTo>
                        <a:pt x="253063" y="0"/>
                        <a:pt x="259541" y="6478"/>
                        <a:pt x="259541" y="14441"/>
                      </a:cubicBezTo>
                      <a:cubicBezTo>
                        <a:pt x="259541" y="22404"/>
                        <a:pt x="253063" y="28883"/>
                        <a:pt x="245100" y="28883"/>
                      </a:cubicBez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sp>
              <p:nvSpPr>
                <p:cNvPr id="398" name="Freeform: Shape 397">
                  <a:extLst>
                    <a:ext uri="{FF2B5EF4-FFF2-40B4-BE49-F238E27FC236}">
                      <a16:creationId xmlns:a16="http://schemas.microsoft.com/office/drawing/2014/main" id="{FA50B715-109D-A632-79DC-5522F1D4D703}"/>
                    </a:ext>
                  </a:extLst>
                </p:cNvPr>
                <p:cNvSpPr>
                  <a:spLocks noGrp="1" noRot="1" noMove="1" noResize="1" noEditPoints="1" noAdjustHandles="1" noChangeArrowheads="1" noChangeShapeType="1"/>
                </p:cNvSpPr>
                <p:nvPr/>
              </p:nvSpPr>
              <p:spPr>
                <a:xfrm>
                  <a:off x="1268170" y="2378283"/>
                  <a:ext cx="167291" cy="28882"/>
                </a:xfrm>
                <a:custGeom>
                  <a:avLst/>
                  <a:gdLst>
                    <a:gd name="connsiteX0" fmla="*/ 152850 w 167291"/>
                    <a:gd name="connsiteY0" fmla="*/ 28883 h 28882"/>
                    <a:gd name="connsiteX1" fmla="*/ 14441 w 167291"/>
                    <a:gd name="connsiteY1" fmla="*/ 28883 h 28882"/>
                    <a:gd name="connsiteX2" fmla="*/ 0 w 167291"/>
                    <a:gd name="connsiteY2" fmla="*/ 14441 h 28882"/>
                    <a:gd name="connsiteX3" fmla="*/ 14441 w 167291"/>
                    <a:gd name="connsiteY3" fmla="*/ 0 h 28882"/>
                    <a:gd name="connsiteX4" fmla="*/ 152850 w 167291"/>
                    <a:gd name="connsiteY4" fmla="*/ 0 h 28882"/>
                    <a:gd name="connsiteX5" fmla="*/ 167291 w 167291"/>
                    <a:gd name="connsiteY5" fmla="*/ 14441 h 28882"/>
                    <a:gd name="connsiteX6" fmla="*/ 152850 w 167291"/>
                    <a:gd name="connsiteY6" fmla="*/ 28883 h 2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291" h="28882">
                      <a:moveTo>
                        <a:pt x="152850" y="28883"/>
                      </a:moveTo>
                      <a:lnTo>
                        <a:pt x="14441" y="28883"/>
                      </a:lnTo>
                      <a:cubicBezTo>
                        <a:pt x="6478" y="28883"/>
                        <a:pt x="0" y="22404"/>
                        <a:pt x="0" y="14441"/>
                      </a:cubicBezTo>
                      <a:cubicBezTo>
                        <a:pt x="0" y="6478"/>
                        <a:pt x="6478" y="0"/>
                        <a:pt x="14441" y="0"/>
                      </a:cubicBezTo>
                      <a:lnTo>
                        <a:pt x="152850" y="0"/>
                      </a:lnTo>
                      <a:cubicBezTo>
                        <a:pt x="160813" y="0"/>
                        <a:pt x="167291" y="6478"/>
                        <a:pt x="167291" y="14441"/>
                      </a:cubicBezTo>
                      <a:cubicBezTo>
                        <a:pt x="167291" y="22404"/>
                        <a:pt x="160813" y="28883"/>
                        <a:pt x="152850" y="28883"/>
                      </a:cubicBez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sp>
              <p:nvSpPr>
                <p:cNvPr id="399" name="Freeform: Shape 398">
                  <a:extLst>
                    <a:ext uri="{FF2B5EF4-FFF2-40B4-BE49-F238E27FC236}">
                      <a16:creationId xmlns:a16="http://schemas.microsoft.com/office/drawing/2014/main" id="{E67CCD9F-9861-F2D1-E49D-52D1EF9D8700}"/>
                    </a:ext>
                  </a:extLst>
                </p:cNvPr>
                <p:cNvSpPr>
                  <a:spLocks noGrp="1" noRot="1" noMove="1" noResize="1" noEditPoints="1" noAdjustHandles="1" noChangeArrowheads="1" noChangeShapeType="1"/>
                </p:cNvSpPr>
                <p:nvPr/>
              </p:nvSpPr>
              <p:spPr>
                <a:xfrm>
                  <a:off x="1268170" y="2447453"/>
                  <a:ext cx="259541" cy="28882"/>
                </a:xfrm>
                <a:custGeom>
                  <a:avLst/>
                  <a:gdLst>
                    <a:gd name="connsiteX0" fmla="*/ 245100 w 259541"/>
                    <a:gd name="connsiteY0" fmla="*/ 28883 h 28882"/>
                    <a:gd name="connsiteX1" fmla="*/ 14441 w 259541"/>
                    <a:gd name="connsiteY1" fmla="*/ 28883 h 28882"/>
                    <a:gd name="connsiteX2" fmla="*/ 0 w 259541"/>
                    <a:gd name="connsiteY2" fmla="*/ 14441 h 28882"/>
                    <a:gd name="connsiteX3" fmla="*/ 14441 w 259541"/>
                    <a:gd name="connsiteY3" fmla="*/ 0 h 28882"/>
                    <a:gd name="connsiteX4" fmla="*/ 245100 w 259541"/>
                    <a:gd name="connsiteY4" fmla="*/ 0 h 28882"/>
                    <a:gd name="connsiteX5" fmla="*/ 259541 w 259541"/>
                    <a:gd name="connsiteY5" fmla="*/ 14441 h 28882"/>
                    <a:gd name="connsiteX6" fmla="*/ 245100 w 259541"/>
                    <a:gd name="connsiteY6" fmla="*/ 28883 h 2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541" h="28882">
                      <a:moveTo>
                        <a:pt x="245100" y="28883"/>
                      </a:moveTo>
                      <a:lnTo>
                        <a:pt x="14441" y="28883"/>
                      </a:lnTo>
                      <a:cubicBezTo>
                        <a:pt x="6478" y="28883"/>
                        <a:pt x="0" y="22404"/>
                        <a:pt x="0" y="14441"/>
                      </a:cubicBezTo>
                      <a:cubicBezTo>
                        <a:pt x="0" y="6478"/>
                        <a:pt x="6478" y="0"/>
                        <a:pt x="14441" y="0"/>
                      </a:cubicBezTo>
                      <a:lnTo>
                        <a:pt x="245100" y="0"/>
                      </a:lnTo>
                      <a:cubicBezTo>
                        <a:pt x="253063" y="0"/>
                        <a:pt x="259541" y="6478"/>
                        <a:pt x="259541" y="14441"/>
                      </a:cubicBezTo>
                      <a:cubicBezTo>
                        <a:pt x="259541" y="22404"/>
                        <a:pt x="253063" y="28883"/>
                        <a:pt x="245100" y="28883"/>
                      </a:cubicBez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grpSp>
          <p:sp>
            <p:nvSpPr>
              <p:cNvPr id="391" name="Freeform: Shape 390">
                <a:extLst>
                  <a:ext uri="{FF2B5EF4-FFF2-40B4-BE49-F238E27FC236}">
                    <a16:creationId xmlns:a16="http://schemas.microsoft.com/office/drawing/2014/main" id="{EDA27D30-5267-4C49-F587-E0CE327F0A5F}"/>
                  </a:ext>
                </a:extLst>
              </p:cNvPr>
              <p:cNvSpPr>
                <a:spLocks noGrp="1" noRot="1" noMove="1" noResize="1" noEditPoints="1" noAdjustHandles="1" noChangeArrowheads="1" noChangeShapeType="1"/>
              </p:cNvSpPr>
              <p:nvPr/>
            </p:nvSpPr>
            <p:spPr>
              <a:xfrm>
                <a:off x="945262" y="1432571"/>
                <a:ext cx="928436" cy="1228332"/>
              </a:xfrm>
              <a:custGeom>
                <a:avLst/>
                <a:gdLst>
                  <a:gd name="connsiteX0" fmla="*/ 914063 w 928436"/>
                  <a:gd name="connsiteY0" fmla="*/ 1228333 h 1228332"/>
                  <a:gd name="connsiteX1" fmla="*/ 14441 w 928436"/>
                  <a:gd name="connsiteY1" fmla="*/ 1228333 h 1228332"/>
                  <a:gd name="connsiteX2" fmla="*/ 0 w 928436"/>
                  <a:gd name="connsiteY2" fmla="*/ 1213891 h 1228332"/>
                  <a:gd name="connsiteX3" fmla="*/ 0 w 928436"/>
                  <a:gd name="connsiteY3" fmla="*/ 14441 h 1228332"/>
                  <a:gd name="connsiteX4" fmla="*/ 14441 w 928436"/>
                  <a:gd name="connsiteY4" fmla="*/ 0 h 1228332"/>
                  <a:gd name="connsiteX5" fmla="*/ 683404 w 928436"/>
                  <a:gd name="connsiteY5" fmla="*/ 0 h 1228332"/>
                  <a:gd name="connsiteX6" fmla="*/ 693594 w 928436"/>
                  <a:gd name="connsiteY6" fmla="*/ 4184 h 1228332"/>
                  <a:gd name="connsiteX7" fmla="*/ 924253 w 928436"/>
                  <a:gd name="connsiteY7" fmla="*/ 234842 h 1228332"/>
                  <a:gd name="connsiteX8" fmla="*/ 928437 w 928436"/>
                  <a:gd name="connsiteY8" fmla="*/ 245032 h 1228332"/>
                  <a:gd name="connsiteX9" fmla="*/ 928437 w 928436"/>
                  <a:gd name="connsiteY9" fmla="*/ 1213824 h 1228332"/>
                  <a:gd name="connsiteX10" fmla="*/ 913995 w 928436"/>
                  <a:gd name="connsiteY10" fmla="*/ 1228265 h 1228332"/>
                  <a:gd name="connsiteX11" fmla="*/ 28883 w 928436"/>
                  <a:gd name="connsiteY11" fmla="*/ 1199518 h 1228332"/>
                  <a:gd name="connsiteX12" fmla="*/ 899689 w 928436"/>
                  <a:gd name="connsiteY12" fmla="*/ 1199518 h 1228332"/>
                  <a:gd name="connsiteX13" fmla="*/ 899689 w 928436"/>
                  <a:gd name="connsiteY13" fmla="*/ 251038 h 1228332"/>
                  <a:gd name="connsiteX14" fmla="*/ 677398 w 928436"/>
                  <a:gd name="connsiteY14" fmla="*/ 28815 h 1228332"/>
                  <a:gd name="connsiteX15" fmla="*/ 28883 w 928436"/>
                  <a:gd name="connsiteY15" fmla="*/ 28815 h 1228332"/>
                  <a:gd name="connsiteX16" fmla="*/ 28883 w 928436"/>
                  <a:gd name="connsiteY16" fmla="*/ 1199450 h 122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8436" h="1228332">
                    <a:moveTo>
                      <a:pt x="914063" y="1228333"/>
                    </a:moveTo>
                    <a:lnTo>
                      <a:pt x="14441" y="1228333"/>
                    </a:lnTo>
                    <a:cubicBezTo>
                      <a:pt x="6478" y="1228333"/>
                      <a:pt x="0" y="1221855"/>
                      <a:pt x="0" y="1213891"/>
                    </a:cubicBezTo>
                    <a:lnTo>
                      <a:pt x="0" y="14441"/>
                    </a:lnTo>
                    <a:cubicBezTo>
                      <a:pt x="0" y="6478"/>
                      <a:pt x="6478" y="0"/>
                      <a:pt x="14441" y="0"/>
                    </a:cubicBezTo>
                    <a:lnTo>
                      <a:pt x="683404" y="0"/>
                    </a:lnTo>
                    <a:cubicBezTo>
                      <a:pt x="687251" y="0"/>
                      <a:pt x="690895" y="1485"/>
                      <a:pt x="693594" y="4184"/>
                    </a:cubicBezTo>
                    <a:lnTo>
                      <a:pt x="924253" y="234842"/>
                    </a:lnTo>
                    <a:cubicBezTo>
                      <a:pt x="926952" y="237542"/>
                      <a:pt x="928437" y="241186"/>
                      <a:pt x="928437" y="245032"/>
                    </a:cubicBezTo>
                    <a:lnTo>
                      <a:pt x="928437" y="1213824"/>
                    </a:lnTo>
                    <a:cubicBezTo>
                      <a:pt x="928437" y="1221787"/>
                      <a:pt x="921958" y="1228265"/>
                      <a:pt x="913995" y="1228265"/>
                    </a:cubicBezTo>
                    <a:close/>
                    <a:moveTo>
                      <a:pt x="28883" y="1199518"/>
                    </a:moveTo>
                    <a:lnTo>
                      <a:pt x="899689" y="1199518"/>
                    </a:lnTo>
                    <a:lnTo>
                      <a:pt x="899689" y="251038"/>
                    </a:lnTo>
                    <a:lnTo>
                      <a:pt x="677398" y="28815"/>
                    </a:lnTo>
                    <a:lnTo>
                      <a:pt x="28883" y="28815"/>
                    </a:lnTo>
                    <a:lnTo>
                      <a:pt x="28883" y="1199450"/>
                    </a:ln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sp>
            <p:nvSpPr>
              <p:cNvPr id="392" name="Freeform: Shape 391">
                <a:extLst>
                  <a:ext uri="{FF2B5EF4-FFF2-40B4-BE49-F238E27FC236}">
                    <a16:creationId xmlns:a16="http://schemas.microsoft.com/office/drawing/2014/main" id="{D53D96E7-90FB-2162-16F1-ECF6913D2671}"/>
                  </a:ext>
                </a:extLst>
              </p:cNvPr>
              <p:cNvSpPr>
                <a:spLocks noGrp="1" noRot="1" noMove="1" noResize="1" noEditPoints="1" noAdjustHandles="1" noChangeArrowheads="1" noChangeShapeType="1"/>
              </p:cNvSpPr>
              <p:nvPr/>
            </p:nvSpPr>
            <p:spPr>
              <a:xfrm>
                <a:off x="1614225" y="1432618"/>
                <a:ext cx="259493" cy="259493"/>
              </a:xfrm>
              <a:custGeom>
                <a:avLst/>
                <a:gdLst>
                  <a:gd name="connsiteX0" fmla="*/ 245100 w 259493"/>
                  <a:gd name="connsiteY0" fmla="*/ 259494 h 259493"/>
                  <a:gd name="connsiteX1" fmla="*/ 14441 w 259493"/>
                  <a:gd name="connsiteY1" fmla="*/ 259494 h 259493"/>
                  <a:gd name="connsiteX2" fmla="*/ 0 w 259493"/>
                  <a:gd name="connsiteY2" fmla="*/ 245052 h 259493"/>
                  <a:gd name="connsiteX3" fmla="*/ 0 w 259493"/>
                  <a:gd name="connsiteY3" fmla="*/ 14394 h 259493"/>
                  <a:gd name="connsiteX4" fmla="*/ 8908 w 259493"/>
                  <a:gd name="connsiteY4" fmla="*/ 1100 h 259493"/>
                  <a:gd name="connsiteX5" fmla="*/ 24632 w 259493"/>
                  <a:gd name="connsiteY5" fmla="*/ 4204 h 259493"/>
                  <a:gd name="connsiteX6" fmla="*/ 255290 w 259493"/>
                  <a:gd name="connsiteY6" fmla="*/ 234862 h 259493"/>
                  <a:gd name="connsiteX7" fmla="*/ 258394 w 259493"/>
                  <a:gd name="connsiteY7" fmla="*/ 250586 h 259493"/>
                  <a:gd name="connsiteX8" fmla="*/ 245100 w 259493"/>
                  <a:gd name="connsiteY8" fmla="*/ 259494 h 259493"/>
                  <a:gd name="connsiteX9" fmla="*/ 28815 w 259493"/>
                  <a:gd name="connsiteY9" fmla="*/ 230611 h 259493"/>
                  <a:gd name="connsiteX10" fmla="*/ 210278 w 259493"/>
                  <a:gd name="connsiteY10" fmla="*/ 230611 h 259493"/>
                  <a:gd name="connsiteX11" fmla="*/ 28815 w 259493"/>
                  <a:gd name="connsiteY11" fmla="*/ 49148 h 259493"/>
                  <a:gd name="connsiteX12" fmla="*/ 28815 w 259493"/>
                  <a:gd name="connsiteY12" fmla="*/ 230611 h 25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9493" h="259493">
                    <a:moveTo>
                      <a:pt x="245100" y="259494"/>
                    </a:moveTo>
                    <a:lnTo>
                      <a:pt x="14441" y="259494"/>
                    </a:lnTo>
                    <a:cubicBezTo>
                      <a:pt x="6478" y="259494"/>
                      <a:pt x="0" y="253015"/>
                      <a:pt x="0" y="245052"/>
                    </a:cubicBezTo>
                    <a:lnTo>
                      <a:pt x="0" y="14394"/>
                    </a:lnTo>
                    <a:cubicBezTo>
                      <a:pt x="0" y="8590"/>
                      <a:pt x="3509" y="3327"/>
                      <a:pt x="8908" y="1100"/>
                    </a:cubicBezTo>
                    <a:cubicBezTo>
                      <a:pt x="14239" y="-1127"/>
                      <a:pt x="20447" y="87"/>
                      <a:pt x="24632" y="4204"/>
                    </a:cubicBezTo>
                    <a:lnTo>
                      <a:pt x="255290" y="234862"/>
                    </a:lnTo>
                    <a:cubicBezTo>
                      <a:pt x="259406" y="238979"/>
                      <a:pt x="260621" y="245187"/>
                      <a:pt x="258394" y="250586"/>
                    </a:cubicBezTo>
                    <a:cubicBezTo>
                      <a:pt x="256167" y="255985"/>
                      <a:pt x="250903" y="259494"/>
                      <a:pt x="245100" y="259494"/>
                    </a:cubicBezTo>
                    <a:close/>
                    <a:moveTo>
                      <a:pt x="28815" y="230611"/>
                    </a:moveTo>
                    <a:lnTo>
                      <a:pt x="210278" y="230611"/>
                    </a:lnTo>
                    <a:lnTo>
                      <a:pt x="28815" y="49148"/>
                    </a:lnTo>
                    <a:lnTo>
                      <a:pt x="28815" y="230611"/>
                    </a:ln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sp>
            <p:nvSpPr>
              <p:cNvPr id="393" name="Freeform: Shape 392">
                <a:extLst>
                  <a:ext uri="{FF2B5EF4-FFF2-40B4-BE49-F238E27FC236}">
                    <a16:creationId xmlns:a16="http://schemas.microsoft.com/office/drawing/2014/main" id="{E43BFAAC-1815-157E-93C1-233F8F9ABA9C}"/>
                  </a:ext>
                </a:extLst>
              </p:cNvPr>
              <p:cNvSpPr>
                <a:spLocks noGrp="1" noRot="1" noMove="1" noResize="1" noEditPoints="1" noAdjustHandles="1" noChangeArrowheads="1" noChangeShapeType="1"/>
              </p:cNvSpPr>
              <p:nvPr/>
            </p:nvSpPr>
            <p:spPr>
              <a:xfrm>
                <a:off x="1057200" y="1605649"/>
                <a:ext cx="165098" cy="121014"/>
              </a:xfrm>
              <a:custGeom>
                <a:avLst/>
                <a:gdLst>
                  <a:gd name="connsiteX0" fmla="*/ 58457 w 165098"/>
                  <a:gd name="connsiteY0" fmla="*/ 121015 h 121014"/>
                  <a:gd name="connsiteX1" fmla="*/ 48268 w 165098"/>
                  <a:gd name="connsiteY1" fmla="*/ 116831 h 121014"/>
                  <a:gd name="connsiteX2" fmla="*/ 4201 w 165098"/>
                  <a:gd name="connsiteY2" fmla="*/ 72764 h 121014"/>
                  <a:gd name="connsiteX3" fmla="*/ 4201 w 165098"/>
                  <a:gd name="connsiteY3" fmla="*/ 52384 h 121014"/>
                  <a:gd name="connsiteX4" fmla="*/ 24581 w 165098"/>
                  <a:gd name="connsiteY4" fmla="*/ 52384 h 121014"/>
                  <a:gd name="connsiteX5" fmla="*/ 58457 w 165098"/>
                  <a:gd name="connsiteY5" fmla="*/ 86261 h 121014"/>
                  <a:gd name="connsiteX6" fmla="*/ 140517 w 165098"/>
                  <a:gd name="connsiteY6" fmla="*/ 4201 h 121014"/>
                  <a:gd name="connsiteX7" fmla="*/ 160897 w 165098"/>
                  <a:gd name="connsiteY7" fmla="*/ 4201 h 121014"/>
                  <a:gd name="connsiteX8" fmla="*/ 160897 w 165098"/>
                  <a:gd name="connsiteY8" fmla="*/ 24581 h 121014"/>
                  <a:gd name="connsiteX9" fmla="*/ 68647 w 165098"/>
                  <a:gd name="connsiteY9" fmla="*/ 116831 h 121014"/>
                  <a:gd name="connsiteX10" fmla="*/ 58457 w 165098"/>
                  <a:gd name="connsiteY10" fmla="*/ 121015 h 121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098" h="121014">
                    <a:moveTo>
                      <a:pt x="58457" y="121015"/>
                    </a:moveTo>
                    <a:cubicBezTo>
                      <a:pt x="54746" y="121015"/>
                      <a:pt x="51102" y="119597"/>
                      <a:pt x="48268" y="116831"/>
                    </a:cubicBezTo>
                    <a:lnTo>
                      <a:pt x="4201" y="72764"/>
                    </a:lnTo>
                    <a:cubicBezTo>
                      <a:pt x="-1400" y="67163"/>
                      <a:pt x="-1400" y="57985"/>
                      <a:pt x="4201" y="52384"/>
                    </a:cubicBezTo>
                    <a:cubicBezTo>
                      <a:pt x="9802" y="46783"/>
                      <a:pt x="18980" y="46783"/>
                      <a:pt x="24581" y="52384"/>
                    </a:cubicBezTo>
                    <a:lnTo>
                      <a:pt x="58457" y="86261"/>
                    </a:lnTo>
                    <a:lnTo>
                      <a:pt x="140517" y="4201"/>
                    </a:lnTo>
                    <a:cubicBezTo>
                      <a:pt x="146118" y="-1400"/>
                      <a:pt x="155296" y="-1400"/>
                      <a:pt x="160897" y="4201"/>
                    </a:cubicBezTo>
                    <a:cubicBezTo>
                      <a:pt x="166498" y="9802"/>
                      <a:pt x="166498" y="18980"/>
                      <a:pt x="160897" y="24581"/>
                    </a:cubicBezTo>
                    <a:lnTo>
                      <a:pt x="68647" y="116831"/>
                    </a:lnTo>
                    <a:cubicBezTo>
                      <a:pt x="65813" y="119665"/>
                      <a:pt x="62169" y="121015"/>
                      <a:pt x="58457" y="121015"/>
                    </a:cubicBez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sp>
            <p:nvSpPr>
              <p:cNvPr id="394" name="Freeform: Shape 393">
                <a:extLst>
                  <a:ext uri="{FF2B5EF4-FFF2-40B4-BE49-F238E27FC236}">
                    <a16:creationId xmlns:a16="http://schemas.microsoft.com/office/drawing/2014/main" id="{389F738E-394A-CCCE-E7C1-4675256F8704}"/>
                  </a:ext>
                </a:extLst>
              </p:cNvPr>
              <p:cNvSpPr>
                <a:spLocks noGrp="1" noRot="1" noMove="1" noResize="1" noEditPoints="1" noAdjustHandles="1" noChangeArrowheads="1" noChangeShapeType="1"/>
              </p:cNvSpPr>
              <p:nvPr/>
            </p:nvSpPr>
            <p:spPr>
              <a:xfrm>
                <a:off x="1057200" y="1859386"/>
                <a:ext cx="165098" cy="121014"/>
              </a:xfrm>
              <a:custGeom>
                <a:avLst/>
                <a:gdLst>
                  <a:gd name="connsiteX0" fmla="*/ 58457 w 165098"/>
                  <a:gd name="connsiteY0" fmla="*/ 121015 h 121014"/>
                  <a:gd name="connsiteX1" fmla="*/ 48268 w 165098"/>
                  <a:gd name="connsiteY1" fmla="*/ 116831 h 121014"/>
                  <a:gd name="connsiteX2" fmla="*/ 4201 w 165098"/>
                  <a:gd name="connsiteY2" fmla="*/ 72764 h 121014"/>
                  <a:gd name="connsiteX3" fmla="*/ 4201 w 165098"/>
                  <a:gd name="connsiteY3" fmla="*/ 52384 h 121014"/>
                  <a:gd name="connsiteX4" fmla="*/ 24581 w 165098"/>
                  <a:gd name="connsiteY4" fmla="*/ 52384 h 121014"/>
                  <a:gd name="connsiteX5" fmla="*/ 58457 w 165098"/>
                  <a:gd name="connsiteY5" fmla="*/ 86261 h 121014"/>
                  <a:gd name="connsiteX6" fmla="*/ 140517 w 165098"/>
                  <a:gd name="connsiteY6" fmla="*/ 4201 h 121014"/>
                  <a:gd name="connsiteX7" fmla="*/ 160897 w 165098"/>
                  <a:gd name="connsiteY7" fmla="*/ 4201 h 121014"/>
                  <a:gd name="connsiteX8" fmla="*/ 160897 w 165098"/>
                  <a:gd name="connsiteY8" fmla="*/ 24581 h 121014"/>
                  <a:gd name="connsiteX9" fmla="*/ 68647 w 165098"/>
                  <a:gd name="connsiteY9" fmla="*/ 116831 h 121014"/>
                  <a:gd name="connsiteX10" fmla="*/ 58457 w 165098"/>
                  <a:gd name="connsiteY10" fmla="*/ 121015 h 121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098" h="121014">
                    <a:moveTo>
                      <a:pt x="58457" y="121015"/>
                    </a:moveTo>
                    <a:cubicBezTo>
                      <a:pt x="54746" y="121015"/>
                      <a:pt x="51102" y="119597"/>
                      <a:pt x="48268" y="116831"/>
                    </a:cubicBezTo>
                    <a:lnTo>
                      <a:pt x="4201" y="72764"/>
                    </a:lnTo>
                    <a:cubicBezTo>
                      <a:pt x="-1400" y="67163"/>
                      <a:pt x="-1400" y="57985"/>
                      <a:pt x="4201" y="52384"/>
                    </a:cubicBezTo>
                    <a:cubicBezTo>
                      <a:pt x="9802" y="46783"/>
                      <a:pt x="18980" y="46783"/>
                      <a:pt x="24581" y="52384"/>
                    </a:cubicBezTo>
                    <a:lnTo>
                      <a:pt x="58457" y="86261"/>
                    </a:lnTo>
                    <a:lnTo>
                      <a:pt x="140517" y="4201"/>
                    </a:lnTo>
                    <a:cubicBezTo>
                      <a:pt x="146118" y="-1400"/>
                      <a:pt x="155296" y="-1400"/>
                      <a:pt x="160897" y="4201"/>
                    </a:cubicBezTo>
                    <a:cubicBezTo>
                      <a:pt x="166498" y="9802"/>
                      <a:pt x="166498" y="18980"/>
                      <a:pt x="160897" y="24581"/>
                    </a:cubicBezTo>
                    <a:lnTo>
                      <a:pt x="68647" y="116831"/>
                    </a:lnTo>
                    <a:cubicBezTo>
                      <a:pt x="65813" y="119665"/>
                      <a:pt x="62169" y="121015"/>
                      <a:pt x="58457" y="121015"/>
                    </a:cubicBez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sp>
            <p:nvSpPr>
              <p:cNvPr id="395" name="Freeform: Shape 394">
                <a:extLst>
                  <a:ext uri="{FF2B5EF4-FFF2-40B4-BE49-F238E27FC236}">
                    <a16:creationId xmlns:a16="http://schemas.microsoft.com/office/drawing/2014/main" id="{E20080FE-D508-C401-B0B8-4DA9DB8CC154}"/>
                  </a:ext>
                </a:extLst>
              </p:cNvPr>
              <p:cNvSpPr>
                <a:spLocks noGrp="1" noRot="1" noMove="1" noResize="1" noEditPoints="1" noAdjustHandles="1" noChangeArrowheads="1" noChangeShapeType="1"/>
              </p:cNvSpPr>
              <p:nvPr/>
            </p:nvSpPr>
            <p:spPr>
              <a:xfrm>
                <a:off x="1057200" y="2113124"/>
                <a:ext cx="165098" cy="121014"/>
              </a:xfrm>
              <a:custGeom>
                <a:avLst/>
                <a:gdLst>
                  <a:gd name="connsiteX0" fmla="*/ 58457 w 165098"/>
                  <a:gd name="connsiteY0" fmla="*/ 121015 h 121014"/>
                  <a:gd name="connsiteX1" fmla="*/ 48268 w 165098"/>
                  <a:gd name="connsiteY1" fmla="*/ 116831 h 121014"/>
                  <a:gd name="connsiteX2" fmla="*/ 4201 w 165098"/>
                  <a:gd name="connsiteY2" fmla="*/ 72764 h 121014"/>
                  <a:gd name="connsiteX3" fmla="*/ 4201 w 165098"/>
                  <a:gd name="connsiteY3" fmla="*/ 52384 h 121014"/>
                  <a:gd name="connsiteX4" fmla="*/ 24581 w 165098"/>
                  <a:gd name="connsiteY4" fmla="*/ 52384 h 121014"/>
                  <a:gd name="connsiteX5" fmla="*/ 58457 w 165098"/>
                  <a:gd name="connsiteY5" fmla="*/ 86261 h 121014"/>
                  <a:gd name="connsiteX6" fmla="*/ 140517 w 165098"/>
                  <a:gd name="connsiteY6" fmla="*/ 4201 h 121014"/>
                  <a:gd name="connsiteX7" fmla="*/ 160897 w 165098"/>
                  <a:gd name="connsiteY7" fmla="*/ 4201 h 121014"/>
                  <a:gd name="connsiteX8" fmla="*/ 160897 w 165098"/>
                  <a:gd name="connsiteY8" fmla="*/ 24581 h 121014"/>
                  <a:gd name="connsiteX9" fmla="*/ 68647 w 165098"/>
                  <a:gd name="connsiteY9" fmla="*/ 116831 h 121014"/>
                  <a:gd name="connsiteX10" fmla="*/ 58457 w 165098"/>
                  <a:gd name="connsiteY10" fmla="*/ 121015 h 121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098" h="121014">
                    <a:moveTo>
                      <a:pt x="58457" y="121015"/>
                    </a:moveTo>
                    <a:cubicBezTo>
                      <a:pt x="54746" y="121015"/>
                      <a:pt x="51102" y="119597"/>
                      <a:pt x="48268" y="116831"/>
                    </a:cubicBezTo>
                    <a:lnTo>
                      <a:pt x="4201" y="72764"/>
                    </a:lnTo>
                    <a:cubicBezTo>
                      <a:pt x="-1400" y="67163"/>
                      <a:pt x="-1400" y="57985"/>
                      <a:pt x="4201" y="52384"/>
                    </a:cubicBezTo>
                    <a:cubicBezTo>
                      <a:pt x="9802" y="46783"/>
                      <a:pt x="18980" y="46783"/>
                      <a:pt x="24581" y="52384"/>
                    </a:cubicBezTo>
                    <a:lnTo>
                      <a:pt x="58457" y="86261"/>
                    </a:lnTo>
                    <a:lnTo>
                      <a:pt x="140517" y="4201"/>
                    </a:lnTo>
                    <a:cubicBezTo>
                      <a:pt x="146118" y="-1400"/>
                      <a:pt x="155296" y="-1400"/>
                      <a:pt x="160897" y="4201"/>
                    </a:cubicBezTo>
                    <a:cubicBezTo>
                      <a:pt x="166498" y="9802"/>
                      <a:pt x="166498" y="18980"/>
                      <a:pt x="160897" y="24581"/>
                    </a:cubicBezTo>
                    <a:lnTo>
                      <a:pt x="68647" y="116831"/>
                    </a:lnTo>
                    <a:cubicBezTo>
                      <a:pt x="65813" y="119665"/>
                      <a:pt x="62169" y="121015"/>
                      <a:pt x="58457" y="121015"/>
                    </a:cubicBez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sp>
            <p:nvSpPr>
              <p:cNvPr id="396" name="Freeform: Shape 395">
                <a:extLst>
                  <a:ext uri="{FF2B5EF4-FFF2-40B4-BE49-F238E27FC236}">
                    <a16:creationId xmlns:a16="http://schemas.microsoft.com/office/drawing/2014/main" id="{668092B7-B6F3-4D50-6B12-11EC78F973D9}"/>
                  </a:ext>
                </a:extLst>
              </p:cNvPr>
              <p:cNvSpPr>
                <a:spLocks noGrp="1" noRot="1" noMove="1" noResize="1" noEditPoints="1" noAdjustHandles="1" noChangeArrowheads="1" noChangeShapeType="1"/>
              </p:cNvSpPr>
              <p:nvPr/>
            </p:nvSpPr>
            <p:spPr>
              <a:xfrm>
                <a:off x="1057200" y="2366861"/>
                <a:ext cx="165098" cy="121014"/>
              </a:xfrm>
              <a:custGeom>
                <a:avLst/>
                <a:gdLst>
                  <a:gd name="connsiteX0" fmla="*/ 58457 w 165098"/>
                  <a:gd name="connsiteY0" fmla="*/ 121015 h 121014"/>
                  <a:gd name="connsiteX1" fmla="*/ 48268 w 165098"/>
                  <a:gd name="connsiteY1" fmla="*/ 116831 h 121014"/>
                  <a:gd name="connsiteX2" fmla="*/ 4201 w 165098"/>
                  <a:gd name="connsiteY2" fmla="*/ 72764 h 121014"/>
                  <a:gd name="connsiteX3" fmla="*/ 4201 w 165098"/>
                  <a:gd name="connsiteY3" fmla="*/ 52384 h 121014"/>
                  <a:gd name="connsiteX4" fmla="*/ 24581 w 165098"/>
                  <a:gd name="connsiteY4" fmla="*/ 52384 h 121014"/>
                  <a:gd name="connsiteX5" fmla="*/ 58457 w 165098"/>
                  <a:gd name="connsiteY5" fmla="*/ 86261 h 121014"/>
                  <a:gd name="connsiteX6" fmla="*/ 140517 w 165098"/>
                  <a:gd name="connsiteY6" fmla="*/ 4201 h 121014"/>
                  <a:gd name="connsiteX7" fmla="*/ 160897 w 165098"/>
                  <a:gd name="connsiteY7" fmla="*/ 4201 h 121014"/>
                  <a:gd name="connsiteX8" fmla="*/ 160897 w 165098"/>
                  <a:gd name="connsiteY8" fmla="*/ 24581 h 121014"/>
                  <a:gd name="connsiteX9" fmla="*/ 68647 w 165098"/>
                  <a:gd name="connsiteY9" fmla="*/ 116831 h 121014"/>
                  <a:gd name="connsiteX10" fmla="*/ 58457 w 165098"/>
                  <a:gd name="connsiteY10" fmla="*/ 121015 h 121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098" h="121014">
                    <a:moveTo>
                      <a:pt x="58457" y="121015"/>
                    </a:moveTo>
                    <a:cubicBezTo>
                      <a:pt x="54746" y="121015"/>
                      <a:pt x="51102" y="119598"/>
                      <a:pt x="48268" y="116831"/>
                    </a:cubicBezTo>
                    <a:lnTo>
                      <a:pt x="4201" y="72764"/>
                    </a:lnTo>
                    <a:cubicBezTo>
                      <a:pt x="-1400" y="67163"/>
                      <a:pt x="-1400" y="57985"/>
                      <a:pt x="4201" y="52384"/>
                    </a:cubicBezTo>
                    <a:cubicBezTo>
                      <a:pt x="9802" y="46783"/>
                      <a:pt x="18980" y="46783"/>
                      <a:pt x="24581" y="52384"/>
                    </a:cubicBezTo>
                    <a:lnTo>
                      <a:pt x="58457" y="86261"/>
                    </a:lnTo>
                    <a:lnTo>
                      <a:pt x="140517" y="4201"/>
                    </a:lnTo>
                    <a:cubicBezTo>
                      <a:pt x="146118" y="-1400"/>
                      <a:pt x="155296" y="-1400"/>
                      <a:pt x="160897" y="4201"/>
                    </a:cubicBezTo>
                    <a:cubicBezTo>
                      <a:pt x="166498" y="9802"/>
                      <a:pt x="166498" y="18980"/>
                      <a:pt x="160897" y="24581"/>
                    </a:cubicBezTo>
                    <a:lnTo>
                      <a:pt x="68647" y="116831"/>
                    </a:lnTo>
                    <a:cubicBezTo>
                      <a:pt x="65813" y="119665"/>
                      <a:pt x="62169" y="121015"/>
                      <a:pt x="58457" y="121015"/>
                    </a:cubicBez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grpSp>
      </p:grpSp>
      <p:grpSp>
        <p:nvGrpSpPr>
          <p:cNvPr id="414" name="Graphic 8">
            <a:extLst>
              <a:ext uri="{FF2B5EF4-FFF2-40B4-BE49-F238E27FC236}">
                <a16:creationId xmlns:a16="http://schemas.microsoft.com/office/drawing/2014/main" id="{7544A22E-E859-7CC9-12DF-39F622756F2F}"/>
              </a:ext>
            </a:extLst>
          </p:cNvPr>
          <p:cNvGrpSpPr>
            <a:grpSpLocks noGrp="1" noUngrp="1" noRot="1" noChangeAspect="1" noMove="1" noResize="1"/>
          </p:cNvGrpSpPr>
          <p:nvPr/>
        </p:nvGrpSpPr>
        <p:grpSpPr>
          <a:xfrm>
            <a:off x="2221368" y="2338114"/>
            <a:ext cx="373866" cy="365491"/>
            <a:chOff x="3029926" y="3800042"/>
            <a:chExt cx="1386709" cy="1355649"/>
          </a:xfrm>
        </p:grpSpPr>
        <p:grpSp>
          <p:nvGrpSpPr>
            <p:cNvPr id="435" name="Graphic 8">
              <a:extLst>
                <a:ext uri="{FF2B5EF4-FFF2-40B4-BE49-F238E27FC236}">
                  <a16:creationId xmlns:a16="http://schemas.microsoft.com/office/drawing/2014/main" id="{869463DF-2F0C-9A36-4A6A-F3216556B6FF}"/>
                </a:ext>
              </a:extLst>
            </p:cNvPr>
            <p:cNvGrpSpPr>
              <a:grpSpLocks noGrp="1" noUngrp="1" noRot="1" noMove="1" noResize="1"/>
            </p:cNvGrpSpPr>
            <p:nvPr/>
          </p:nvGrpSpPr>
          <p:grpSpPr>
            <a:xfrm>
              <a:off x="3877461" y="3803968"/>
              <a:ext cx="539174" cy="1351723"/>
              <a:chOff x="3877461" y="3803968"/>
              <a:chExt cx="539174" cy="1351723"/>
            </a:xfrm>
            <a:solidFill>
              <a:srgbClr val="121212"/>
            </a:solidFill>
          </p:grpSpPr>
          <p:sp>
            <p:nvSpPr>
              <p:cNvPr id="657" name="Freeform: Shape 656">
                <a:extLst>
                  <a:ext uri="{FF2B5EF4-FFF2-40B4-BE49-F238E27FC236}">
                    <a16:creationId xmlns:a16="http://schemas.microsoft.com/office/drawing/2014/main" id="{32308610-51B2-1067-22F0-6B758A75C763}"/>
                  </a:ext>
                </a:extLst>
              </p:cNvPr>
              <p:cNvSpPr>
                <a:spLocks noGrp="1" noRot="1" noMove="1" noResize="1" noEditPoints="1" noAdjustHandles="1" noChangeArrowheads="1" noChangeShapeType="1"/>
              </p:cNvSpPr>
              <p:nvPr/>
            </p:nvSpPr>
            <p:spPr>
              <a:xfrm>
                <a:off x="4029748" y="3803968"/>
                <a:ext cx="234600" cy="234600"/>
              </a:xfrm>
              <a:custGeom>
                <a:avLst/>
                <a:gdLst>
                  <a:gd name="connsiteX0" fmla="*/ 234601 w 234600"/>
                  <a:gd name="connsiteY0" fmla="*/ 117300 h 234600"/>
                  <a:gd name="connsiteX1" fmla="*/ 117300 w 234600"/>
                  <a:gd name="connsiteY1" fmla="*/ 234601 h 234600"/>
                  <a:gd name="connsiteX2" fmla="*/ 0 w 234600"/>
                  <a:gd name="connsiteY2" fmla="*/ 117300 h 234600"/>
                  <a:gd name="connsiteX3" fmla="*/ 117300 w 234600"/>
                  <a:gd name="connsiteY3" fmla="*/ 0 h 234600"/>
                  <a:gd name="connsiteX4" fmla="*/ 234601 w 234600"/>
                  <a:gd name="connsiteY4" fmla="*/ 117300 h 234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600" h="234600">
                    <a:moveTo>
                      <a:pt x="234601" y="117300"/>
                    </a:moveTo>
                    <a:cubicBezTo>
                      <a:pt x="234601" y="182083"/>
                      <a:pt x="182083" y="234601"/>
                      <a:pt x="117300" y="234601"/>
                    </a:cubicBezTo>
                    <a:cubicBezTo>
                      <a:pt x="52517" y="234601"/>
                      <a:pt x="0" y="182084"/>
                      <a:pt x="0" y="117300"/>
                    </a:cubicBezTo>
                    <a:cubicBezTo>
                      <a:pt x="0" y="52517"/>
                      <a:pt x="52517" y="0"/>
                      <a:pt x="117300" y="0"/>
                    </a:cubicBezTo>
                    <a:cubicBezTo>
                      <a:pt x="182083" y="0"/>
                      <a:pt x="234601" y="52517"/>
                      <a:pt x="234601" y="117300"/>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658" name="Freeform: Shape 657">
                <a:extLst>
                  <a:ext uri="{FF2B5EF4-FFF2-40B4-BE49-F238E27FC236}">
                    <a16:creationId xmlns:a16="http://schemas.microsoft.com/office/drawing/2014/main" id="{1F5A3428-6623-ECDA-D10B-437DE218968A}"/>
                  </a:ext>
                </a:extLst>
              </p:cNvPr>
              <p:cNvSpPr>
                <a:spLocks noGrp="1" noRot="1" noMove="1" noResize="1" noEditPoints="1" noAdjustHandles="1" noChangeArrowheads="1" noChangeShapeType="1"/>
              </p:cNvSpPr>
              <p:nvPr/>
            </p:nvSpPr>
            <p:spPr>
              <a:xfrm>
                <a:off x="3877461" y="4083231"/>
                <a:ext cx="539174" cy="1072460"/>
              </a:xfrm>
              <a:custGeom>
                <a:avLst/>
                <a:gdLst>
                  <a:gd name="connsiteX0" fmla="*/ 371182 w 539174"/>
                  <a:gd name="connsiteY0" fmla="*/ 0 h 1072460"/>
                  <a:gd name="connsiteX1" fmla="*/ 168063 w 539174"/>
                  <a:gd name="connsiteY1" fmla="*/ 0 h 1072460"/>
                  <a:gd name="connsiteX2" fmla="*/ 0 w 539174"/>
                  <a:gd name="connsiteY2" fmla="*/ 168063 h 1072460"/>
                  <a:gd name="connsiteX3" fmla="*/ 0 w 539174"/>
                  <a:gd name="connsiteY3" fmla="*/ 409254 h 1072460"/>
                  <a:gd name="connsiteX4" fmla="*/ 114215 w 539174"/>
                  <a:gd name="connsiteY4" fmla="*/ 538263 h 1072460"/>
                  <a:gd name="connsiteX5" fmla="*/ 114215 w 539174"/>
                  <a:gd name="connsiteY5" fmla="*/ 993231 h 1072460"/>
                  <a:gd name="connsiteX6" fmla="*/ 193444 w 539174"/>
                  <a:gd name="connsiteY6" fmla="*/ 1072460 h 1072460"/>
                  <a:gd name="connsiteX7" fmla="*/ 206135 w 539174"/>
                  <a:gd name="connsiteY7" fmla="*/ 1072460 h 1072460"/>
                  <a:gd name="connsiteX8" fmla="*/ 269587 w 539174"/>
                  <a:gd name="connsiteY8" fmla="*/ 1040207 h 1072460"/>
                  <a:gd name="connsiteX9" fmla="*/ 333040 w 539174"/>
                  <a:gd name="connsiteY9" fmla="*/ 1072460 h 1072460"/>
                  <a:gd name="connsiteX10" fmla="*/ 345731 w 539174"/>
                  <a:gd name="connsiteY10" fmla="*/ 1072460 h 1072460"/>
                  <a:gd name="connsiteX11" fmla="*/ 424959 w 539174"/>
                  <a:gd name="connsiteY11" fmla="*/ 993231 h 1072460"/>
                  <a:gd name="connsiteX12" fmla="*/ 424959 w 539174"/>
                  <a:gd name="connsiteY12" fmla="*/ 538263 h 1072460"/>
                  <a:gd name="connsiteX13" fmla="*/ 539175 w 539174"/>
                  <a:gd name="connsiteY13" fmla="*/ 409254 h 1072460"/>
                  <a:gd name="connsiteX14" fmla="*/ 539175 w 539174"/>
                  <a:gd name="connsiteY14" fmla="*/ 168063 h 1072460"/>
                  <a:gd name="connsiteX15" fmla="*/ 371112 w 539174"/>
                  <a:gd name="connsiteY15" fmla="*/ 0 h 1072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9174" h="1072460">
                    <a:moveTo>
                      <a:pt x="371182" y="0"/>
                    </a:moveTo>
                    <a:lnTo>
                      <a:pt x="168063" y="0"/>
                    </a:lnTo>
                    <a:cubicBezTo>
                      <a:pt x="75372" y="0"/>
                      <a:pt x="0" y="75442"/>
                      <a:pt x="0" y="168063"/>
                    </a:cubicBezTo>
                    <a:lnTo>
                      <a:pt x="0" y="409254"/>
                    </a:lnTo>
                    <a:cubicBezTo>
                      <a:pt x="0" y="475792"/>
                      <a:pt x="49991" y="530621"/>
                      <a:pt x="114215" y="538263"/>
                    </a:cubicBezTo>
                    <a:lnTo>
                      <a:pt x="114215" y="993231"/>
                    </a:lnTo>
                    <a:cubicBezTo>
                      <a:pt x="114215" y="1036912"/>
                      <a:pt x="149763" y="1072460"/>
                      <a:pt x="193444" y="1072460"/>
                    </a:cubicBezTo>
                    <a:lnTo>
                      <a:pt x="206135" y="1072460"/>
                    </a:lnTo>
                    <a:cubicBezTo>
                      <a:pt x="232287" y="1072460"/>
                      <a:pt x="255354" y="1059770"/>
                      <a:pt x="269587" y="1040207"/>
                    </a:cubicBezTo>
                    <a:cubicBezTo>
                      <a:pt x="283821" y="1059770"/>
                      <a:pt x="306888" y="1072460"/>
                      <a:pt x="333040" y="1072460"/>
                    </a:cubicBezTo>
                    <a:lnTo>
                      <a:pt x="345731" y="1072460"/>
                    </a:lnTo>
                    <a:cubicBezTo>
                      <a:pt x="389412" y="1072460"/>
                      <a:pt x="424959" y="1036912"/>
                      <a:pt x="424959" y="993231"/>
                    </a:cubicBezTo>
                    <a:lnTo>
                      <a:pt x="424959" y="538263"/>
                    </a:lnTo>
                    <a:cubicBezTo>
                      <a:pt x="489183" y="530621"/>
                      <a:pt x="539175" y="475792"/>
                      <a:pt x="539175" y="409254"/>
                    </a:cubicBezTo>
                    <a:lnTo>
                      <a:pt x="539175" y="168063"/>
                    </a:lnTo>
                    <a:cubicBezTo>
                      <a:pt x="539175" y="75372"/>
                      <a:pt x="463802" y="0"/>
                      <a:pt x="371112" y="0"/>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nvGrpSpPr>
            <p:cNvPr id="436" name="Graphic 8">
              <a:extLst>
                <a:ext uri="{FF2B5EF4-FFF2-40B4-BE49-F238E27FC236}">
                  <a16:creationId xmlns:a16="http://schemas.microsoft.com/office/drawing/2014/main" id="{6DBF90E2-7F64-8E79-F447-B75ACA5CB1D9}"/>
                </a:ext>
              </a:extLst>
            </p:cNvPr>
            <p:cNvGrpSpPr>
              <a:grpSpLocks noGrp="1" noUngrp="1" noRot="1" noMove="1" noResize="1"/>
            </p:cNvGrpSpPr>
            <p:nvPr/>
          </p:nvGrpSpPr>
          <p:grpSpPr>
            <a:xfrm>
              <a:off x="3029926" y="3800042"/>
              <a:ext cx="1351932" cy="1351792"/>
              <a:chOff x="3029926" y="3800042"/>
              <a:chExt cx="1351932" cy="1351792"/>
            </a:xfrm>
          </p:grpSpPr>
          <p:sp>
            <p:nvSpPr>
              <p:cNvPr id="437" name="Freeform: Shape 436">
                <a:extLst>
                  <a:ext uri="{FF2B5EF4-FFF2-40B4-BE49-F238E27FC236}">
                    <a16:creationId xmlns:a16="http://schemas.microsoft.com/office/drawing/2014/main" id="{94D3DCEF-1A99-66BF-BED6-3B70BA5C9ED6}"/>
                  </a:ext>
                </a:extLst>
              </p:cNvPr>
              <p:cNvSpPr>
                <a:spLocks noGrp="1" noRot="1" noMove="1" noResize="1" noEditPoints="1" noAdjustHandles="1" noChangeArrowheads="1" noChangeShapeType="1"/>
              </p:cNvSpPr>
              <p:nvPr/>
            </p:nvSpPr>
            <p:spPr>
              <a:xfrm>
                <a:off x="3994831" y="3800042"/>
                <a:ext cx="234600" cy="234600"/>
              </a:xfrm>
              <a:custGeom>
                <a:avLst/>
                <a:gdLst>
                  <a:gd name="connsiteX0" fmla="*/ 234601 w 234600"/>
                  <a:gd name="connsiteY0" fmla="*/ 117300 h 234600"/>
                  <a:gd name="connsiteX1" fmla="*/ 117300 w 234600"/>
                  <a:gd name="connsiteY1" fmla="*/ 234601 h 234600"/>
                  <a:gd name="connsiteX2" fmla="*/ 0 w 234600"/>
                  <a:gd name="connsiteY2" fmla="*/ 117300 h 234600"/>
                  <a:gd name="connsiteX3" fmla="*/ 117300 w 234600"/>
                  <a:gd name="connsiteY3" fmla="*/ 0 h 234600"/>
                  <a:gd name="connsiteX4" fmla="*/ 234601 w 234600"/>
                  <a:gd name="connsiteY4" fmla="*/ 117300 h 234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600" h="234600">
                    <a:moveTo>
                      <a:pt x="234601" y="117300"/>
                    </a:moveTo>
                    <a:cubicBezTo>
                      <a:pt x="234601" y="182083"/>
                      <a:pt x="182084" y="234601"/>
                      <a:pt x="117300" y="234601"/>
                    </a:cubicBezTo>
                    <a:cubicBezTo>
                      <a:pt x="52517" y="234601"/>
                      <a:pt x="0" y="182084"/>
                      <a:pt x="0" y="117300"/>
                    </a:cubicBezTo>
                    <a:cubicBezTo>
                      <a:pt x="0" y="52517"/>
                      <a:pt x="52517" y="0"/>
                      <a:pt x="117300" y="0"/>
                    </a:cubicBezTo>
                    <a:cubicBezTo>
                      <a:pt x="182084" y="0"/>
                      <a:pt x="234601" y="52517"/>
                      <a:pt x="234601" y="117300"/>
                    </a:cubicBezTo>
                    <a:close/>
                  </a:path>
                </a:pathLst>
              </a:custGeom>
              <a:solidFill>
                <a:srgbClr val="5AC1FF"/>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438" name="Freeform: Shape 437">
                <a:extLst>
                  <a:ext uri="{FF2B5EF4-FFF2-40B4-BE49-F238E27FC236}">
                    <a16:creationId xmlns:a16="http://schemas.microsoft.com/office/drawing/2014/main" id="{C8852DE5-3599-56E8-FE51-D94A9F15BAD7}"/>
                  </a:ext>
                </a:extLst>
              </p:cNvPr>
              <p:cNvSpPr>
                <a:spLocks noGrp="1" noRot="1" noMove="1" noResize="1" noEditPoints="1" noAdjustHandles="1" noChangeArrowheads="1" noChangeShapeType="1"/>
              </p:cNvSpPr>
              <p:nvPr/>
            </p:nvSpPr>
            <p:spPr>
              <a:xfrm>
                <a:off x="3842614" y="4079375"/>
                <a:ext cx="539244" cy="1072459"/>
              </a:xfrm>
              <a:custGeom>
                <a:avLst/>
                <a:gdLst>
                  <a:gd name="connsiteX0" fmla="*/ 539175 w 539244"/>
                  <a:gd name="connsiteY0" fmla="*/ 168063 h 1072459"/>
                  <a:gd name="connsiteX1" fmla="*/ 539175 w 539244"/>
                  <a:gd name="connsiteY1" fmla="*/ 409254 h 1072459"/>
                  <a:gd name="connsiteX2" fmla="*/ 424959 w 539244"/>
                  <a:gd name="connsiteY2" fmla="*/ 538263 h 1072459"/>
                  <a:gd name="connsiteX3" fmla="*/ 424959 w 539244"/>
                  <a:gd name="connsiteY3" fmla="*/ 993231 h 1072459"/>
                  <a:gd name="connsiteX4" fmla="*/ 345731 w 539244"/>
                  <a:gd name="connsiteY4" fmla="*/ 1072460 h 1072459"/>
                  <a:gd name="connsiteX5" fmla="*/ 333040 w 539244"/>
                  <a:gd name="connsiteY5" fmla="*/ 1072460 h 1072459"/>
                  <a:gd name="connsiteX6" fmla="*/ 269587 w 539244"/>
                  <a:gd name="connsiteY6" fmla="*/ 1040207 h 1072459"/>
                  <a:gd name="connsiteX7" fmla="*/ 206135 w 539244"/>
                  <a:gd name="connsiteY7" fmla="*/ 1072460 h 1072459"/>
                  <a:gd name="connsiteX8" fmla="*/ 193444 w 539244"/>
                  <a:gd name="connsiteY8" fmla="*/ 1072460 h 1072459"/>
                  <a:gd name="connsiteX9" fmla="*/ 114215 w 539244"/>
                  <a:gd name="connsiteY9" fmla="*/ 993231 h 1072459"/>
                  <a:gd name="connsiteX10" fmla="*/ 114215 w 539244"/>
                  <a:gd name="connsiteY10" fmla="*/ 538263 h 1072459"/>
                  <a:gd name="connsiteX11" fmla="*/ 0 w 539244"/>
                  <a:gd name="connsiteY11" fmla="*/ 409254 h 1072459"/>
                  <a:gd name="connsiteX12" fmla="*/ 0 w 539244"/>
                  <a:gd name="connsiteY12" fmla="*/ 168063 h 1072459"/>
                  <a:gd name="connsiteX13" fmla="*/ 168063 w 539244"/>
                  <a:gd name="connsiteY13" fmla="*/ 0 h 1072459"/>
                  <a:gd name="connsiteX14" fmla="*/ 371182 w 539244"/>
                  <a:gd name="connsiteY14" fmla="*/ 0 h 1072459"/>
                  <a:gd name="connsiteX15" fmla="*/ 539245 w 539244"/>
                  <a:gd name="connsiteY15" fmla="*/ 168063 h 1072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9244" h="1072459">
                    <a:moveTo>
                      <a:pt x="539175" y="168063"/>
                    </a:moveTo>
                    <a:lnTo>
                      <a:pt x="539175" y="409254"/>
                    </a:lnTo>
                    <a:cubicBezTo>
                      <a:pt x="539175" y="475792"/>
                      <a:pt x="489184" y="530621"/>
                      <a:pt x="424959" y="538263"/>
                    </a:cubicBezTo>
                    <a:lnTo>
                      <a:pt x="424959" y="993231"/>
                    </a:lnTo>
                    <a:cubicBezTo>
                      <a:pt x="424959" y="1036912"/>
                      <a:pt x="389412" y="1072460"/>
                      <a:pt x="345731" y="1072460"/>
                    </a:cubicBezTo>
                    <a:lnTo>
                      <a:pt x="333040" y="1072460"/>
                    </a:lnTo>
                    <a:cubicBezTo>
                      <a:pt x="306888" y="1072460"/>
                      <a:pt x="283821" y="1059769"/>
                      <a:pt x="269587" y="1040207"/>
                    </a:cubicBezTo>
                    <a:cubicBezTo>
                      <a:pt x="255354" y="1059769"/>
                      <a:pt x="232287" y="1072460"/>
                      <a:pt x="206135" y="1072460"/>
                    </a:cubicBezTo>
                    <a:lnTo>
                      <a:pt x="193444" y="1072460"/>
                    </a:lnTo>
                    <a:cubicBezTo>
                      <a:pt x="149763" y="1072460"/>
                      <a:pt x="114215" y="1036912"/>
                      <a:pt x="114215" y="993231"/>
                    </a:cubicBezTo>
                    <a:lnTo>
                      <a:pt x="114215" y="538263"/>
                    </a:lnTo>
                    <a:cubicBezTo>
                      <a:pt x="49991" y="530621"/>
                      <a:pt x="0" y="475792"/>
                      <a:pt x="0" y="409254"/>
                    </a:cubicBezTo>
                    <a:lnTo>
                      <a:pt x="0" y="168063"/>
                    </a:lnTo>
                    <a:cubicBezTo>
                      <a:pt x="0" y="75372"/>
                      <a:pt x="75372" y="0"/>
                      <a:pt x="168063" y="0"/>
                    </a:cubicBezTo>
                    <a:lnTo>
                      <a:pt x="371182" y="0"/>
                    </a:lnTo>
                    <a:cubicBezTo>
                      <a:pt x="463873" y="0"/>
                      <a:pt x="539245" y="75442"/>
                      <a:pt x="539245" y="168063"/>
                    </a:cubicBezTo>
                    <a:close/>
                  </a:path>
                </a:pathLst>
              </a:custGeom>
              <a:solidFill>
                <a:srgbClr val="5AC1FF"/>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nvGrpSpPr>
              <p:cNvPr id="439" name="Graphic 8">
                <a:extLst>
                  <a:ext uri="{FF2B5EF4-FFF2-40B4-BE49-F238E27FC236}">
                    <a16:creationId xmlns:a16="http://schemas.microsoft.com/office/drawing/2014/main" id="{813AE459-4315-FC2D-6258-3512FBAF0DC5}"/>
                  </a:ext>
                </a:extLst>
              </p:cNvPr>
              <p:cNvGrpSpPr>
                <a:grpSpLocks noGrp="1" noUngrp="1" noRot="1" noMove="1" noResize="1"/>
              </p:cNvGrpSpPr>
              <p:nvPr/>
            </p:nvGrpSpPr>
            <p:grpSpPr>
              <a:xfrm>
                <a:off x="3842544" y="3800042"/>
                <a:ext cx="539244" cy="1351723"/>
                <a:chOff x="3842544" y="3800042"/>
                <a:chExt cx="539244" cy="1351723"/>
              </a:xfrm>
              <a:solidFill>
                <a:srgbClr val="121212"/>
              </a:solidFill>
            </p:grpSpPr>
            <p:sp>
              <p:nvSpPr>
                <p:cNvPr id="653" name="Freeform: Shape 652">
                  <a:extLst>
                    <a:ext uri="{FF2B5EF4-FFF2-40B4-BE49-F238E27FC236}">
                      <a16:creationId xmlns:a16="http://schemas.microsoft.com/office/drawing/2014/main" id="{D1AAE9AC-56DD-5FFC-428E-203A4DEB052F}"/>
                    </a:ext>
                  </a:extLst>
                </p:cNvPr>
                <p:cNvSpPr>
                  <a:spLocks noGrp="1" noRot="1" noMove="1" noResize="1" noEditPoints="1" noAdjustHandles="1" noChangeArrowheads="1" noChangeShapeType="1"/>
                </p:cNvSpPr>
                <p:nvPr/>
              </p:nvSpPr>
              <p:spPr>
                <a:xfrm>
                  <a:off x="4096356" y="4587069"/>
                  <a:ext cx="171287" cy="564696"/>
                </a:xfrm>
                <a:custGeom>
                  <a:avLst/>
                  <a:gdLst>
                    <a:gd name="connsiteX0" fmla="*/ 171148 w 171287"/>
                    <a:gd name="connsiteY0" fmla="*/ 15776 h 564696"/>
                    <a:gd name="connsiteX1" fmla="*/ 171148 w 171287"/>
                    <a:gd name="connsiteY1" fmla="*/ 485467 h 564696"/>
                    <a:gd name="connsiteX2" fmla="*/ 91919 w 171287"/>
                    <a:gd name="connsiteY2" fmla="*/ 564696 h 564696"/>
                    <a:gd name="connsiteX3" fmla="*/ 79229 w 171287"/>
                    <a:gd name="connsiteY3" fmla="*/ 564696 h 564696"/>
                    <a:gd name="connsiteX4" fmla="*/ 15776 w 171287"/>
                    <a:gd name="connsiteY4" fmla="*/ 532444 h 564696"/>
                    <a:gd name="connsiteX5" fmla="*/ 0 w 171287"/>
                    <a:gd name="connsiteY5" fmla="*/ 485467 h 564696"/>
                    <a:gd name="connsiteX6" fmla="*/ 0 w 171287"/>
                    <a:gd name="connsiteY6" fmla="*/ 15776 h 564696"/>
                    <a:gd name="connsiteX7" fmla="*/ 15776 w 171287"/>
                    <a:gd name="connsiteY7" fmla="*/ 0 h 564696"/>
                    <a:gd name="connsiteX8" fmla="*/ 31551 w 171287"/>
                    <a:gd name="connsiteY8" fmla="*/ 15776 h 564696"/>
                    <a:gd name="connsiteX9" fmla="*/ 31551 w 171287"/>
                    <a:gd name="connsiteY9" fmla="*/ 485467 h 564696"/>
                    <a:gd name="connsiteX10" fmla="*/ 79299 w 171287"/>
                    <a:gd name="connsiteY10" fmla="*/ 533215 h 564696"/>
                    <a:gd name="connsiteX11" fmla="*/ 91989 w 171287"/>
                    <a:gd name="connsiteY11" fmla="*/ 533215 h 564696"/>
                    <a:gd name="connsiteX12" fmla="*/ 139737 w 171287"/>
                    <a:gd name="connsiteY12" fmla="*/ 485467 h 564696"/>
                    <a:gd name="connsiteX13" fmla="*/ 139737 w 171287"/>
                    <a:gd name="connsiteY13" fmla="*/ 15776 h 564696"/>
                    <a:gd name="connsiteX14" fmla="*/ 155512 w 171287"/>
                    <a:gd name="connsiteY14" fmla="*/ 0 h 564696"/>
                    <a:gd name="connsiteX15" fmla="*/ 171288 w 171287"/>
                    <a:gd name="connsiteY15" fmla="*/ 15776 h 564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287" h="564696">
                      <a:moveTo>
                        <a:pt x="171148" y="15776"/>
                      </a:moveTo>
                      <a:lnTo>
                        <a:pt x="171148" y="485467"/>
                      </a:lnTo>
                      <a:cubicBezTo>
                        <a:pt x="171148" y="529148"/>
                        <a:pt x="135600" y="564696"/>
                        <a:pt x="91919" y="564696"/>
                      </a:cubicBezTo>
                      <a:lnTo>
                        <a:pt x="79229" y="564696"/>
                      </a:lnTo>
                      <a:cubicBezTo>
                        <a:pt x="53076" y="564696"/>
                        <a:pt x="30009" y="552006"/>
                        <a:pt x="15776" y="532444"/>
                      </a:cubicBezTo>
                      <a:cubicBezTo>
                        <a:pt x="5890" y="519473"/>
                        <a:pt x="0" y="502996"/>
                        <a:pt x="0" y="485467"/>
                      </a:cubicBezTo>
                      <a:lnTo>
                        <a:pt x="0" y="15776"/>
                      </a:lnTo>
                      <a:cubicBezTo>
                        <a:pt x="0" y="6871"/>
                        <a:pt x="7082" y="0"/>
                        <a:pt x="15776" y="0"/>
                      </a:cubicBezTo>
                      <a:cubicBezTo>
                        <a:pt x="24470" y="0"/>
                        <a:pt x="31551" y="6871"/>
                        <a:pt x="31551" y="15776"/>
                      </a:cubicBezTo>
                      <a:lnTo>
                        <a:pt x="31551" y="485467"/>
                      </a:lnTo>
                      <a:cubicBezTo>
                        <a:pt x="31551" y="511620"/>
                        <a:pt x="53146" y="533215"/>
                        <a:pt x="79299" y="533215"/>
                      </a:cubicBezTo>
                      <a:lnTo>
                        <a:pt x="91989" y="533215"/>
                      </a:lnTo>
                      <a:cubicBezTo>
                        <a:pt x="118142" y="533215"/>
                        <a:pt x="139737" y="511620"/>
                        <a:pt x="139737" y="485467"/>
                      </a:cubicBezTo>
                      <a:lnTo>
                        <a:pt x="139737" y="15776"/>
                      </a:lnTo>
                      <a:cubicBezTo>
                        <a:pt x="139737" y="6871"/>
                        <a:pt x="146818" y="0"/>
                        <a:pt x="155512" y="0"/>
                      </a:cubicBezTo>
                      <a:cubicBezTo>
                        <a:pt x="164206" y="0"/>
                        <a:pt x="171288" y="6871"/>
                        <a:pt x="171288" y="15776"/>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654" name="Freeform: Shape 653">
                  <a:extLst>
                    <a:ext uri="{FF2B5EF4-FFF2-40B4-BE49-F238E27FC236}">
                      <a16:creationId xmlns:a16="http://schemas.microsoft.com/office/drawing/2014/main" id="{B749FE47-8D9C-B119-B515-A50B850C3124}"/>
                    </a:ext>
                  </a:extLst>
                </p:cNvPr>
                <p:cNvSpPr>
                  <a:spLocks noGrp="1" noRot="1" noMove="1" noResize="1" noEditPoints="1" noAdjustHandles="1" noChangeArrowheads="1" noChangeShapeType="1"/>
                </p:cNvSpPr>
                <p:nvPr/>
              </p:nvSpPr>
              <p:spPr>
                <a:xfrm>
                  <a:off x="3956759" y="4587069"/>
                  <a:ext cx="171287" cy="564696"/>
                </a:xfrm>
                <a:custGeom>
                  <a:avLst/>
                  <a:gdLst>
                    <a:gd name="connsiteX0" fmla="*/ 171147 w 171287"/>
                    <a:gd name="connsiteY0" fmla="*/ 485467 h 564696"/>
                    <a:gd name="connsiteX1" fmla="*/ 155372 w 171287"/>
                    <a:gd name="connsiteY1" fmla="*/ 532444 h 564696"/>
                    <a:gd name="connsiteX2" fmla="*/ 91919 w 171287"/>
                    <a:gd name="connsiteY2" fmla="*/ 564696 h 564696"/>
                    <a:gd name="connsiteX3" fmla="*/ 79228 w 171287"/>
                    <a:gd name="connsiteY3" fmla="*/ 564696 h 564696"/>
                    <a:gd name="connsiteX4" fmla="*/ 0 w 171287"/>
                    <a:gd name="connsiteY4" fmla="*/ 485467 h 564696"/>
                    <a:gd name="connsiteX5" fmla="*/ 0 w 171287"/>
                    <a:gd name="connsiteY5" fmla="*/ 15776 h 564696"/>
                    <a:gd name="connsiteX6" fmla="*/ 15776 w 171287"/>
                    <a:gd name="connsiteY6" fmla="*/ 0 h 564696"/>
                    <a:gd name="connsiteX7" fmla="*/ 31551 w 171287"/>
                    <a:gd name="connsiteY7" fmla="*/ 15776 h 564696"/>
                    <a:gd name="connsiteX8" fmla="*/ 31551 w 171287"/>
                    <a:gd name="connsiteY8" fmla="*/ 485467 h 564696"/>
                    <a:gd name="connsiteX9" fmla="*/ 79299 w 171287"/>
                    <a:gd name="connsiteY9" fmla="*/ 533215 h 564696"/>
                    <a:gd name="connsiteX10" fmla="*/ 91989 w 171287"/>
                    <a:gd name="connsiteY10" fmla="*/ 533215 h 564696"/>
                    <a:gd name="connsiteX11" fmla="*/ 139737 w 171287"/>
                    <a:gd name="connsiteY11" fmla="*/ 485467 h 564696"/>
                    <a:gd name="connsiteX12" fmla="*/ 155512 w 171287"/>
                    <a:gd name="connsiteY12" fmla="*/ 469692 h 564696"/>
                    <a:gd name="connsiteX13" fmla="*/ 171288 w 171287"/>
                    <a:gd name="connsiteY13" fmla="*/ 485467 h 564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1287" h="564696">
                      <a:moveTo>
                        <a:pt x="171147" y="485467"/>
                      </a:moveTo>
                      <a:cubicBezTo>
                        <a:pt x="171147" y="502996"/>
                        <a:pt x="165328" y="519473"/>
                        <a:pt x="155372" y="532444"/>
                      </a:cubicBezTo>
                      <a:cubicBezTo>
                        <a:pt x="141139" y="552006"/>
                        <a:pt x="118072" y="564696"/>
                        <a:pt x="91919" y="564696"/>
                      </a:cubicBezTo>
                      <a:lnTo>
                        <a:pt x="79228" y="564696"/>
                      </a:lnTo>
                      <a:cubicBezTo>
                        <a:pt x="35548" y="564696"/>
                        <a:pt x="0" y="529148"/>
                        <a:pt x="0" y="485467"/>
                      </a:cubicBezTo>
                      <a:lnTo>
                        <a:pt x="0" y="15776"/>
                      </a:lnTo>
                      <a:cubicBezTo>
                        <a:pt x="0" y="6871"/>
                        <a:pt x="7081" y="0"/>
                        <a:pt x="15776" y="0"/>
                      </a:cubicBezTo>
                      <a:cubicBezTo>
                        <a:pt x="24470" y="0"/>
                        <a:pt x="31551" y="6871"/>
                        <a:pt x="31551" y="15776"/>
                      </a:cubicBezTo>
                      <a:lnTo>
                        <a:pt x="31551" y="485467"/>
                      </a:lnTo>
                      <a:cubicBezTo>
                        <a:pt x="31551" y="511620"/>
                        <a:pt x="53146" y="533215"/>
                        <a:pt x="79299" y="533215"/>
                      </a:cubicBezTo>
                      <a:lnTo>
                        <a:pt x="91989" y="533215"/>
                      </a:lnTo>
                      <a:cubicBezTo>
                        <a:pt x="118141" y="533215"/>
                        <a:pt x="139737" y="511620"/>
                        <a:pt x="139737" y="485467"/>
                      </a:cubicBezTo>
                      <a:cubicBezTo>
                        <a:pt x="139737" y="476563"/>
                        <a:pt x="146818" y="469692"/>
                        <a:pt x="155512" y="469692"/>
                      </a:cubicBezTo>
                      <a:cubicBezTo>
                        <a:pt x="164206" y="469692"/>
                        <a:pt x="171288" y="476563"/>
                        <a:pt x="171288" y="485467"/>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655" name="Freeform: Shape 654">
                  <a:extLst>
                    <a:ext uri="{FF2B5EF4-FFF2-40B4-BE49-F238E27FC236}">
                      <a16:creationId xmlns:a16="http://schemas.microsoft.com/office/drawing/2014/main" id="{5974CED4-EB97-7DB9-0CB6-5D4809B750D2}"/>
                    </a:ext>
                  </a:extLst>
                </p:cNvPr>
                <p:cNvSpPr>
                  <a:spLocks noGrp="1" noRot="1" noMove="1" noResize="1" noEditPoints="1" noAdjustHandles="1" noChangeArrowheads="1" noChangeShapeType="1"/>
                </p:cNvSpPr>
                <p:nvPr/>
              </p:nvSpPr>
              <p:spPr>
                <a:xfrm>
                  <a:off x="3994831" y="3800042"/>
                  <a:ext cx="234600" cy="234600"/>
                </a:xfrm>
                <a:custGeom>
                  <a:avLst/>
                  <a:gdLst>
                    <a:gd name="connsiteX0" fmla="*/ 117300 w 234600"/>
                    <a:gd name="connsiteY0" fmla="*/ 0 h 234600"/>
                    <a:gd name="connsiteX1" fmla="*/ 0 w 234600"/>
                    <a:gd name="connsiteY1" fmla="*/ 117300 h 234600"/>
                    <a:gd name="connsiteX2" fmla="*/ 117300 w 234600"/>
                    <a:gd name="connsiteY2" fmla="*/ 234601 h 234600"/>
                    <a:gd name="connsiteX3" fmla="*/ 234601 w 234600"/>
                    <a:gd name="connsiteY3" fmla="*/ 117300 h 234600"/>
                    <a:gd name="connsiteX4" fmla="*/ 117300 w 234600"/>
                    <a:gd name="connsiteY4" fmla="*/ 0 h 234600"/>
                    <a:gd name="connsiteX5" fmla="*/ 117300 w 234600"/>
                    <a:gd name="connsiteY5" fmla="*/ 203120 h 234600"/>
                    <a:gd name="connsiteX6" fmla="*/ 31481 w 234600"/>
                    <a:gd name="connsiteY6" fmla="*/ 117300 h 234600"/>
                    <a:gd name="connsiteX7" fmla="*/ 117300 w 234600"/>
                    <a:gd name="connsiteY7" fmla="*/ 31481 h 234600"/>
                    <a:gd name="connsiteX8" fmla="*/ 203120 w 234600"/>
                    <a:gd name="connsiteY8" fmla="*/ 117300 h 234600"/>
                    <a:gd name="connsiteX9" fmla="*/ 117300 w 234600"/>
                    <a:gd name="connsiteY9" fmla="*/ 203120 h 23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600" h="234600">
                      <a:moveTo>
                        <a:pt x="117300" y="0"/>
                      </a:moveTo>
                      <a:cubicBezTo>
                        <a:pt x="52585" y="0"/>
                        <a:pt x="0" y="52585"/>
                        <a:pt x="0" y="117300"/>
                      </a:cubicBezTo>
                      <a:cubicBezTo>
                        <a:pt x="0" y="182015"/>
                        <a:pt x="52585" y="234601"/>
                        <a:pt x="117300" y="234601"/>
                      </a:cubicBezTo>
                      <a:cubicBezTo>
                        <a:pt x="182015" y="234601"/>
                        <a:pt x="234601" y="182015"/>
                        <a:pt x="234601" y="117300"/>
                      </a:cubicBezTo>
                      <a:cubicBezTo>
                        <a:pt x="234601" y="52585"/>
                        <a:pt x="182015" y="0"/>
                        <a:pt x="117300" y="0"/>
                      </a:cubicBezTo>
                      <a:close/>
                      <a:moveTo>
                        <a:pt x="117300" y="203120"/>
                      </a:moveTo>
                      <a:cubicBezTo>
                        <a:pt x="70044" y="203120"/>
                        <a:pt x="31481" y="164557"/>
                        <a:pt x="31481" y="117300"/>
                      </a:cubicBezTo>
                      <a:cubicBezTo>
                        <a:pt x="31481" y="70044"/>
                        <a:pt x="70044" y="31481"/>
                        <a:pt x="117300" y="31481"/>
                      </a:cubicBezTo>
                      <a:cubicBezTo>
                        <a:pt x="164557" y="31481"/>
                        <a:pt x="203120" y="70044"/>
                        <a:pt x="203120" y="117300"/>
                      </a:cubicBezTo>
                      <a:cubicBezTo>
                        <a:pt x="203120" y="164557"/>
                        <a:pt x="164557" y="203120"/>
                        <a:pt x="117300" y="203120"/>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656" name="Freeform: Shape 655">
                  <a:extLst>
                    <a:ext uri="{FF2B5EF4-FFF2-40B4-BE49-F238E27FC236}">
                      <a16:creationId xmlns:a16="http://schemas.microsoft.com/office/drawing/2014/main" id="{66EE6929-EF4A-E6F1-2734-97465A56150F}"/>
                    </a:ext>
                  </a:extLst>
                </p:cNvPr>
                <p:cNvSpPr>
                  <a:spLocks noGrp="1" noRot="1" noMove="1" noResize="1" noEditPoints="1" noAdjustHandles="1" noChangeArrowheads="1" noChangeShapeType="1"/>
                </p:cNvSpPr>
                <p:nvPr/>
              </p:nvSpPr>
              <p:spPr>
                <a:xfrm>
                  <a:off x="3842544" y="4079375"/>
                  <a:ext cx="539244" cy="539244"/>
                </a:xfrm>
                <a:custGeom>
                  <a:avLst/>
                  <a:gdLst>
                    <a:gd name="connsiteX0" fmla="*/ 539245 w 539244"/>
                    <a:gd name="connsiteY0" fmla="*/ 168063 h 539244"/>
                    <a:gd name="connsiteX1" fmla="*/ 539245 w 539244"/>
                    <a:gd name="connsiteY1" fmla="*/ 409254 h 539244"/>
                    <a:gd name="connsiteX2" fmla="*/ 425029 w 539244"/>
                    <a:gd name="connsiteY2" fmla="*/ 538263 h 539244"/>
                    <a:gd name="connsiteX3" fmla="*/ 409254 w 539244"/>
                    <a:gd name="connsiteY3" fmla="*/ 539245 h 539244"/>
                    <a:gd name="connsiteX4" fmla="*/ 393478 w 539244"/>
                    <a:gd name="connsiteY4" fmla="*/ 523469 h 539244"/>
                    <a:gd name="connsiteX5" fmla="*/ 393478 w 539244"/>
                    <a:gd name="connsiteY5" fmla="*/ 167992 h 539244"/>
                    <a:gd name="connsiteX6" fmla="*/ 409254 w 539244"/>
                    <a:gd name="connsiteY6" fmla="*/ 152217 h 539244"/>
                    <a:gd name="connsiteX7" fmla="*/ 425029 w 539244"/>
                    <a:gd name="connsiteY7" fmla="*/ 167992 h 539244"/>
                    <a:gd name="connsiteX8" fmla="*/ 425029 w 539244"/>
                    <a:gd name="connsiteY8" fmla="*/ 506151 h 539244"/>
                    <a:gd name="connsiteX9" fmla="*/ 507764 w 539244"/>
                    <a:gd name="connsiteY9" fmla="*/ 409184 h 539244"/>
                    <a:gd name="connsiteX10" fmla="*/ 507764 w 539244"/>
                    <a:gd name="connsiteY10" fmla="*/ 167992 h 539244"/>
                    <a:gd name="connsiteX11" fmla="*/ 371182 w 539244"/>
                    <a:gd name="connsiteY11" fmla="*/ 31411 h 539244"/>
                    <a:gd name="connsiteX12" fmla="*/ 168063 w 539244"/>
                    <a:gd name="connsiteY12" fmla="*/ 31411 h 539244"/>
                    <a:gd name="connsiteX13" fmla="*/ 31481 w 539244"/>
                    <a:gd name="connsiteY13" fmla="*/ 167992 h 539244"/>
                    <a:gd name="connsiteX14" fmla="*/ 31481 w 539244"/>
                    <a:gd name="connsiteY14" fmla="*/ 409184 h 539244"/>
                    <a:gd name="connsiteX15" fmla="*/ 114215 w 539244"/>
                    <a:gd name="connsiteY15" fmla="*/ 506151 h 539244"/>
                    <a:gd name="connsiteX16" fmla="*/ 114215 w 539244"/>
                    <a:gd name="connsiteY16" fmla="*/ 167992 h 539244"/>
                    <a:gd name="connsiteX17" fmla="*/ 129991 w 539244"/>
                    <a:gd name="connsiteY17" fmla="*/ 152217 h 539244"/>
                    <a:gd name="connsiteX18" fmla="*/ 145767 w 539244"/>
                    <a:gd name="connsiteY18" fmla="*/ 167992 h 539244"/>
                    <a:gd name="connsiteX19" fmla="*/ 145767 w 539244"/>
                    <a:gd name="connsiteY19" fmla="*/ 523469 h 539244"/>
                    <a:gd name="connsiteX20" fmla="*/ 129991 w 539244"/>
                    <a:gd name="connsiteY20" fmla="*/ 539245 h 539244"/>
                    <a:gd name="connsiteX21" fmla="*/ 114215 w 539244"/>
                    <a:gd name="connsiteY21" fmla="*/ 538263 h 539244"/>
                    <a:gd name="connsiteX22" fmla="*/ 0 w 539244"/>
                    <a:gd name="connsiteY22" fmla="*/ 409254 h 539244"/>
                    <a:gd name="connsiteX23" fmla="*/ 0 w 539244"/>
                    <a:gd name="connsiteY23" fmla="*/ 168063 h 539244"/>
                    <a:gd name="connsiteX24" fmla="*/ 168063 w 539244"/>
                    <a:gd name="connsiteY24" fmla="*/ 0 h 539244"/>
                    <a:gd name="connsiteX25" fmla="*/ 371182 w 539244"/>
                    <a:gd name="connsiteY25" fmla="*/ 0 h 539244"/>
                    <a:gd name="connsiteX26" fmla="*/ 539245 w 539244"/>
                    <a:gd name="connsiteY26" fmla="*/ 168063 h 53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9244" h="539244">
                      <a:moveTo>
                        <a:pt x="539245" y="168063"/>
                      </a:moveTo>
                      <a:lnTo>
                        <a:pt x="539245" y="409254"/>
                      </a:lnTo>
                      <a:cubicBezTo>
                        <a:pt x="539245" y="475792"/>
                        <a:pt x="489254" y="530621"/>
                        <a:pt x="425029" y="538263"/>
                      </a:cubicBezTo>
                      <a:cubicBezTo>
                        <a:pt x="419701" y="539035"/>
                        <a:pt x="414582" y="539245"/>
                        <a:pt x="409254" y="539245"/>
                      </a:cubicBezTo>
                      <a:cubicBezTo>
                        <a:pt x="400630" y="539245"/>
                        <a:pt x="393478" y="532374"/>
                        <a:pt x="393478" y="523469"/>
                      </a:cubicBezTo>
                      <a:lnTo>
                        <a:pt x="393478" y="167992"/>
                      </a:lnTo>
                      <a:cubicBezTo>
                        <a:pt x="393478" y="159088"/>
                        <a:pt x="400560" y="152217"/>
                        <a:pt x="409254" y="152217"/>
                      </a:cubicBezTo>
                      <a:cubicBezTo>
                        <a:pt x="417948" y="152217"/>
                        <a:pt x="425029" y="159088"/>
                        <a:pt x="425029" y="167992"/>
                      </a:cubicBezTo>
                      <a:lnTo>
                        <a:pt x="425029" y="506151"/>
                      </a:lnTo>
                      <a:cubicBezTo>
                        <a:pt x="472006" y="498509"/>
                        <a:pt x="507764" y="457913"/>
                        <a:pt x="507764" y="409184"/>
                      </a:cubicBezTo>
                      <a:lnTo>
                        <a:pt x="507764" y="167992"/>
                      </a:lnTo>
                      <a:cubicBezTo>
                        <a:pt x="507764" y="92831"/>
                        <a:pt x="446344" y="31411"/>
                        <a:pt x="371182" y="31411"/>
                      </a:cubicBezTo>
                      <a:lnTo>
                        <a:pt x="168063" y="31411"/>
                      </a:lnTo>
                      <a:cubicBezTo>
                        <a:pt x="92901" y="31411"/>
                        <a:pt x="31481" y="92831"/>
                        <a:pt x="31481" y="167992"/>
                      </a:cubicBezTo>
                      <a:lnTo>
                        <a:pt x="31481" y="409184"/>
                      </a:lnTo>
                      <a:cubicBezTo>
                        <a:pt x="31481" y="457913"/>
                        <a:pt x="67309" y="498579"/>
                        <a:pt x="114215" y="506151"/>
                      </a:cubicBezTo>
                      <a:lnTo>
                        <a:pt x="114215" y="167992"/>
                      </a:lnTo>
                      <a:cubicBezTo>
                        <a:pt x="114215" y="159088"/>
                        <a:pt x="121297" y="152217"/>
                        <a:pt x="129991" y="152217"/>
                      </a:cubicBezTo>
                      <a:cubicBezTo>
                        <a:pt x="138685" y="152217"/>
                        <a:pt x="145767" y="159088"/>
                        <a:pt x="145767" y="167992"/>
                      </a:cubicBezTo>
                      <a:lnTo>
                        <a:pt x="145767" y="523469"/>
                      </a:lnTo>
                      <a:cubicBezTo>
                        <a:pt x="145767" y="532374"/>
                        <a:pt x="138685" y="539245"/>
                        <a:pt x="129991" y="539245"/>
                      </a:cubicBezTo>
                      <a:cubicBezTo>
                        <a:pt x="124662" y="539245"/>
                        <a:pt x="119544" y="538964"/>
                        <a:pt x="114215" y="538263"/>
                      </a:cubicBezTo>
                      <a:cubicBezTo>
                        <a:pt x="49991" y="530621"/>
                        <a:pt x="0" y="475792"/>
                        <a:pt x="0" y="409254"/>
                      </a:cubicBezTo>
                      <a:lnTo>
                        <a:pt x="0" y="168063"/>
                      </a:lnTo>
                      <a:cubicBezTo>
                        <a:pt x="0" y="75372"/>
                        <a:pt x="75372" y="0"/>
                        <a:pt x="168063" y="0"/>
                      </a:cubicBezTo>
                      <a:lnTo>
                        <a:pt x="371182" y="0"/>
                      </a:lnTo>
                      <a:cubicBezTo>
                        <a:pt x="463873" y="0"/>
                        <a:pt x="539245" y="75442"/>
                        <a:pt x="539245" y="168063"/>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nvGrpSpPr>
              <p:cNvPr id="440" name="Graphic 8">
                <a:extLst>
                  <a:ext uri="{FF2B5EF4-FFF2-40B4-BE49-F238E27FC236}">
                    <a16:creationId xmlns:a16="http://schemas.microsoft.com/office/drawing/2014/main" id="{6AC4271F-C2DE-E249-5FEC-A3CF4C716300}"/>
                  </a:ext>
                </a:extLst>
              </p:cNvPr>
              <p:cNvGrpSpPr>
                <a:grpSpLocks noGrp="1" noUngrp="1" noRot="1" noMove="1" noResize="1"/>
              </p:cNvGrpSpPr>
              <p:nvPr/>
            </p:nvGrpSpPr>
            <p:grpSpPr>
              <a:xfrm>
                <a:off x="3258496" y="3990401"/>
                <a:ext cx="514074" cy="133286"/>
                <a:chOff x="3258496" y="3990401"/>
                <a:chExt cx="514074" cy="133286"/>
              </a:xfrm>
              <a:solidFill>
                <a:srgbClr val="121212"/>
              </a:solidFill>
            </p:grpSpPr>
            <p:sp>
              <p:nvSpPr>
                <p:cNvPr id="650" name="Freeform: Shape 649">
                  <a:extLst>
                    <a:ext uri="{FF2B5EF4-FFF2-40B4-BE49-F238E27FC236}">
                      <a16:creationId xmlns:a16="http://schemas.microsoft.com/office/drawing/2014/main" id="{54622A49-53C9-4AA6-5F45-E31396165DA4}"/>
                    </a:ext>
                  </a:extLst>
                </p:cNvPr>
                <p:cNvSpPr>
                  <a:spLocks noGrp="1" noRot="1" noMove="1" noResize="1" noEditPoints="1" noAdjustHandles="1" noChangeArrowheads="1" noChangeShapeType="1"/>
                </p:cNvSpPr>
                <p:nvPr/>
              </p:nvSpPr>
              <p:spPr>
                <a:xfrm>
                  <a:off x="3410854" y="3990401"/>
                  <a:ext cx="361716" cy="31691"/>
                </a:xfrm>
                <a:custGeom>
                  <a:avLst/>
                  <a:gdLst>
                    <a:gd name="connsiteX0" fmla="*/ 345871 w 361716"/>
                    <a:gd name="connsiteY0" fmla="*/ 31691 h 31691"/>
                    <a:gd name="connsiteX1" fmla="*/ 15846 w 361716"/>
                    <a:gd name="connsiteY1" fmla="*/ 31691 h 31691"/>
                    <a:gd name="connsiteX2" fmla="*/ 0 w 361716"/>
                    <a:gd name="connsiteY2" fmla="*/ 15846 h 31691"/>
                    <a:gd name="connsiteX3" fmla="*/ 15846 w 361716"/>
                    <a:gd name="connsiteY3" fmla="*/ 0 h 31691"/>
                    <a:gd name="connsiteX4" fmla="*/ 345871 w 361716"/>
                    <a:gd name="connsiteY4" fmla="*/ 0 h 31691"/>
                    <a:gd name="connsiteX5" fmla="*/ 361717 w 361716"/>
                    <a:gd name="connsiteY5" fmla="*/ 15846 h 31691"/>
                    <a:gd name="connsiteX6" fmla="*/ 345871 w 361716"/>
                    <a:gd name="connsiteY6" fmla="*/ 31691 h 3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716" h="31691">
                      <a:moveTo>
                        <a:pt x="345871" y="31691"/>
                      </a:moveTo>
                      <a:lnTo>
                        <a:pt x="15846" y="31691"/>
                      </a:lnTo>
                      <a:cubicBezTo>
                        <a:pt x="7082" y="31691"/>
                        <a:pt x="0" y="24610"/>
                        <a:pt x="0" y="15846"/>
                      </a:cubicBezTo>
                      <a:cubicBezTo>
                        <a:pt x="0" y="7081"/>
                        <a:pt x="7082" y="0"/>
                        <a:pt x="15846" y="0"/>
                      </a:cubicBezTo>
                      <a:lnTo>
                        <a:pt x="345871" y="0"/>
                      </a:lnTo>
                      <a:cubicBezTo>
                        <a:pt x="354635" y="0"/>
                        <a:pt x="361717" y="7081"/>
                        <a:pt x="361717" y="15846"/>
                      </a:cubicBezTo>
                      <a:cubicBezTo>
                        <a:pt x="361717" y="24610"/>
                        <a:pt x="354635" y="31691"/>
                        <a:pt x="345871" y="31691"/>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651" name="Freeform: Shape 650">
                  <a:extLst>
                    <a:ext uri="{FF2B5EF4-FFF2-40B4-BE49-F238E27FC236}">
                      <a16:creationId xmlns:a16="http://schemas.microsoft.com/office/drawing/2014/main" id="{BD5A343D-D77E-D247-7589-D2BA30E4FCF8}"/>
                    </a:ext>
                  </a:extLst>
                </p:cNvPr>
                <p:cNvSpPr>
                  <a:spLocks noGrp="1" noRot="1" noMove="1" noResize="1" noEditPoints="1" noAdjustHandles="1" noChangeArrowheads="1" noChangeShapeType="1"/>
                </p:cNvSpPr>
                <p:nvPr/>
              </p:nvSpPr>
              <p:spPr>
                <a:xfrm>
                  <a:off x="3258496" y="3990401"/>
                  <a:ext cx="107834" cy="31691"/>
                </a:xfrm>
                <a:custGeom>
                  <a:avLst/>
                  <a:gdLst>
                    <a:gd name="connsiteX0" fmla="*/ 91989 w 107834"/>
                    <a:gd name="connsiteY0" fmla="*/ 31691 h 31691"/>
                    <a:gd name="connsiteX1" fmla="*/ 15846 w 107834"/>
                    <a:gd name="connsiteY1" fmla="*/ 31691 h 31691"/>
                    <a:gd name="connsiteX2" fmla="*/ 0 w 107834"/>
                    <a:gd name="connsiteY2" fmla="*/ 15846 h 31691"/>
                    <a:gd name="connsiteX3" fmla="*/ 15846 w 107834"/>
                    <a:gd name="connsiteY3" fmla="*/ 0 h 31691"/>
                    <a:gd name="connsiteX4" fmla="*/ 91989 w 107834"/>
                    <a:gd name="connsiteY4" fmla="*/ 0 h 31691"/>
                    <a:gd name="connsiteX5" fmla="*/ 107835 w 107834"/>
                    <a:gd name="connsiteY5" fmla="*/ 15846 h 31691"/>
                    <a:gd name="connsiteX6" fmla="*/ 91989 w 107834"/>
                    <a:gd name="connsiteY6" fmla="*/ 31691 h 3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34" h="31691">
                      <a:moveTo>
                        <a:pt x="91989" y="31691"/>
                      </a:moveTo>
                      <a:lnTo>
                        <a:pt x="15846" y="31691"/>
                      </a:lnTo>
                      <a:cubicBezTo>
                        <a:pt x="7082" y="31691"/>
                        <a:pt x="0" y="24610"/>
                        <a:pt x="0" y="15846"/>
                      </a:cubicBezTo>
                      <a:cubicBezTo>
                        <a:pt x="0" y="7081"/>
                        <a:pt x="7082" y="0"/>
                        <a:pt x="15846" y="0"/>
                      </a:cubicBezTo>
                      <a:lnTo>
                        <a:pt x="91989" y="0"/>
                      </a:lnTo>
                      <a:cubicBezTo>
                        <a:pt x="100754" y="0"/>
                        <a:pt x="107835" y="7081"/>
                        <a:pt x="107835" y="15846"/>
                      </a:cubicBezTo>
                      <a:cubicBezTo>
                        <a:pt x="107835" y="24610"/>
                        <a:pt x="100754" y="31691"/>
                        <a:pt x="91989" y="31691"/>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652" name="Freeform: Shape 651">
                  <a:extLst>
                    <a:ext uri="{FF2B5EF4-FFF2-40B4-BE49-F238E27FC236}">
                      <a16:creationId xmlns:a16="http://schemas.microsoft.com/office/drawing/2014/main" id="{F42BAD55-45CB-57DD-71FF-FC5EFFFE12EE}"/>
                    </a:ext>
                  </a:extLst>
                </p:cNvPr>
                <p:cNvSpPr>
                  <a:spLocks noGrp="1" noRot="1" noMove="1" noResize="1" noEditPoints="1" noAdjustHandles="1" noChangeArrowheads="1" noChangeShapeType="1"/>
                </p:cNvSpPr>
                <p:nvPr/>
              </p:nvSpPr>
              <p:spPr>
                <a:xfrm>
                  <a:off x="3258496" y="4091996"/>
                  <a:ext cx="361716" cy="31691"/>
                </a:xfrm>
                <a:custGeom>
                  <a:avLst/>
                  <a:gdLst>
                    <a:gd name="connsiteX0" fmla="*/ 345871 w 361716"/>
                    <a:gd name="connsiteY0" fmla="*/ 31691 h 31691"/>
                    <a:gd name="connsiteX1" fmla="*/ 15846 w 361716"/>
                    <a:gd name="connsiteY1" fmla="*/ 31691 h 31691"/>
                    <a:gd name="connsiteX2" fmla="*/ 0 w 361716"/>
                    <a:gd name="connsiteY2" fmla="*/ 15846 h 31691"/>
                    <a:gd name="connsiteX3" fmla="*/ 15846 w 361716"/>
                    <a:gd name="connsiteY3" fmla="*/ 0 h 31691"/>
                    <a:gd name="connsiteX4" fmla="*/ 345871 w 361716"/>
                    <a:gd name="connsiteY4" fmla="*/ 0 h 31691"/>
                    <a:gd name="connsiteX5" fmla="*/ 361717 w 361716"/>
                    <a:gd name="connsiteY5" fmla="*/ 15846 h 31691"/>
                    <a:gd name="connsiteX6" fmla="*/ 345871 w 361716"/>
                    <a:gd name="connsiteY6" fmla="*/ 31691 h 3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716" h="31691">
                      <a:moveTo>
                        <a:pt x="345871" y="31691"/>
                      </a:moveTo>
                      <a:lnTo>
                        <a:pt x="15846" y="31691"/>
                      </a:lnTo>
                      <a:cubicBezTo>
                        <a:pt x="7082" y="31691"/>
                        <a:pt x="0" y="24610"/>
                        <a:pt x="0" y="15846"/>
                      </a:cubicBezTo>
                      <a:cubicBezTo>
                        <a:pt x="0" y="7082"/>
                        <a:pt x="7082" y="0"/>
                        <a:pt x="15846" y="0"/>
                      </a:cubicBezTo>
                      <a:lnTo>
                        <a:pt x="345871" y="0"/>
                      </a:lnTo>
                      <a:cubicBezTo>
                        <a:pt x="354635" y="0"/>
                        <a:pt x="361717" y="7082"/>
                        <a:pt x="361717" y="15846"/>
                      </a:cubicBezTo>
                      <a:cubicBezTo>
                        <a:pt x="361717" y="24610"/>
                        <a:pt x="354635" y="31691"/>
                        <a:pt x="345871" y="31691"/>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nvGrpSpPr>
              <p:cNvPr id="441" name="Graphic 8">
                <a:extLst>
                  <a:ext uri="{FF2B5EF4-FFF2-40B4-BE49-F238E27FC236}">
                    <a16:creationId xmlns:a16="http://schemas.microsoft.com/office/drawing/2014/main" id="{0F9B8693-B3D3-2B88-3663-A31F576C9288}"/>
                  </a:ext>
                </a:extLst>
              </p:cNvPr>
              <p:cNvGrpSpPr>
                <a:grpSpLocks noGrp="1" noUngrp="1" noRot="1" noMove="1" noResize="1"/>
              </p:cNvGrpSpPr>
              <p:nvPr/>
            </p:nvGrpSpPr>
            <p:grpSpPr>
              <a:xfrm>
                <a:off x="3258496" y="4269664"/>
                <a:ext cx="514074" cy="133286"/>
                <a:chOff x="3258496" y="4269664"/>
                <a:chExt cx="514074" cy="133286"/>
              </a:xfrm>
              <a:solidFill>
                <a:srgbClr val="121212"/>
              </a:solidFill>
            </p:grpSpPr>
            <p:sp>
              <p:nvSpPr>
                <p:cNvPr id="646" name="Freeform: Shape 645">
                  <a:extLst>
                    <a:ext uri="{FF2B5EF4-FFF2-40B4-BE49-F238E27FC236}">
                      <a16:creationId xmlns:a16="http://schemas.microsoft.com/office/drawing/2014/main" id="{3FE25A3C-9FC3-7CF1-F6D3-A38D8254C309}"/>
                    </a:ext>
                  </a:extLst>
                </p:cNvPr>
                <p:cNvSpPr>
                  <a:spLocks noGrp="1" noRot="1" noMove="1" noResize="1" noEditPoints="1" noAdjustHandles="1" noChangeArrowheads="1" noChangeShapeType="1"/>
                </p:cNvSpPr>
                <p:nvPr/>
              </p:nvSpPr>
              <p:spPr>
                <a:xfrm>
                  <a:off x="3436165" y="4371259"/>
                  <a:ext cx="285573" cy="31691"/>
                </a:xfrm>
                <a:custGeom>
                  <a:avLst/>
                  <a:gdLst>
                    <a:gd name="connsiteX0" fmla="*/ 269727 w 285573"/>
                    <a:gd name="connsiteY0" fmla="*/ 31691 h 31691"/>
                    <a:gd name="connsiteX1" fmla="*/ 15846 w 285573"/>
                    <a:gd name="connsiteY1" fmla="*/ 31691 h 31691"/>
                    <a:gd name="connsiteX2" fmla="*/ 0 w 285573"/>
                    <a:gd name="connsiteY2" fmla="*/ 15846 h 31691"/>
                    <a:gd name="connsiteX3" fmla="*/ 15846 w 285573"/>
                    <a:gd name="connsiteY3" fmla="*/ 0 h 31691"/>
                    <a:gd name="connsiteX4" fmla="*/ 269727 w 285573"/>
                    <a:gd name="connsiteY4" fmla="*/ 0 h 31691"/>
                    <a:gd name="connsiteX5" fmla="*/ 285573 w 285573"/>
                    <a:gd name="connsiteY5" fmla="*/ 15846 h 31691"/>
                    <a:gd name="connsiteX6" fmla="*/ 269727 w 285573"/>
                    <a:gd name="connsiteY6" fmla="*/ 31691 h 3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573" h="31691">
                      <a:moveTo>
                        <a:pt x="269727" y="31691"/>
                      </a:moveTo>
                      <a:lnTo>
                        <a:pt x="15846" y="31691"/>
                      </a:lnTo>
                      <a:cubicBezTo>
                        <a:pt x="7081" y="31691"/>
                        <a:pt x="0" y="24610"/>
                        <a:pt x="0" y="15846"/>
                      </a:cubicBezTo>
                      <a:cubicBezTo>
                        <a:pt x="0" y="7081"/>
                        <a:pt x="7081" y="0"/>
                        <a:pt x="15846" y="0"/>
                      </a:cubicBezTo>
                      <a:lnTo>
                        <a:pt x="269727" y="0"/>
                      </a:lnTo>
                      <a:cubicBezTo>
                        <a:pt x="278492" y="0"/>
                        <a:pt x="285573" y="7081"/>
                        <a:pt x="285573" y="15846"/>
                      </a:cubicBezTo>
                      <a:cubicBezTo>
                        <a:pt x="285573" y="24610"/>
                        <a:pt x="278492" y="31691"/>
                        <a:pt x="269727" y="31691"/>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647" name="Freeform: Shape 646">
                  <a:extLst>
                    <a:ext uri="{FF2B5EF4-FFF2-40B4-BE49-F238E27FC236}">
                      <a16:creationId xmlns:a16="http://schemas.microsoft.com/office/drawing/2014/main" id="{4BA4E2AB-E9D2-6A13-6B08-12F6D8DE579D}"/>
                    </a:ext>
                  </a:extLst>
                </p:cNvPr>
                <p:cNvSpPr>
                  <a:spLocks noGrp="1" noRot="1" noMove="1" noResize="1" noEditPoints="1" noAdjustHandles="1" noChangeArrowheads="1" noChangeShapeType="1"/>
                </p:cNvSpPr>
                <p:nvPr/>
              </p:nvSpPr>
              <p:spPr>
                <a:xfrm>
                  <a:off x="3258496" y="4371259"/>
                  <a:ext cx="133216" cy="31691"/>
                </a:xfrm>
                <a:custGeom>
                  <a:avLst/>
                  <a:gdLst>
                    <a:gd name="connsiteX0" fmla="*/ 117371 w 133216"/>
                    <a:gd name="connsiteY0" fmla="*/ 31691 h 31691"/>
                    <a:gd name="connsiteX1" fmla="*/ 15846 w 133216"/>
                    <a:gd name="connsiteY1" fmla="*/ 31691 h 31691"/>
                    <a:gd name="connsiteX2" fmla="*/ 0 w 133216"/>
                    <a:gd name="connsiteY2" fmla="*/ 15846 h 31691"/>
                    <a:gd name="connsiteX3" fmla="*/ 15846 w 133216"/>
                    <a:gd name="connsiteY3" fmla="*/ 0 h 31691"/>
                    <a:gd name="connsiteX4" fmla="*/ 117371 w 133216"/>
                    <a:gd name="connsiteY4" fmla="*/ 0 h 31691"/>
                    <a:gd name="connsiteX5" fmla="*/ 133216 w 133216"/>
                    <a:gd name="connsiteY5" fmla="*/ 15846 h 31691"/>
                    <a:gd name="connsiteX6" fmla="*/ 117371 w 133216"/>
                    <a:gd name="connsiteY6" fmla="*/ 31691 h 3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216" h="31691">
                      <a:moveTo>
                        <a:pt x="117371" y="31691"/>
                      </a:moveTo>
                      <a:lnTo>
                        <a:pt x="15846" y="31691"/>
                      </a:lnTo>
                      <a:cubicBezTo>
                        <a:pt x="7082" y="31691"/>
                        <a:pt x="0" y="24610"/>
                        <a:pt x="0" y="15846"/>
                      </a:cubicBezTo>
                      <a:cubicBezTo>
                        <a:pt x="0" y="7081"/>
                        <a:pt x="7082" y="0"/>
                        <a:pt x="15846" y="0"/>
                      </a:cubicBezTo>
                      <a:lnTo>
                        <a:pt x="117371" y="0"/>
                      </a:lnTo>
                      <a:cubicBezTo>
                        <a:pt x="126135" y="0"/>
                        <a:pt x="133216" y="7081"/>
                        <a:pt x="133216" y="15846"/>
                      </a:cubicBezTo>
                      <a:cubicBezTo>
                        <a:pt x="133216" y="24610"/>
                        <a:pt x="126135" y="31691"/>
                        <a:pt x="117371" y="31691"/>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648" name="Freeform: Shape 647">
                  <a:extLst>
                    <a:ext uri="{FF2B5EF4-FFF2-40B4-BE49-F238E27FC236}">
                      <a16:creationId xmlns:a16="http://schemas.microsoft.com/office/drawing/2014/main" id="{6538FAAB-4E21-9FC3-0504-850313FEF57A}"/>
                    </a:ext>
                  </a:extLst>
                </p:cNvPr>
                <p:cNvSpPr>
                  <a:spLocks noGrp="1" noRot="1" noMove="1" noResize="1" noEditPoints="1" noAdjustHandles="1" noChangeArrowheads="1" noChangeShapeType="1"/>
                </p:cNvSpPr>
                <p:nvPr/>
              </p:nvSpPr>
              <p:spPr>
                <a:xfrm>
                  <a:off x="3588522" y="4269664"/>
                  <a:ext cx="184048" cy="31691"/>
                </a:xfrm>
                <a:custGeom>
                  <a:avLst/>
                  <a:gdLst>
                    <a:gd name="connsiteX0" fmla="*/ 168203 w 184048"/>
                    <a:gd name="connsiteY0" fmla="*/ 31692 h 31691"/>
                    <a:gd name="connsiteX1" fmla="*/ 15846 w 184048"/>
                    <a:gd name="connsiteY1" fmla="*/ 31692 h 31691"/>
                    <a:gd name="connsiteX2" fmla="*/ 0 w 184048"/>
                    <a:gd name="connsiteY2" fmla="*/ 15846 h 31691"/>
                    <a:gd name="connsiteX3" fmla="*/ 15846 w 184048"/>
                    <a:gd name="connsiteY3" fmla="*/ 0 h 31691"/>
                    <a:gd name="connsiteX4" fmla="*/ 168203 w 184048"/>
                    <a:gd name="connsiteY4" fmla="*/ 0 h 31691"/>
                    <a:gd name="connsiteX5" fmla="*/ 184049 w 184048"/>
                    <a:gd name="connsiteY5" fmla="*/ 15846 h 31691"/>
                    <a:gd name="connsiteX6" fmla="*/ 168203 w 184048"/>
                    <a:gd name="connsiteY6" fmla="*/ 31692 h 3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048" h="31691">
                      <a:moveTo>
                        <a:pt x="168203" y="31692"/>
                      </a:moveTo>
                      <a:lnTo>
                        <a:pt x="15846" y="31692"/>
                      </a:lnTo>
                      <a:cubicBezTo>
                        <a:pt x="7082" y="31692"/>
                        <a:pt x="0" y="24610"/>
                        <a:pt x="0" y="15846"/>
                      </a:cubicBezTo>
                      <a:cubicBezTo>
                        <a:pt x="0" y="7082"/>
                        <a:pt x="7082" y="0"/>
                        <a:pt x="15846" y="0"/>
                      </a:cubicBezTo>
                      <a:lnTo>
                        <a:pt x="168203" y="0"/>
                      </a:lnTo>
                      <a:cubicBezTo>
                        <a:pt x="176967" y="0"/>
                        <a:pt x="184049" y="7082"/>
                        <a:pt x="184049" y="15846"/>
                      </a:cubicBezTo>
                      <a:cubicBezTo>
                        <a:pt x="184049" y="24610"/>
                        <a:pt x="176967" y="31692"/>
                        <a:pt x="168203" y="31692"/>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649" name="Freeform: Shape 648">
                  <a:extLst>
                    <a:ext uri="{FF2B5EF4-FFF2-40B4-BE49-F238E27FC236}">
                      <a16:creationId xmlns:a16="http://schemas.microsoft.com/office/drawing/2014/main" id="{4551B53A-CDDD-5FCE-A010-74A39C4E807B}"/>
                    </a:ext>
                  </a:extLst>
                </p:cNvPr>
                <p:cNvSpPr>
                  <a:spLocks noGrp="1" noRot="1" noMove="1" noResize="1" noEditPoints="1" noAdjustHandles="1" noChangeArrowheads="1" noChangeShapeType="1"/>
                </p:cNvSpPr>
                <p:nvPr/>
              </p:nvSpPr>
              <p:spPr>
                <a:xfrm>
                  <a:off x="3258496" y="4269664"/>
                  <a:ext cx="285573" cy="31691"/>
                </a:xfrm>
                <a:custGeom>
                  <a:avLst/>
                  <a:gdLst>
                    <a:gd name="connsiteX0" fmla="*/ 269728 w 285573"/>
                    <a:gd name="connsiteY0" fmla="*/ 31692 h 31691"/>
                    <a:gd name="connsiteX1" fmla="*/ 15846 w 285573"/>
                    <a:gd name="connsiteY1" fmla="*/ 31692 h 31691"/>
                    <a:gd name="connsiteX2" fmla="*/ 0 w 285573"/>
                    <a:gd name="connsiteY2" fmla="*/ 15846 h 31691"/>
                    <a:gd name="connsiteX3" fmla="*/ 15846 w 285573"/>
                    <a:gd name="connsiteY3" fmla="*/ 0 h 31691"/>
                    <a:gd name="connsiteX4" fmla="*/ 269728 w 285573"/>
                    <a:gd name="connsiteY4" fmla="*/ 0 h 31691"/>
                    <a:gd name="connsiteX5" fmla="*/ 285573 w 285573"/>
                    <a:gd name="connsiteY5" fmla="*/ 15846 h 31691"/>
                    <a:gd name="connsiteX6" fmla="*/ 269728 w 285573"/>
                    <a:gd name="connsiteY6" fmla="*/ 31692 h 3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573" h="31691">
                      <a:moveTo>
                        <a:pt x="269728" y="31692"/>
                      </a:moveTo>
                      <a:lnTo>
                        <a:pt x="15846" y="31692"/>
                      </a:lnTo>
                      <a:cubicBezTo>
                        <a:pt x="7082" y="31692"/>
                        <a:pt x="0" y="24610"/>
                        <a:pt x="0" y="15846"/>
                      </a:cubicBezTo>
                      <a:cubicBezTo>
                        <a:pt x="0" y="7082"/>
                        <a:pt x="7082" y="0"/>
                        <a:pt x="15846" y="0"/>
                      </a:cubicBezTo>
                      <a:lnTo>
                        <a:pt x="269728" y="0"/>
                      </a:lnTo>
                      <a:cubicBezTo>
                        <a:pt x="278492" y="0"/>
                        <a:pt x="285573" y="7082"/>
                        <a:pt x="285573" y="15846"/>
                      </a:cubicBezTo>
                      <a:cubicBezTo>
                        <a:pt x="285573" y="24610"/>
                        <a:pt x="278492" y="31692"/>
                        <a:pt x="269728" y="31692"/>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nvGrpSpPr>
              <p:cNvPr id="442" name="Graphic 8">
                <a:extLst>
                  <a:ext uri="{FF2B5EF4-FFF2-40B4-BE49-F238E27FC236}">
                    <a16:creationId xmlns:a16="http://schemas.microsoft.com/office/drawing/2014/main" id="{187B0C21-AFEC-E41A-B290-4B18A55D5DC9}"/>
                  </a:ext>
                </a:extLst>
              </p:cNvPr>
              <p:cNvGrpSpPr>
                <a:grpSpLocks noGrp="1" noUngrp="1" noRot="1" noMove="1" noResize="1"/>
              </p:cNvGrpSpPr>
              <p:nvPr/>
            </p:nvGrpSpPr>
            <p:grpSpPr>
              <a:xfrm>
                <a:off x="3258426" y="4548997"/>
                <a:ext cx="514144" cy="133216"/>
                <a:chOff x="3258426" y="4548997"/>
                <a:chExt cx="514144" cy="133216"/>
              </a:xfrm>
              <a:solidFill>
                <a:srgbClr val="121212"/>
              </a:solidFill>
            </p:grpSpPr>
            <p:sp>
              <p:nvSpPr>
                <p:cNvPr id="643" name="Freeform: Shape 642">
                  <a:extLst>
                    <a:ext uri="{FF2B5EF4-FFF2-40B4-BE49-F238E27FC236}">
                      <a16:creationId xmlns:a16="http://schemas.microsoft.com/office/drawing/2014/main" id="{D17295A6-C709-3004-5517-0B9CFFB5C70F}"/>
                    </a:ext>
                  </a:extLst>
                </p:cNvPr>
                <p:cNvSpPr>
                  <a:spLocks noGrp="1" noRot="1" noMove="1" noResize="1" noEditPoints="1" noAdjustHandles="1" noChangeArrowheads="1" noChangeShapeType="1"/>
                </p:cNvSpPr>
                <p:nvPr/>
              </p:nvSpPr>
              <p:spPr>
                <a:xfrm>
                  <a:off x="3258426" y="4650522"/>
                  <a:ext cx="387168" cy="31691"/>
                </a:xfrm>
                <a:custGeom>
                  <a:avLst/>
                  <a:gdLst>
                    <a:gd name="connsiteX0" fmla="*/ 371322 w 387168"/>
                    <a:gd name="connsiteY0" fmla="*/ 31691 h 31691"/>
                    <a:gd name="connsiteX1" fmla="*/ 15846 w 387168"/>
                    <a:gd name="connsiteY1" fmla="*/ 31691 h 31691"/>
                    <a:gd name="connsiteX2" fmla="*/ 0 w 387168"/>
                    <a:gd name="connsiteY2" fmla="*/ 15846 h 31691"/>
                    <a:gd name="connsiteX3" fmla="*/ 15846 w 387168"/>
                    <a:gd name="connsiteY3" fmla="*/ 0 h 31691"/>
                    <a:gd name="connsiteX4" fmla="*/ 371322 w 387168"/>
                    <a:gd name="connsiteY4" fmla="*/ 0 h 31691"/>
                    <a:gd name="connsiteX5" fmla="*/ 387168 w 387168"/>
                    <a:gd name="connsiteY5" fmla="*/ 15846 h 31691"/>
                    <a:gd name="connsiteX6" fmla="*/ 371322 w 387168"/>
                    <a:gd name="connsiteY6" fmla="*/ 31691 h 3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168" h="31691">
                      <a:moveTo>
                        <a:pt x="371322" y="31691"/>
                      </a:moveTo>
                      <a:lnTo>
                        <a:pt x="15846" y="31691"/>
                      </a:lnTo>
                      <a:cubicBezTo>
                        <a:pt x="7081" y="31691"/>
                        <a:pt x="0" y="24610"/>
                        <a:pt x="0" y="15846"/>
                      </a:cubicBezTo>
                      <a:cubicBezTo>
                        <a:pt x="0" y="7082"/>
                        <a:pt x="7081" y="0"/>
                        <a:pt x="15846" y="0"/>
                      </a:cubicBezTo>
                      <a:lnTo>
                        <a:pt x="371322" y="0"/>
                      </a:lnTo>
                      <a:cubicBezTo>
                        <a:pt x="380087" y="0"/>
                        <a:pt x="387168" y="7082"/>
                        <a:pt x="387168" y="15846"/>
                      </a:cubicBezTo>
                      <a:cubicBezTo>
                        <a:pt x="387168" y="24610"/>
                        <a:pt x="380087" y="31691"/>
                        <a:pt x="371322" y="31691"/>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644" name="Freeform: Shape 643">
                  <a:extLst>
                    <a:ext uri="{FF2B5EF4-FFF2-40B4-BE49-F238E27FC236}">
                      <a16:creationId xmlns:a16="http://schemas.microsoft.com/office/drawing/2014/main" id="{0D4E941D-23FA-49CB-D628-A31D9E5BB4B2}"/>
                    </a:ext>
                  </a:extLst>
                </p:cNvPr>
                <p:cNvSpPr>
                  <a:spLocks noGrp="1" noRot="1" noMove="1" noResize="1" noEditPoints="1" noAdjustHandles="1" noChangeArrowheads="1" noChangeShapeType="1"/>
                </p:cNvSpPr>
                <p:nvPr/>
              </p:nvSpPr>
              <p:spPr>
                <a:xfrm>
                  <a:off x="3537760" y="4548997"/>
                  <a:ext cx="234810" cy="31691"/>
                </a:xfrm>
                <a:custGeom>
                  <a:avLst/>
                  <a:gdLst>
                    <a:gd name="connsiteX0" fmla="*/ 218965 w 234810"/>
                    <a:gd name="connsiteY0" fmla="*/ 31692 h 31691"/>
                    <a:gd name="connsiteX1" fmla="*/ 15846 w 234810"/>
                    <a:gd name="connsiteY1" fmla="*/ 31692 h 31691"/>
                    <a:gd name="connsiteX2" fmla="*/ 0 w 234810"/>
                    <a:gd name="connsiteY2" fmla="*/ 15846 h 31691"/>
                    <a:gd name="connsiteX3" fmla="*/ 15846 w 234810"/>
                    <a:gd name="connsiteY3" fmla="*/ 0 h 31691"/>
                    <a:gd name="connsiteX4" fmla="*/ 218965 w 234810"/>
                    <a:gd name="connsiteY4" fmla="*/ 0 h 31691"/>
                    <a:gd name="connsiteX5" fmla="*/ 234811 w 234810"/>
                    <a:gd name="connsiteY5" fmla="*/ 15846 h 31691"/>
                    <a:gd name="connsiteX6" fmla="*/ 218965 w 234810"/>
                    <a:gd name="connsiteY6" fmla="*/ 31692 h 3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810" h="31691">
                      <a:moveTo>
                        <a:pt x="218965" y="31692"/>
                      </a:moveTo>
                      <a:lnTo>
                        <a:pt x="15846" y="31692"/>
                      </a:lnTo>
                      <a:cubicBezTo>
                        <a:pt x="7082" y="31692"/>
                        <a:pt x="0" y="24610"/>
                        <a:pt x="0" y="15846"/>
                      </a:cubicBezTo>
                      <a:cubicBezTo>
                        <a:pt x="0" y="7082"/>
                        <a:pt x="7082" y="0"/>
                        <a:pt x="15846" y="0"/>
                      </a:cubicBezTo>
                      <a:lnTo>
                        <a:pt x="218965" y="0"/>
                      </a:lnTo>
                      <a:cubicBezTo>
                        <a:pt x="227729" y="0"/>
                        <a:pt x="234811" y="7082"/>
                        <a:pt x="234811" y="15846"/>
                      </a:cubicBezTo>
                      <a:cubicBezTo>
                        <a:pt x="234811" y="24610"/>
                        <a:pt x="227729" y="31692"/>
                        <a:pt x="218965" y="31692"/>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645" name="Freeform: Shape 644">
                  <a:extLst>
                    <a:ext uri="{FF2B5EF4-FFF2-40B4-BE49-F238E27FC236}">
                      <a16:creationId xmlns:a16="http://schemas.microsoft.com/office/drawing/2014/main" id="{2A7C58B8-5612-01D6-8381-26C3B381C20B}"/>
                    </a:ext>
                  </a:extLst>
                </p:cNvPr>
                <p:cNvSpPr>
                  <a:spLocks noGrp="1" noRot="1" noMove="1" noResize="1" noEditPoints="1" noAdjustHandles="1" noChangeArrowheads="1" noChangeShapeType="1"/>
                </p:cNvSpPr>
                <p:nvPr/>
              </p:nvSpPr>
              <p:spPr>
                <a:xfrm>
                  <a:off x="3258426" y="4548997"/>
                  <a:ext cx="234810" cy="31691"/>
                </a:xfrm>
                <a:custGeom>
                  <a:avLst/>
                  <a:gdLst>
                    <a:gd name="connsiteX0" fmla="*/ 218965 w 234810"/>
                    <a:gd name="connsiteY0" fmla="*/ 31692 h 31691"/>
                    <a:gd name="connsiteX1" fmla="*/ 15846 w 234810"/>
                    <a:gd name="connsiteY1" fmla="*/ 31692 h 31691"/>
                    <a:gd name="connsiteX2" fmla="*/ 0 w 234810"/>
                    <a:gd name="connsiteY2" fmla="*/ 15846 h 31691"/>
                    <a:gd name="connsiteX3" fmla="*/ 15846 w 234810"/>
                    <a:gd name="connsiteY3" fmla="*/ 0 h 31691"/>
                    <a:gd name="connsiteX4" fmla="*/ 218965 w 234810"/>
                    <a:gd name="connsiteY4" fmla="*/ 0 h 31691"/>
                    <a:gd name="connsiteX5" fmla="*/ 234811 w 234810"/>
                    <a:gd name="connsiteY5" fmla="*/ 15846 h 31691"/>
                    <a:gd name="connsiteX6" fmla="*/ 218965 w 234810"/>
                    <a:gd name="connsiteY6" fmla="*/ 31692 h 3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810" h="31691">
                      <a:moveTo>
                        <a:pt x="218965" y="31692"/>
                      </a:moveTo>
                      <a:lnTo>
                        <a:pt x="15846" y="31692"/>
                      </a:lnTo>
                      <a:cubicBezTo>
                        <a:pt x="7081" y="31692"/>
                        <a:pt x="0" y="24610"/>
                        <a:pt x="0" y="15846"/>
                      </a:cubicBezTo>
                      <a:cubicBezTo>
                        <a:pt x="0" y="7082"/>
                        <a:pt x="7081" y="0"/>
                        <a:pt x="15846" y="0"/>
                      </a:cubicBezTo>
                      <a:lnTo>
                        <a:pt x="218965" y="0"/>
                      </a:lnTo>
                      <a:cubicBezTo>
                        <a:pt x="227729" y="0"/>
                        <a:pt x="234811" y="7082"/>
                        <a:pt x="234811" y="15846"/>
                      </a:cubicBezTo>
                      <a:cubicBezTo>
                        <a:pt x="234811" y="24610"/>
                        <a:pt x="227729" y="31692"/>
                        <a:pt x="218965" y="31692"/>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nvGrpSpPr>
              <p:cNvPr id="443" name="Graphic 8">
                <a:extLst>
                  <a:ext uri="{FF2B5EF4-FFF2-40B4-BE49-F238E27FC236}">
                    <a16:creationId xmlns:a16="http://schemas.microsoft.com/office/drawing/2014/main" id="{ABA31261-FEE8-F8F0-205D-70B9ED1B1DA1}"/>
                  </a:ext>
                </a:extLst>
              </p:cNvPr>
              <p:cNvGrpSpPr>
                <a:grpSpLocks noGrp="1" noUngrp="1" noRot="1" noMove="1" noResize="1"/>
              </p:cNvGrpSpPr>
              <p:nvPr/>
            </p:nvGrpSpPr>
            <p:grpSpPr>
              <a:xfrm>
                <a:off x="3258426" y="4828260"/>
                <a:ext cx="514144" cy="133216"/>
                <a:chOff x="3258426" y="4828260"/>
                <a:chExt cx="514144" cy="133216"/>
              </a:xfrm>
              <a:solidFill>
                <a:srgbClr val="121212"/>
              </a:solidFill>
            </p:grpSpPr>
            <p:sp>
              <p:nvSpPr>
                <p:cNvPr id="640" name="Freeform: Shape 639">
                  <a:extLst>
                    <a:ext uri="{FF2B5EF4-FFF2-40B4-BE49-F238E27FC236}">
                      <a16:creationId xmlns:a16="http://schemas.microsoft.com/office/drawing/2014/main" id="{AEF79E9A-C6EC-2D9C-B516-C228C1284F4C}"/>
                    </a:ext>
                  </a:extLst>
                </p:cNvPr>
                <p:cNvSpPr>
                  <a:spLocks noGrp="1" noRot="1" noMove="1" noResize="1" noEditPoints="1" noAdjustHandles="1" noChangeArrowheads="1" noChangeShapeType="1"/>
                </p:cNvSpPr>
                <p:nvPr/>
              </p:nvSpPr>
              <p:spPr>
                <a:xfrm>
                  <a:off x="3486997" y="4828260"/>
                  <a:ext cx="285573" cy="31691"/>
                </a:xfrm>
                <a:custGeom>
                  <a:avLst/>
                  <a:gdLst>
                    <a:gd name="connsiteX0" fmla="*/ 269727 w 285573"/>
                    <a:gd name="connsiteY0" fmla="*/ 31691 h 31691"/>
                    <a:gd name="connsiteX1" fmla="*/ 15846 w 285573"/>
                    <a:gd name="connsiteY1" fmla="*/ 31691 h 31691"/>
                    <a:gd name="connsiteX2" fmla="*/ 0 w 285573"/>
                    <a:gd name="connsiteY2" fmla="*/ 15846 h 31691"/>
                    <a:gd name="connsiteX3" fmla="*/ 15846 w 285573"/>
                    <a:gd name="connsiteY3" fmla="*/ 0 h 31691"/>
                    <a:gd name="connsiteX4" fmla="*/ 269727 w 285573"/>
                    <a:gd name="connsiteY4" fmla="*/ 0 h 31691"/>
                    <a:gd name="connsiteX5" fmla="*/ 285573 w 285573"/>
                    <a:gd name="connsiteY5" fmla="*/ 15846 h 31691"/>
                    <a:gd name="connsiteX6" fmla="*/ 269727 w 285573"/>
                    <a:gd name="connsiteY6" fmla="*/ 31691 h 3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573" h="31691">
                      <a:moveTo>
                        <a:pt x="269727" y="31691"/>
                      </a:moveTo>
                      <a:lnTo>
                        <a:pt x="15846" y="31691"/>
                      </a:lnTo>
                      <a:cubicBezTo>
                        <a:pt x="7081" y="31691"/>
                        <a:pt x="0" y="24610"/>
                        <a:pt x="0" y="15846"/>
                      </a:cubicBezTo>
                      <a:cubicBezTo>
                        <a:pt x="0" y="7081"/>
                        <a:pt x="7081" y="0"/>
                        <a:pt x="15846" y="0"/>
                      </a:cubicBezTo>
                      <a:lnTo>
                        <a:pt x="269727" y="0"/>
                      </a:lnTo>
                      <a:cubicBezTo>
                        <a:pt x="278492" y="0"/>
                        <a:pt x="285573" y="7081"/>
                        <a:pt x="285573" y="15846"/>
                      </a:cubicBezTo>
                      <a:cubicBezTo>
                        <a:pt x="285573" y="24610"/>
                        <a:pt x="278492" y="31691"/>
                        <a:pt x="269727" y="31691"/>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641" name="Freeform: Shape 640">
                  <a:extLst>
                    <a:ext uri="{FF2B5EF4-FFF2-40B4-BE49-F238E27FC236}">
                      <a16:creationId xmlns:a16="http://schemas.microsoft.com/office/drawing/2014/main" id="{B3F9AAEF-92F4-9B43-0BEC-D7AC28668349}"/>
                    </a:ext>
                  </a:extLst>
                </p:cNvPr>
                <p:cNvSpPr>
                  <a:spLocks noGrp="1" noRot="1" noMove="1" noResize="1" noEditPoints="1" noAdjustHandles="1" noChangeArrowheads="1" noChangeShapeType="1"/>
                </p:cNvSpPr>
                <p:nvPr/>
              </p:nvSpPr>
              <p:spPr>
                <a:xfrm>
                  <a:off x="3258426" y="4828260"/>
                  <a:ext cx="184048" cy="31691"/>
                </a:xfrm>
                <a:custGeom>
                  <a:avLst/>
                  <a:gdLst>
                    <a:gd name="connsiteX0" fmla="*/ 168203 w 184048"/>
                    <a:gd name="connsiteY0" fmla="*/ 31691 h 31691"/>
                    <a:gd name="connsiteX1" fmla="*/ 15846 w 184048"/>
                    <a:gd name="connsiteY1" fmla="*/ 31691 h 31691"/>
                    <a:gd name="connsiteX2" fmla="*/ 0 w 184048"/>
                    <a:gd name="connsiteY2" fmla="*/ 15846 h 31691"/>
                    <a:gd name="connsiteX3" fmla="*/ 15846 w 184048"/>
                    <a:gd name="connsiteY3" fmla="*/ 0 h 31691"/>
                    <a:gd name="connsiteX4" fmla="*/ 168203 w 184048"/>
                    <a:gd name="connsiteY4" fmla="*/ 0 h 31691"/>
                    <a:gd name="connsiteX5" fmla="*/ 184049 w 184048"/>
                    <a:gd name="connsiteY5" fmla="*/ 15846 h 31691"/>
                    <a:gd name="connsiteX6" fmla="*/ 168203 w 184048"/>
                    <a:gd name="connsiteY6" fmla="*/ 31691 h 3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048" h="31691">
                      <a:moveTo>
                        <a:pt x="168203" y="31691"/>
                      </a:moveTo>
                      <a:lnTo>
                        <a:pt x="15846" y="31691"/>
                      </a:lnTo>
                      <a:cubicBezTo>
                        <a:pt x="7081" y="31691"/>
                        <a:pt x="0" y="24610"/>
                        <a:pt x="0" y="15846"/>
                      </a:cubicBezTo>
                      <a:cubicBezTo>
                        <a:pt x="0" y="7081"/>
                        <a:pt x="7081" y="0"/>
                        <a:pt x="15846" y="0"/>
                      </a:cubicBezTo>
                      <a:lnTo>
                        <a:pt x="168203" y="0"/>
                      </a:lnTo>
                      <a:cubicBezTo>
                        <a:pt x="176967" y="0"/>
                        <a:pt x="184049" y="7081"/>
                        <a:pt x="184049" y="15846"/>
                      </a:cubicBezTo>
                      <a:cubicBezTo>
                        <a:pt x="184049" y="24610"/>
                        <a:pt x="176967" y="31691"/>
                        <a:pt x="168203" y="31691"/>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642" name="Freeform: Shape 641">
                  <a:extLst>
                    <a:ext uri="{FF2B5EF4-FFF2-40B4-BE49-F238E27FC236}">
                      <a16:creationId xmlns:a16="http://schemas.microsoft.com/office/drawing/2014/main" id="{AD930ACB-9E35-3A3E-81BA-C9D5038D27A3}"/>
                    </a:ext>
                  </a:extLst>
                </p:cNvPr>
                <p:cNvSpPr>
                  <a:spLocks noGrp="1" noRot="1" noMove="1" noResize="1" noEditPoints="1" noAdjustHandles="1" noChangeArrowheads="1" noChangeShapeType="1"/>
                </p:cNvSpPr>
                <p:nvPr/>
              </p:nvSpPr>
              <p:spPr>
                <a:xfrm>
                  <a:off x="3258496" y="4929785"/>
                  <a:ext cx="285573" cy="31691"/>
                </a:xfrm>
                <a:custGeom>
                  <a:avLst/>
                  <a:gdLst>
                    <a:gd name="connsiteX0" fmla="*/ 269728 w 285573"/>
                    <a:gd name="connsiteY0" fmla="*/ 31692 h 31691"/>
                    <a:gd name="connsiteX1" fmla="*/ 15846 w 285573"/>
                    <a:gd name="connsiteY1" fmla="*/ 31692 h 31691"/>
                    <a:gd name="connsiteX2" fmla="*/ 0 w 285573"/>
                    <a:gd name="connsiteY2" fmla="*/ 15846 h 31691"/>
                    <a:gd name="connsiteX3" fmla="*/ 15846 w 285573"/>
                    <a:gd name="connsiteY3" fmla="*/ 0 h 31691"/>
                    <a:gd name="connsiteX4" fmla="*/ 269728 w 285573"/>
                    <a:gd name="connsiteY4" fmla="*/ 0 h 31691"/>
                    <a:gd name="connsiteX5" fmla="*/ 285573 w 285573"/>
                    <a:gd name="connsiteY5" fmla="*/ 15846 h 31691"/>
                    <a:gd name="connsiteX6" fmla="*/ 269728 w 285573"/>
                    <a:gd name="connsiteY6" fmla="*/ 31692 h 3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573" h="31691">
                      <a:moveTo>
                        <a:pt x="269728" y="31692"/>
                      </a:moveTo>
                      <a:lnTo>
                        <a:pt x="15846" y="31692"/>
                      </a:lnTo>
                      <a:cubicBezTo>
                        <a:pt x="7082" y="31692"/>
                        <a:pt x="0" y="24610"/>
                        <a:pt x="0" y="15846"/>
                      </a:cubicBezTo>
                      <a:cubicBezTo>
                        <a:pt x="0" y="7082"/>
                        <a:pt x="7082" y="0"/>
                        <a:pt x="15846" y="0"/>
                      </a:cubicBezTo>
                      <a:lnTo>
                        <a:pt x="269728" y="0"/>
                      </a:lnTo>
                      <a:cubicBezTo>
                        <a:pt x="278492" y="0"/>
                        <a:pt x="285573" y="7082"/>
                        <a:pt x="285573" y="15846"/>
                      </a:cubicBezTo>
                      <a:cubicBezTo>
                        <a:pt x="285573" y="24610"/>
                        <a:pt x="278492" y="31692"/>
                        <a:pt x="269728" y="31692"/>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sp>
            <p:nvSpPr>
              <p:cNvPr id="444" name="Freeform: Shape 443">
                <a:extLst>
                  <a:ext uri="{FF2B5EF4-FFF2-40B4-BE49-F238E27FC236}">
                    <a16:creationId xmlns:a16="http://schemas.microsoft.com/office/drawing/2014/main" id="{75217DD1-C2C5-4222-AF84-66179BC3CF6A}"/>
                  </a:ext>
                </a:extLst>
              </p:cNvPr>
              <p:cNvSpPr>
                <a:spLocks noGrp="1" noRot="1" noMove="1" noResize="1" noEditPoints="1" noAdjustHandles="1" noChangeArrowheads="1" noChangeShapeType="1"/>
              </p:cNvSpPr>
              <p:nvPr/>
            </p:nvSpPr>
            <p:spPr>
              <a:xfrm>
                <a:off x="3029926" y="3977640"/>
                <a:ext cx="158737" cy="158737"/>
              </a:xfrm>
              <a:custGeom>
                <a:avLst/>
                <a:gdLst>
                  <a:gd name="connsiteX0" fmla="*/ 79369 w 158737"/>
                  <a:gd name="connsiteY0" fmla="*/ 158738 h 158737"/>
                  <a:gd name="connsiteX1" fmla="*/ 0 w 158737"/>
                  <a:gd name="connsiteY1" fmla="*/ 79369 h 158737"/>
                  <a:gd name="connsiteX2" fmla="*/ 79369 w 158737"/>
                  <a:gd name="connsiteY2" fmla="*/ 0 h 158737"/>
                  <a:gd name="connsiteX3" fmla="*/ 158737 w 158737"/>
                  <a:gd name="connsiteY3" fmla="*/ 79369 h 158737"/>
                  <a:gd name="connsiteX4" fmla="*/ 79369 w 158737"/>
                  <a:gd name="connsiteY4" fmla="*/ 158738 h 158737"/>
                  <a:gd name="connsiteX5" fmla="*/ 79369 w 158737"/>
                  <a:gd name="connsiteY5" fmla="*/ 31762 h 158737"/>
                  <a:gd name="connsiteX6" fmla="*/ 31762 w 158737"/>
                  <a:gd name="connsiteY6" fmla="*/ 79369 h 158737"/>
                  <a:gd name="connsiteX7" fmla="*/ 79369 w 158737"/>
                  <a:gd name="connsiteY7" fmla="*/ 126976 h 158737"/>
                  <a:gd name="connsiteX8" fmla="*/ 126976 w 158737"/>
                  <a:gd name="connsiteY8" fmla="*/ 79369 h 158737"/>
                  <a:gd name="connsiteX9" fmla="*/ 79369 w 158737"/>
                  <a:gd name="connsiteY9" fmla="*/ 31762 h 15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737" h="158737">
                    <a:moveTo>
                      <a:pt x="79369" y="158738"/>
                    </a:moveTo>
                    <a:cubicBezTo>
                      <a:pt x="35618" y="158738"/>
                      <a:pt x="0" y="123120"/>
                      <a:pt x="0" y="79369"/>
                    </a:cubicBezTo>
                    <a:cubicBezTo>
                      <a:pt x="0" y="35618"/>
                      <a:pt x="35618" y="0"/>
                      <a:pt x="79369" y="0"/>
                    </a:cubicBezTo>
                    <a:cubicBezTo>
                      <a:pt x="123120" y="0"/>
                      <a:pt x="158737" y="35618"/>
                      <a:pt x="158737" y="79369"/>
                    </a:cubicBezTo>
                    <a:cubicBezTo>
                      <a:pt x="158737" y="123120"/>
                      <a:pt x="123120" y="158738"/>
                      <a:pt x="79369" y="158738"/>
                    </a:cubicBezTo>
                    <a:close/>
                    <a:moveTo>
                      <a:pt x="79369" y="31762"/>
                    </a:moveTo>
                    <a:cubicBezTo>
                      <a:pt x="53146" y="31762"/>
                      <a:pt x="31762" y="53146"/>
                      <a:pt x="31762" y="79369"/>
                    </a:cubicBezTo>
                    <a:cubicBezTo>
                      <a:pt x="31762" y="105591"/>
                      <a:pt x="53076" y="126976"/>
                      <a:pt x="79369" y="126976"/>
                    </a:cubicBezTo>
                    <a:cubicBezTo>
                      <a:pt x="105661" y="126976"/>
                      <a:pt x="126976" y="105591"/>
                      <a:pt x="126976" y="79369"/>
                    </a:cubicBezTo>
                    <a:cubicBezTo>
                      <a:pt x="126976" y="53146"/>
                      <a:pt x="105661" y="31762"/>
                      <a:pt x="79369" y="31762"/>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445" name="Freeform: Shape 444">
                <a:extLst>
                  <a:ext uri="{FF2B5EF4-FFF2-40B4-BE49-F238E27FC236}">
                    <a16:creationId xmlns:a16="http://schemas.microsoft.com/office/drawing/2014/main" id="{1F294F40-F8CD-787B-6BD2-3FC5FF46ED6A}"/>
                  </a:ext>
                </a:extLst>
              </p:cNvPr>
              <p:cNvSpPr>
                <a:spLocks noGrp="1" noRot="1" noMove="1" noResize="1" noEditPoints="1" noAdjustHandles="1" noChangeArrowheads="1" noChangeShapeType="1"/>
              </p:cNvSpPr>
              <p:nvPr/>
            </p:nvSpPr>
            <p:spPr>
              <a:xfrm>
                <a:off x="3029926" y="4256903"/>
                <a:ext cx="158737" cy="158737"/>
              </a:xfrm>
              <a:custGeom>
                <a:avLst/>
                <a:gdLst>
                  <a:gd name="connsiteX0" fmla="*/ 79369 w 158737"/>
                  <a:gd name="connsiteY0" fmla="*/ 158738 h 158737"/>
                  <a:gd name="connsiteX1" fmla="*/ 0 w 158737"/>
                  <a:gd name="connsiteY1" fmla="*/ 79369 h 158737"/>
                  <a:gd name="connsiteX2" fmla="*/ 79369 w 158737"/>
                  <a:gd name="connsiteY2" fmla="*/ 0 h 158737"/>
                  <a:gd name="connsiteX3" fmla="*/ 158737 w 158737"/>
                  <a:gd name="connsiteY3" fmla="*/ 79369 h 158737"/>
                  <a:gd name="connsiteX4" fmla="*/ 79369 w 158737"/>
                  <a:gd name="connsiteY4" fmla="*/ 158738 h 158737"/>
                  <a:gd name="connsiteX5" fmla="*/ 79369 w 158737"/>
                  <a:gd name="connsiteY5" fmla="*/ 31762 h 158737"/>
                  <a:gd name="connsiteX6" fmla="*/ 31762 w 158737"/>
                  <a:gd name="connsiteY6" fmla="*/ 79369 h 158737"/>
                  <a:gd name="connsiteX7" fmla="*/ 79369 w 158737"/>
                  <a:gd name="connsiteY7" fmla="*/ 126976 h 158737"/>
                  <a:gd name="connsiteX8" fmla="*/ 126976 w 158737"/>
                  <a:gd name="connsiteY8" fmla="*/ 79369 h 158737"/>
                  <a:gd name="connsiteX9" fmla="*/ 79369 w 158737"/>
                  <a:gd name="connsiteY9" fmla="*/ 31762 h 15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737" h="158737">
                    <a:moveTo>
                      <a:pt x="79369" y="158738"/>
                    </a:moveTo>
                    <a:cubicBezTo>
                      <a:pt x="35618" y="158738"/>
                      <a:pt x="0" y="123120"/>
                      <a:pt x="0" y="79369"/>
                    </a:cubicBezTo>
                    <a:cubicBezTo>
                      <a:pt x="0" y="35618"/>
                      <a:pt x="35618" y="0"/>
                      <a:pt x="79369" y="0"/>
                    </a:cubicBezTo>
                    <a:cubicBezTo>
                      <a:pt x="123120" y="0"/>
                      <a:pt x="158737" y="35618"/>
                      <a:pt x="158737" y="79369"/>
                    </a:cubicBezTo>
                    <a:cubicBezTo>
                      <a:pt x="158737" y="123120"/>
                      <a:pt x="123120" y="158738"/>
                      <a:pt x="79369" y="158738"/>
                    </a:cubicBezTo>
                    <a:close/>
                    <a:moveTo>
                      <a:pt x="79369" y="31762"/>
                    </a:moveTo>
                    <a:cubicBezTo>
                      <a:pt x="53146" y="31762"/>
                      <a:pt x="31762" y="53146"/>
                      <a:pt x="31762" y="79369"/>
                    </a:cubicBezTo>
                    <a:cubicBezTo>
                      <a:pt x="31762" y="105592"/>
                      <a:pt x="53076" y="126976"/>
                      <a:pt x="79369" y="126976"/>
                    </a:cubicBezTo>
                    <a:cubicBezTo>
                      <a:pt x="105661" y="126976"/>
                      <a:pt x="126976" y="105592"/>
                      <a:pt x="126976" y="79369"/>
                    </a:cubicBezTo>
                    <a:cubicBezTo>
                      <a:pt x="126976" y="53146"/>
                      <a:pt x="105661" y="31762"/>
                      <a:pt x="79369" y="31762"/>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446" name="Freeform: Shape 445">
                <a:extLst>
                  <a:ext uri="{FF2B5EF4-FFF2-40B4-BE49-F238E27FC236}">
                    <a16:creationId xmlns:a16="http://schemas.microsoft.com/office/drawing/2014/main" id="{DBF30234-08FD-5B33-58E5-0256BF42EC44}"/>
                  </a:ext>
                </a:extLst>
              </p:cNvPr>
              <p:cNvSpPr>
                <a:spLocks noGrp="1" noRot="1" noMove="1" noResize="1" noEditPoints="1" noAdjustHandles="1" noChangeArrowheads="1" noChangeShapeType="1"/>
              </p:cNvSpPr>
              <p:nvPr/>
            </p:nvSpPr>
            <p:spPr>
              <a:xfrm>
                <a:off x="3029926" y="4536166"/>
                <a:ext cx="158737" cy="158737"/>
              </a:xfrm>
              <a:custGeom>
                <a:avLst/>
                <a:gdLst>
                  <a:gd name="connsiteX0" fmla="*/ 79369 w 158737"/>
                  <a:gd name="connsiteY0" fmla="*/ 158737 h 158737"/>
                  <a:gd name="connsiteX1" fmla="*/ 0 w 158737"/>
                  <a:gd name="connsiteY1" fmla="*/ 79369 h 158737"/>
                  <a:gd name="connsiteX2" fmla="*/ 79369 w 158737"/>
                  <a:gd name="connsiteY2" fmla="*/ 0 h 158737"/>
                  <a:gd name="connsiteX3" fmla="*/ 158737 w 158737"/>
                  <a:gd name="connsiteY3" fmla="*/ 79369 h 158737"/>
                  <a:gd name="connsiteX4" fmla="*/ 79369 w 158737"/>
                  <a:gd name="connsiteY4" fmla="*/ 158737 h 158737"/>
                  <a:gd name="connsiteX5" fmla="*/ 79369 w 158737"/>
                  <a:gd name="connsiteY5" fmla="*/ 31762 h 158737"/>
                  <a:gd name="connsiteX6" fmla="*/ 31762 w 158737"/>
                  <a:gd name="connsiteY6" fmla="*/ 79369 h 158737"/>
                  <a:gd name="connsiteX7" fmla="*/ 79369 w 158737"/>
                  <a:gd name="connsiteY7" fmla="*/ 126976 h 158737"/>
                  <a:gd name="connsiteX8" fmla="*/ 126976 w 158737"/>
                  <a:gd name="connsiteY8" fmla="*/ 79369 h 158737"/>
                  <a:gd name="connsiteX9" fmla="*/ 79369 w 158737"/>
                  <a:gd name="connsiteY9" fmla="*/ 31762 h 15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737" h="158737">
                    <a:moveTo>
                      <a:pt x="79369" y="158737"/>
                    </a:moveTo>
                    <a:cubicBezTo>
                      <a:pt x="35618" y="158737"/>
                      <a:pt x="0" y="123120"/>
                      <a:pt x="0" y="79369"/>
                    </a:cubicBezTo>
                    <a:cubicBezTo>
                      <a:pt x="0" y="35618"/>
                      <a:pt x="35618" y="0"/>
                      <a:pt x="79369" y="0"/>
                    </a:cubicBezTo>
                    <a:cubicBezTo>
                      <a:pt x="123120" y="0"/>
                      <a:pt x="158737" y="35618"/>
                      <a:pt x="158737" y="79369"/>
                    </a:cubicBezTo>
                    <a:cubicBezTo>
                      <a:pt x="158737" y="123120"/>
                      <a:pt x="123120" y="158737"/>
                      <a:pt x="79369" y="158737"/>
                    </a:cubicBezTo>
                    <a:close/>
                    <a:moveTo>
                      <a:pt x="79369" y="31762"/>
                    </a:moveTo>
                    <a:cubicBezTo>
                      <a:pt x="53146" y="31762"/>
                      <a:pt x="31762" y="53146"/>
                      <a:pt x="31762" y="79369"/>
                    </a:cubicBezTo>
                    <a:cubicBezTo>
                      <a:pt x="31762" y="105591"/>
                      <a:pt x="53076" y="126976"/>
                      <a:pt x="79369" y="126976"/>
                    </a:cubicBezTo>
                    <a:cubicBezTo>
                      <a:pt x="105661" y="126976"/>
                      <a:pt x="126976" y="105591"/>
                      <a:pt x="126976" y="79369"/>
                    </a:cubicBezTo>
                    <a:cubicBezTo>
                      <a:pt x="126976" y="53146"/>
                      <a:pt x="105661" y="31762"/>
                      <a:pt x="79369" y="31762"/>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447" name="Freeform: Shape 446">
                <a:extLst>
                  <a:ext uri="{FF2B5EF4-FFF2-40B4-BE49-F238E27FC236}">
                    <a16:creationId xmlns:a16="http://schemas.microsoft.com/office/drawing/2014/main" id="{6D27406C-9025-EB67-43DF-EB848FA91752}"/>
                  </a:ext>
                </a:extLst>
              </p:cNvPr>
              <p:cNvSpPr>
                <a:spLocks noGrp="1" noRot="1" noMove="1" noResize="1" noEditPoints="1" noAdjustHandles="1" noChangeArrowheads="1" noChangeShapeType="1"/>
              </p:cNvSpPr>
              <p:nvPr/>
            </p:nvSpPr>
            <p:spPr>
              <a:xfrm>
                <a:off x="3029926" y="4815429"/>
                <a:ext cx="158737" cy="158737"/>
              </a:xfrm>
              <a:custGeom>
                <a:avLst/>
                <a:gdLst>
                  <a:gd name="connsiteX0" fmla="*/ 79369 w 158737"/>
                  <a:gd name="connsiteY0" fmla="*/ 158738 h 158737"/>
                  <a:gd name="connsiteX1" fmla="*/ 0 w 158737"/>
                  <a:gd name="connsiteY1" fmla="*/ 79369 h 158737"/>
                  <a:gd name="connsiteX2" fmla="*/ 79369 w 158737"/>
                  <a:gd name="connsiteY2" fmla="*/ 0 h 158737"/>
                  <a:gd name="connsiteX3" fmla="*/ 158737 w 158737"/>
                  <a:gd name="connsiteY3" fmla="*/ 79369 h 158737"/>
                  <a:gd name="connsiteX4" fmla="*/ 79369 w 158737"/>
                  <a:gd name="connsiteY4" fmla="*/ 158738 h 158737"/>
                  <a:gd name="connsiteX5" fmla="*/ 79369 w 158737"/>
                  <a:gd name="connsiteY5" fmla="*/ 31832 h 158737"/>
                  <a:gd name="connsiteX6" fmla="*/ 31762 w 158737"/>
                  <a:gd name="connsiteY6" fmla="*/ 79439 h 158737"/>
                  <a:gd name="connsiteX7" fmla="*/ 79369 w 158737"/>
                  <a:gd name="connsiteY7" fmla="*/ 127046 h 158737"/>
                  <a:gd name="connsiteX8" fmla="*/ 126976 w 158737"/>
                  <a:gd name="connsiteY8" fmla="*/ 79439 h 158737"/>
                  <a:gd name="connsiteX9" fmla="*/ 79369 w 158737"/>
                  <a:gd name="connsiteY9" fmla="*/ 31832 h 15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737" h="158737">
                    <a:moveTo>
                      <a:pt x="79369" y="158738"/>
                    </a:moveTo>
                    <a:cubicBezTo>
                      <a:pt x="35618" y="158738"/>
                      <a:pt x="0" y="123120"/>
                      <a:pt x="0" y="79369"/>
                    </a:cubicBezTo>
                    <a:cubicBezTo>
                      <a:pt x="0" y="35618"/>
                      <a:pt x="35618" y="0"/>
                      <a:pt x="79369" y="0"/>
                    </a:cubicBezTo>
                    <a:cubicBezTo>
                      <a:pt x="123120" y="0"/>
                      <a:pt x="158737" y="35618"/>
                      <a:pt x="158737" y="79369"/>
                    </a:cubicBezTo>
                    <a:cubicBezTo>
                      <a:pt x="158737" y="123120"/>
                      <a:pt x="123120" y="158738"/>
                      <a:pt x="79369" y="158738"/>
                    </a:cubicBezTo>
                    <a:close/>
                    <a:moveTo>
                      <a:pt x="79369" y="31832"/>
                    </a:moveTo>
                    <a:cubicBezTo>
                      <a:pt x="53146" y="31832"/>
                      <a:pt x="31762" y="53216"/>
                      <a:pt x="31762" y="79439"/>
                    </a:cubicBezTo>
                    <a:cubicBezTo>
                      <a:pt x="31762" y="105661"/>
                      <a:pt x="53076" y="127046"/>
                      <a:pt x="79369" y="127046"/>
                    </a:cubicBezTo>
                    <a:cubicBezTo>
                      <a:pt x="105661" y="127046"/>
                      <a:pt x="126976" y="105661"/>
                      <a:pt x="126976" y="79439"/>
                    </a:cubicBezTo>
                    <a:cubicBezTo>
                      <a:pt x="126976" y="53216"/>
                      <a:pt x="105661" y="31832"/>
                      <a:pt x="79369" y="31832"/>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grpSp>
        <p:nvGrpSpPr>
          <p:cNvPr id="687" name="Group 686">
            <a:extLst>
              <a:ext uri="{FF2B5EF4-FFF2-40B4-BE49-F238E27FC236}">
                <a16:creationId xmlns:a16="http://schemas.microsoft.com/office/drawing/2014/main" id="{F272B580-DFEB-1D1E-8FD5-0675D72A9411}"/>
              </a:ext>
            </a:extLst>
          </p:cNvPr>
          <p:cNvGrpSpPr>
            <a:grpSpLocks noGrp="1" noUngrp="1" noRot="1" noMove="1" noResize="1"/>
          </p:cNvGrpSpPr>
          <p:nvPr/>
        </p:nvGrpSpPr>
        <p:grpSpPr>
          <a:xfrm>
            <a:off x="2277243" y="4175764"/>
            <a:ext cx="316411" cy="339971"/>
            <a:chOff x="4389658" y="2331521"/>
            <a:chExt cx="316411" cy="339971"/>
          </a:xfrm>
        </p:grpSpPr>
        <p:pic>
          <p:nvPicPr>
            <p:cNvPr id="688" name="Graphic 687">
              <a:extLst>
                <a:ext uri="{FF2B5EF4-FFF2-40B4-BE49-F238E27FC236}">
                  <a16:creationId xmlns:a16="http://schemas.microsoft.com/office/drawing/2014/main" id="{E726A82F-EEC0-A8DD-9A65-7FE81F09057E}"/>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4418068" y="2456796"/>
              <a:ext cx="288001" cy="72000"/>
            </a:xfrm>
            <a:prstGeom prst="rect">
              <a:avLst/>
            </a:prstGeom>
          </p:spPr>
        </p:pic>
        <p:pic>
          <p:nvPicPr>
            <p:cNvPr id="689" name="Graphic 688">
              <a:extLst>
                <a:ext uri="{FF2B5EF4-FFF2-40B4-BE49-F238E27FC236}">
                  <a16:creationId xmlns:a16="http://schemas.microsoft.com/office/drawing/2014/main" id="{7571D071-1822-D3B2-ACD2-A1ED701CD9D0}"/>
                </a:ext>
              </a:extLst>
            </p:cNvPr>
            <p:cNvPicPr>
              <a:picLocks noGrp="1" noRot="1" noChangeAspect="1" noMove="1" noResize="1" noEditPoints="1" noAdjustHandles="1" noChangeArrowheads="1" noChangeShapeType="1" noCrop="1"/>
            </p:cNvPicPr>
            <p:nvPr/>
          </p:nvPicPr>
          <p:blipFill>
            <a:blip r:embed="rId6">
              <a:extLst>
                <a:ext uri="{96DAC541-7B7A-43D3-8B79-37D633B846F1}">
                  <asvg:svgBlip xmlns:asvg="http://schemas.microsoft.com/office/drawing/2016/SVG/main" r:embed="rId7"/>
                </a:ext>
              </a:extLst>
            </a:blip>
            <a:stretch>
              <a:fillRect/>
            </a:stretch>
          </p:blipFill>
          <p:spPr>
            <a:xfrm>
              <a:off x="4389658" y="2331521"/>
              <a:ext cx="194269" cy="339971"/>
            </a:xfrm>
            <a:prstGeom prst="rect">
              <a:avLst/>
            </a:prstGeom>
          </p:spPr>
        </p:pic>
      </p:grpSp>
      <p:sp>
        <p:nvSpPr>
          <p:cNvPr id="691" name="Google Shape;635;p92">
            <a:extLst>
              <a:ext uri="{FF2B5EF4-FFF2-40B4-BE49-F238E27FC236}">
                <a16:creationId xmlns:a16="http://schemas.microsoft.com/office/drawing/2014/main" id="{4E68BFC5-BDC7-D1C5-56FE-D04F11BB45A4}"/>
              </a:ext>
            </a:extLst>
          </p:cNvPr>
          <p:cNvSpPr>
            <a:spLocks noGrp="1" noRot="1" noMove="1" noResize="1" noEditPoints="1" noAdjustHandles="1" noChangeArrowheads="1" noChangeShapeType="1"/>
          </p:cNvSpPr>
          <p:nvPr/>
        </p:nvSpPr>
        <p:spPr>
          <a:xfrm>
            <a:off x="3217810" y="3119686"/>
            <a:ext cx="1260000" cy="1656000"/>
          </a:xfrm>
          <a:prstGeom prst="roundRect">
            <a:avLst>
              <a:gd name="adj" fmla="val 5423"/>
            </a:avLst>
          </a:prstGeom>
          <a:solidFill>
            <a:srgbClr val="122733"/>
          </a:solidFill>
          <a:ln>
            <a:noFill/>
          </a:ln>
        </p:spPr>
        <p:txBody>
          <a:bodyPr spcFirstLastPara="1" wrap="square" lIns="91425" tIns="91425" rIns="91425" bIns="91425" anchor="ctr" anchorCtr="0">
            <a:noAutofit/>
          </a:bodyPr>
          <a:lstStyle/>
          <a:p>
            <a:pPr algn="ctr">
              <a:buSzPts val="1400"/>
            </a:pPr>
            <a:endParaRPr>
              <a:solidFill>
                <a:srgbClr val="122733"/>
              </a:solidFill>
              <a:latin typeface="Inter"/>
              <a:ea typeface="Inter"/>
              <a:sym typeface="Inter"/>
            </a:endParaRPr>
          </a:p>
        </p:txBody>
      </p:sp>
      <p:sp>
        <p:nvSpPr>
          <p:cNvPr id="692" name="Google Shape;648;p92">
            <a:extLst>
              <a:ext uri="{FF2B5EF4-FFF2-40B4-BE49-F238E27FC236}">
                <a16:creationId xmlns:a16="http://schemas.microsoft.com/office/drawing/2014/main" id="{11E5CDCC-E1F3-2BCB-A80D-7C857DAADB00}"/>
              </a:ext>
            </a:extLst>
          </p:cNvPr>
          <p:cNvSpPr>
            <a:spLocks noGrp="1" noRot="1" noMove="1" noResize="1" noEditPoints="1" noAdjustHandles="1" noChangeArrowheads="1" noChangeShapeType="1"/>
          </p:cNvSpPr>
          <p:nvPr/>
        </p:nvSpPr>
        <p:spPr>
          <a:xfrm>
            <a:off x="3558876" y="4049729"/>
            <a:ext cx="577869" cy="577869"/>
          </a:xfrm>
          <a:prstGeom prst="ellipse">
            <a:avLst/>
          </a:prstGeom>
          <a:solidFill>
            <a:schemeClr val="bg1"/>
          </a:solidFill>
          <a:ln w="38100">
            <a:solidFill>
              <a:srgbClr val="5AC1FF"/>
            </a:solid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Inter" panose="020B0502030000000004" pitchFamily="34" charset="0"/>
              <a:ea typeface="Inter" panose="020B0502030000000004" pitchFamily="34" charset="0"/>
              <a:cs typeface="Roboto"/>
              <a:sym typeface="Roboto"/>
            </a:endParaRPr>
          </a:p>
        </p:txBody>
      </p:sp>
      <p:sp>
        <p:nvSpPr>
          <p:cNvPr id="693" name="Google Shape;640;p92">
            <a:extLst>
              <a:ext uri="{FF2B5EF4-FFF2-40B4-BE49-F238E27FC236}">
                <a16:creationId xmlns:a16="http://schemas.microsoft.com/office/drawing/2014/main" id="{62AA8236-9282-3907-9A9F-53E4C4FDF72F}"/>
              </a:ext>
            </a:extLst>
          </p:cNvPr>
          <p:cNvSpPr txBox="1">
            <a:spLocks noGrp="1" noRot="1" noMove="1" noResize="1" noEditPoints="1" noAdjustHandles="1" noChangeArrowheads="1" noChangeShapeType="1"/>
          </p:cNvSpPr>
          <p:nvPr/>
        </p:nvSpPr>
        <p:spPr>
          <a:xfrm>
            <a:off x="3217810" y="3118990"/>
            <a:ext cx="1260000" cy="538579"/>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000" b="1">
                <a:solidFill>
                  <a:schemeClr val="bg1"/>
                </a:solidFill>
                <a:latin typeface="+mj-lt"/>
                <a:ea typeface="Montserrat"/>
                <a:cs typeface="Montserrat"/>
                <a:sym typeface="Montserrat"/>
              </a:rPr>
              <a:t>Tools Exploration</a:t>
            </a:r>
          </a:p>
        </p:txBody>
      </p:sp>
      <p:sp>
        <p:nvSpPr>
          <p:cNvPr id="694" name="TextBox 693">
            <a:extLst>
              <a:ext uri="{FF2B5EF4-FFF2-40B4-BE49-F238E27FC236}">
                <a16:creationId xmlns:a16="http://schemas.microsoft.com/office/drawing/2014/main" id="{F09BB906-D744-F8D8-82BD-3C595AE27C0A}"/>
              </a:ext>
            </a:extLst>
          </p:cNvPr>
          <p:cNvSpPr txBox="1">
            <a:spLocks noGrp="1" noRot="1" noMove="1" noResize="1" noEditPoints="1" noAdjustHandles="1" noChangeArrowheads="1" noChangeShapeType="1"/>
          </p:cNvSpPr>
          <p:nvPr/>
        </p:nvSpPr>
        <p:spPr>
          <a:xfrm>
            <a:off x="3217810" y="3733450"/>
            <a:ext cx="1260000" cy="246221"/>
          </a:xfrm>
          <a:prstGeom prst="rect">
            <a:avLst/>
          </a:prstGeom>
          <a:noFill/>
        </p:spPr>
        <p:txBody>
          <a:bodyPr wrap="square">
            <a:spAutoFit/>
          </a:bodyPr>
          <a:lstStyle>
            <a:defPPr marR="0" lvl="0" algn="l" rtl="0">
              <a:lnSpc>
                <a:spcPct val="100000"/>
              </a:lnSpc>
              <a:spcBef>
                <a:spcPts val="0"/>
              </a:spcBef>
              <a:spcAft>
                <a:spcPts val="0"/>
              </a:spcAft>
              <a:defRPr/>
            </a:defPPr>
            <a:lvl1pPr marL="0" indent="0" algn="ctr">
              <a:buSzPts val="1400"/>
              <a:buNone/>
              <a:defRPr sz="1000">
                <a:solidFill>
                  <a:srgbClr val="122733"/>
                </a:solidFill>
                <a:latin typeface="+mn-lt"/>
                <a:ea typeface="Inter"/>
                <a:cs typeface="Inter"/>
              </a:defRPr>
            </a:lvl1pPr>
          </a:lstStyle>
          <a:p>
            <a:r>
              <a:rPr lang="en-US">
                <a:solidFill>
                  <a:schemeClr val="bg1"/>
                </a:solidFill>
                <a:latin typeface="+mj-lt"/>
                <a:sym typeface="Inter"/>
              </a:rPr>
              <a:t>80 mins</a:t>
            </a:r>
          </a:p>
        </p:txBody>
      </p:sp>
      <p:grpSp>
        <p:nvGrpSpPr>
          <p:cNvPr id="695" name="Group 694">
            <a:extLst>
              <a:ext uri="{FF2B5EF4-FFF2-40B4-BE49-F238E27FC236}">
                <a16:creationId xmlns:a16="http://schemas.microsoft.com/office/drawing/2014/main" id="{7A707033-BF4A-4DB3-EE4A-C11FCF8F7571}"/>
              </a:ext>
            </a:extLst>
          </p:cNvPr>
          <p:cNvGrpSpPr>
            <a:grpSpLocks noGrp="1" noUngrp="1" noRot="1" noMove="1" noResize="1"/>
          </p:cNvGrpSpPr>
          <p:nvPr/>
        </p:nvGrpSpPr>
        <p:grpSpPr>
          <a:xfrm>
            <a:off x="3676071" y="4166063"/>
            <a:ext cx="367383" cy="349324"/>
            <a:chOff x="3724393" y="4176620"/>
            <a:chExt cx="382692" cy="363880"/>
          </a:xfrm>
        </p:grpSpPr>
        <p:grpSp>
          <p:nvGrpSpPr>
            <p:cNvPr id="696" name="Graphic 6">
              <a:extLst>
                <a:ext uri="{FF2B5EF4-FFF2-40B4-BE49-F238E27FC236}">
                  <a16:creationId xmlns:a16="http://schemas.microsoft.com/office/drawing/2014/main" id="{4022A3B5-2B4E-2E32-E767-D0C7B8711C54}"/>
                </a:ext>
              </a:extLst>
            </p:cNvPr>
            <p:cNvGrpSpPr>
              <a:grpSpLocks noGrp="1" noUngrp="1" noRot="1" noChangeAspect="1" noMove="1" noResize="1"/>
            </p:cNvGrpSpPr>
            <p:nvPr/>
          </p:nvGrpSpPr>
          <p:grpSpPr>
            <a:xfrm>
              <a:off x="3780810" y="4176620"/>
              <a:ext cx="269869" cy="232540"/>
              <a:chOff x="9964292" y="3734522"/>
              <a:chExt cx="1618633" cy="1394739"/>
            </a:xfrm>
          </p:grpSpPr>
          <p:grpSp>
            <p:nvGrpSpPr>
              <p:cNvPr id="702" name="Graphic 6">
                <a:extLst>
                  <a:ext uri="{FF2B5EF4-FFF2-40B4-BE49-F238E27FC236}">
                    <a16:creationId xmlns:a16="http://schemas.microsoft.com/office/drawing/2014/main" id="{AB31B0BF-328F-C55F-C4E2-C510153BEA2D}"/>
                  </a:ext>
                </a:extLst>
              </p:cNvPr>
              <p:cNvGrpSpPr>
                <a:grpSpLocks noGrp="1" noUngrp="1" noRot="1" noMove="1" noResize="1"/>
              </p:cNvGrpSpPr>
              <p:nvPr/>
            </p:nvGrpSpPr>
            <p:grpSpPr>
              <a:xfrm>
                <a:off x="10233040" y="3778857"/>
                <a:ext cx="1349885" cy="1350404"/>
                <a:chOff x="10233043" y="3778857"/>
                <a:chExt cx="1349885" cy="1350404"/>
              </a:xfrm>
              <a:solidFill>
                <a:srgbClr val="121212"/>
              </a:solidFill>
            </p:grpSpPr>
            <p:sp>
              <p:nvSpPr>
                <p:cNvPr id="721" name="Freeform: Shape 720">
                  <a:extLst>
                    <a:ext uri="{FF2B5EF4-FFF2-40B4-BE49-F238E27FC236}">
                      <a16:creationId xmlns:a16="http://schemas.microsoft.com/office/drawing/2014/main" id="{8B924287-5825-1F91-0336-503888347813}"/>
                    </a:ext>
                  </a:extLst>
                </p:cNvPr>
                <p:cNvSpPr>
                  <a:spLocks noGrp="1" noRot="1" noMove="1" noResize="1" noEditPoints="1" noAdjustHandles="1" noChangeArrowheads="1" noChangeShapeType="1"/>
                </p:cNvSpPr>
                <p:nvPr/>
              </p:nvSpPr>
              <p:spPr>
                <a:xfrm>
                  <a:off x="10233043" y="4573933"/>
                  <a:ext cx="554855" cy="555328"/>
                </a:xfrm>
                <a:custGeom>
                  <a:avLst/>
                  <a:gdLst>
                    <a:gd name="connsiteX0" fmla="*/ 543639 w 554855"/>
                    <a:gd name="connsiteY0" fmla="*/ 165184 h 555328"/>
                    <a:gd name="connsiteX1" fmla="*/ 532980 w 554855"/>
                    <a:gd name="connsiteY1" fmla="*/ 154525 h 555328"/>
                    <a:gd name="connsiteX2" fmla="*/ 400401 w 554855"/>
                    <a:gd name="connsiteY2" fmla="*/ 21946 h 555328"/>
                    <a:gd name="connsiteX3" fmla="*/ 389323 w 554855"/>
                    <a:gd name="connsiteY3" fmla="*/ 10868 h 555328"/>
                    <a:gd name="connsiteX4" fmla="*/ 389115 w 554855"/>
                    <a:gd name="connsiteY4" fmla="*/ 10659 h 555328"/>
                    <a:gd name="connsiteX5" fmla="*/ 378455 w 554855"/>
                    <a:gd name="connsiteY5" fmla="*/ 0 h 555328"/>
                    <a:gd name="connsiteX6" fmla="*/ 356370 w 554855"/>
                    <a:gd name="connsiteY6" fmla="*/ 21876 h 555328"/>
                    <a:gd name="connsiteX7" fmla="*/ 39866 w 554855"/>
                    <a:gd name="connsiteY7" fmla="*/ 338032 h 555328"/>
                    <a:gd name="connsiteX8" fmla="*/ 21055 w 554855"/>
                    <a:gd name="connsiteY8" fmla="*/ 501823 h 555328"/>
                    <a:gd name="connsiteX9" fmla="*/ 112948 w 554855"/>
                    <a:gd name="connsiteY9" fmla="*/ 554910 h 555328"/>
                    <a:gd name="connsiteX10" fmla="*/ 123816 w 554855"/>
                    <a:gd name="connsiteY10" fmla="*/ 555328 h 555328"/>
                    <a:gd name="connsiteX11" fmla="*/ 212017 w 554855"/>
                    <a:gd name="connsiteY11" fmla="*/ 518892 h 555328"/>
                    <a:gd name="connsiteX12" fmla="*/ 532980 w 554855"/>
                    <a:gd name="connsiteY12" fmla="*/ 198486 h 555328"/>
                    <a:gd name="connsiteX13" fmla="*/ 554856 w 554855"/>
                    <a:gd name="connsiteY13" fmla="*/ 176401 h 555328"/>
                    <a:gd name="connsiteX14" fmla="*/ 543988 w 554855"/>
                    <a:gd name="connsiteY14" fmla="*/ 165533 h 555328"/>
                    <a:gd name="connsiteX15" fmla="*/ 543569 w 554855"/>
                    <a:gd name="connsiteY15" fmla="*/ 165115 h 55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4855" h="555328">
                      <a:moveTo>
                        <a:pt x="543639" y="165184"/>
                      </a:moveTo>
                      <a:lnTo>
                        <a:pt x="532980" y="154525"/>
                      </a:lnTo>
                      <a:lnTo>
                        <a:pt x="400401" y="21946"/>
                      </a:lnTo>
                      <a:lnTo>
                        <a:pt x="389323" y="10868"/>
                      </a:lnTo>
                      <a:lnTo>
                        <a:pt x="389115" y="10659"/>
                      </a:lnTo>
                      <a:lnTo>
                        <a:pt x="378455" y="0"/>
                      </a:lnTo>
                      <a:lnTo>
                        <a:pt x="356370" y="21876"/>
                      </a:lnTo>
                      <a:lnTo>
                        <a:pt x="39866" y="338032"/>
                      </a:lnTo>
                      <a:cubicBezTo>
                        <a:pt x="-4931" y="382829"/>
                        <a:pt x="-13083" y="453194"/>
                        <a:pt x="21055" y="501823"/>
                      </a:cubicBezTo>
                      <a:cubicBezTo>
                        <a:pt x="42792" y="532477"/>
                        <a:pt x="76093" y="551845"/>
                        <a:pt x="112948" y="554910"/>
                      </a:cubicBezTo>
                      <a:cubicBezTo>
                        <a:pt x="116641" y="555328"/>
                        <a:pt x="120124" y="555328"/>
                        <a:pt x="123816" y="555328"/>
                      </a:cubicBezTo>
                      <a:cubicBezTo>
                        <a:pt x="156769" y="555328"/>
                        <a:pt x="188329" y="542370"/>
                        <a:pt x="212017" y="518892"/>
                      </a:cubicBezTo>
                      <a:lnTo>
                        <a:pt x="532980" y="198486"/>
                      </a:lnTo>
                      <a:lnTo>
                        <a:pt x="554856" y="176401"/>
                      </a:lnTo>
                      <a:lnTo>
                        <a:pt x="543988" y="165533"/>
                      </a:lnTo>
                      <a:lnTo>
                        <a:pt x="543569" y="165115"/>
                      </a:lnTo>
                      <a:close/>
                    </a:path>
                  </a:pathLst>
                </a:custGeom>
                <a:solidFill>
                  <a:srgbClr val="121212"/>
                </a:solidFill>
                <a:ln w="0" cap="flat">
                  <a:noFill/>
                  <a:prstDash val="solid"/>
                  <a:miter/>
                </a:ln>
              </p:spPr>
              <p:txBody>
                <a:bodyPr rtlCol="0" anchor="ctr"/>
                <a:lstStyle/>
                <a:p>
                  <a:endParaRPr lang="en-US"/>
                </a:p>
              </p:txBody>
            </p:sp>
            <p:sp>
              <p:nvSpPr>
                <p:cNvPr id="722" name="Freeform: Shape 721">
                  <a:extLst>
                    <a:ext uri="{FF2B5EF4-FFF2-40B4-BE49-F238E27FC236}">
                      <a16:creationId xmlns:a16="http://schemas.microsoft.com/office/drawing/2014/main" id="{C9A460A0-B0AC-AEB8-D21B-0277B3A30A21}"/>
                    </a:ext>
                  </a:extLst>
                </p:cNvPr>
                <p:cNvSpPr>
                  <a:spLocks noGrp="1" noRot="1" noMove="1" noResize="1" noEditPoints="1" noAdjustHandles="1" noChangeArrowheads="1" noChangeShapeType="1"/>
                </p:cNvSpPr>
                <p:nvPr/>
              </p:nvSpPr>
              <p:spPr>
                <a:xfrm>
                  <a:off x="10798141" y="3778857"/>
                  <a:ext cx="784787" cy="785182"/>
                </a:xfrm>
                <a:custGeom>
                  <a:avLst/>
                  <a:gdLst>
                    <a:gd name="connsiteX0" fmla="*/ 778824 w 784787"/>
                    <a:gd name="connsiteY0" fmla="*/ 288515 h 785182"/>
                    <a:gd name="connsiteX1" fmla="*/ 755207 w 784787"/>
                    <a:gd name="connsiteY1" fmla="*/ 261763 h 785182"/>
                    <a:gd name="connsiteX2" fmla="*/ 721278 w 784787"/>
                    <a:gd name="connsiteY2" fmla="*/ 270123 h 785182"/>
                    <a:gd name="connsiteX3" fmla="*/ 542787 w 784787"/>
                    <a:gd name="connsiteY3" fmla="*/ 448613 h 785182"/>
                    <a:gd name="connsiteX4" fmla="*/ 379554 w 784787"/>
                    <a:gd name="connsiteY4" fmla="*/ 404862 h 785182"/>
                    <a:gd name="connsiteX5" fmla="*/ 335802 w 784787"/>
                    <a:gd name="connsiteY5" fmla="*/ 241628 h 785182"/>
                    <a:gd name="connsiteX6" fmla="*/ 513944 w 784787"/>
                    <a:gd name="connsiteY6" fmla="*/ 63416 h 785182"/>
                    <a:gd name="connsiteX7" fmla="*/ 522305 w 784787"/>
                    <a:gd name="connsiteY7" fmla="*/ 29488 h 785182"/>
                    <a:gd name="connsiteX8" fmla="*/ 495553 w 784787"/>
                    <a:gd name="connsiteY8" fmla="*/ 5870 h 785182"/>
                    <a:gd name="connsiteX9" fmla="*/ 183507 w 784787"/>
                    <a:gd name="connsiteY9" fmla="*/ 102012 h 785182"/>
                    <a:gd name="connsiteX10" fmla="*/ 111608 w 784787"/>
                    <a:gd name="connsiteY10" fmla="*/ 496267 h 785182"/>
                    <a:gd name="connsiteX11" fmla="*/ 72107 w 784787"/>
                    <a:gd name="connsiteY11" fmla="*/ 535769 h 785182"/>
                    <a:gd name="connsiteX12" fmla="*/ 70226 w 784787"/>
                    <a:gd name="connsiteY12" fmla="*/ 538625 h 785182"/>
                    <a:gd name="connsiteX13" fmla="*/ 69529 w 784787"/>
                    <a:gd name="connsiteY13" fmla="*/ 539322 h 785182"/>
                    <a:gd name="connsiteX14" fmla="*/ 21875 w 784787"/>
                    <a:gd name="connsiteY14" fmla="*/ 586836 h 785182"/>
                    <a:gd name="connsiteX15" fmla="*/ 0 w 784787"/>
                    <a:gd name="connsiteY15" fmla="*/ 608921 h 785182"/>
                    <a:gd name="connsiteX16" fmla="*/ 10450 w 784787"/>
                    <a:gd name="connsiteY16" fmla="*/ 619371 h 785182"/>
                    <a:gd name="connsiteX17" fmla="*/ 10868 w 784787"/>
                    <a:gd name="connsiteY17" fmla="*/ 619789 h 785182"/>
                    <a:gd name="connsiteX18" fmla="*/ 21945 w 784787"/>
                    <a:gd name="connsiteY18" fmla="*/ 630867 h 785182"/>
                    <a:gd name="connsiteX19" fmla="*/ 154524 w 784787"/>
                    <a:gd name="connsiteY19" fmla="*/ 763237 h 785182"/>
                    <a:gd name="connsiteX20" fmla="*/ 165184 w 784787"/>
                    <a:gd name="connsiteY20" fmla="*/ 773896 h 785182"/>
                    <a:gd name="connsiteX21" fmla="*/ 165601 w 784787"/>
                    <a:gd name="connsiteY21" fmla="*/ 774314 h 785182"/>
                    <a:gd name="connsiteX22" fmla="*/ 176470 w 784787"/>
                    <a:gd name="connsiteY22" fmla="*/ 785183 h 785182"/>
                    <a:gd name="connsiteX23" fmla="*/ 198346 w 784787"/>
                    <a:gd name="connsiteY23" fmla="*/ 763307 h 785182"/>
                    <a:gd name="connsiteX24" fmla="*/ 263277 w 784787"/>
                    <a:gd name="connsiteY24" fmla="*/ 698584 h 785182"/>
                    <a:gd name="connsiteX25" fmla="*/ 265228 w 784787"/>
                    <a:gd name="connsiteY25" fmla="*/ 696076 h 785182"/>
                    <a:gd name="connsiteX26" fmla="*/ 265646 w 784787"/>
                    <a:gd name="connsiteY26" fmla="*/ 695519 h 785182"/>
                    <a:gd name="connsiteX27" fmla="*/ 265646 w 784787"/>
                    <a:gd name="connsiteY27" fmla="*/ 695449 h 785182"/>
                    <a:gd name="connsiteX28" fmla="*/ 288219 w 784787"/>
                    <a:gd name="connsiteY28" fmla="*/ 672877 h 785182"/>
                    <a:gd name="connsiteX29" fmla="*/ 682473 w 784787"/>
                    <a:gd name="connsiteY29" fmla="*/ 600979 h 785182"/>
                    <a:gd name="connsiteX30" fmla="*/ 778964 w 784787"/>
                    <a:gd name="connsiteY30" fmla="*/ 288585 h 78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4787" h="785182">
                      <a:moveTo>
                        <a:pt x="778824" y="288515"/>
                      </a:moveTo>
                      <a:cubicBezTo>
                        <a:pt x="776526" y="275836"/>
                        <a:pt x="767468" y="265594"/>
                        <a:pt x="755207" y="261763"/>
                      </a:cubicBezTo>
                      <a:cubicBezTo>
                        <a:pt x="743154" y="258000"/>
                        <a:pt x="730196" y="261205"/>
                        <a:pt x="721278" y="270123"/>
                      </a:cubicBezTo>
                      <a:lnTo>
                        <a:pt x="542787" y="448613"/>
                      </a:lnTo>
                      <a:lnTo>
                        <a:pt x="379554" y="404862"/>
                      </a:lnTo>
                      <a:lnTo>
                        <a:pt x="335802" y="241628"/>
                      </a:lnTo>
                      <a:lnTo>
                        <a:pt x="513944" y="63416"/>
                      </a:lnTo>
                      <a:cubicBezTo>
                        <a:pt x="522862" y="54499"/>
                        <a:pt x="526067" y="41540"/>
                        <a:pt x="522305" y="29488"/>
                      </a:cubicBezTo>
                      <a:cubicBezTo>
                        <a:pt x="518473" y="17226"/>
                        <a:pt x="508232" y="8169"/>
                        <a:pt x="495553" y="5870"/>
                      </a:cubicBezTo>
                      <a:cubicBezTo>
                        <a:pt x="381226" y="-15101"/>
                        <a:pt x="264601" y="20848"/>
                        <a:pt x="183507" y="102012"/>
                      </a:cubicBezTo>
                      <a:cubicBezTo>
                        <a:pt x="79700" y="205819"/>
                        <a:pt x="51415" y="362991"/>
                        <a:pt x="111608" y="496267"/>
                      </a:cubicBezTo>
                      <a:lnTo>
                        <a:pt x="72107" y="535769"/>
                      </a:lnTo>
                      <a:cubicBezTo>
                        <a:pt x="71271" y="536605"/>
                        <a:pt x="70783" y="537650"/>
                        <a:pt x="70226" y="538625"/>
                      </a:cubicBezTo>
                      <a:lnTo>
                        <a:pt x="69529" y="539322"/>
                      </a:lnTo>
                      <a:lnTo>
                        <a:pt x="21875" y="586836"/>
                      </a:lnTo>
                      <a:lnTo>
                        <a:pt x="0" y="608921"/>
                      </a:lnTo>
                      <a:lnTo>
                        <a:pt x="10450" y="619371"/>
                      </a:lnTo>
                      <a:lnTo>
                        <a:pt x="10868" y="619789"/>
                      </a:lnTo>
                      <a:lnTo>
                        <a:pt x="21945" y="630867"/>
                      </a:lnTo>
                      <a:lnTo>
                        <a:pt x="154524" y="763237"/>
                      </a:lnTo>
                      <a:lnTo>
                        <a:pt x="165184" y="773896"/>
                      </a:lnTo>
                      <a:lnTo>
                        <a:pt x="165601" y="774314"/>
                      </a:lnTo>
                      <a:lnTo>
                        <a:pt x="176470" y="785183"/>
                      </a:lnTo>
                      <a:lnTo>
                        <a:pt x="198346" y="763307"/>
                      </a:lnTo>
                      <a:lnTo>
                        <a:pt x="263277" y="698584"/>
                      </a:lnTo>
                      <a:cubicBezTo>
                        <a:pt x="264043" y="697818"/>
                        <a:pt x="264601" y="697052"/>
                        <a:pt x="265228" y="696076"/>
                      </a:cubicBezTo>
                      <a:lnTo>
                        <a:pt x="265646" y="695519"/>
                      </a:lnTo>
                      <a:cubicBezTo>
                        <a:pt x="265646" y="695519"/>
                        <a:pt x="265646" y="695519"/>
                        <a:pt x="265646" y="695449"/>
                      </a:cubicBezTo>
                      <a:lnTo>
                        <a:pt x="288219" y="672877"/>
                      </a:lnTo>
                      <a:cubicBezTo>
                        <a:pt x="421564" y="733070"/>
                        <a:pt x="578667" y="704785"/>
                        <a:pt x="682473" y="600979"/>
                      </a:cubicBezTo>
                      <a:cubicBezTo>
                        <a:pt x="763777" y="519606"/>
                        <a:pt x="799864" y="402841"/>
                        <a:pt x="778964" y="288585"/>
                      </a:cubicBezTo>
                      <a:close/>
                    </a:path>
                  </a:pathLst>
                </a:custGeom>
                <a:solidFill>
                  <a:srgbClr val="121212"/>
                </a:solidFill>
                <a:ln w="0" cap="flat">
                  <a:noFill/>
                  <a:prstDash val="solid"/>
                  <a:miter/>
                </a:ln>
              </p:spPr>
              <p:txBody>
                <a:bodyPr rtlCol="0" anchor="ctr"/>
                <a:lstStyle/>
                <a:p>
                  <a:endParaRPr lang="en-US"/>
                </a:p>
              </p:txBody>
            </p:sp>
          </p:grpSp>
          <p:grpSp>
            <p:nvGrpSpPr>
              <p:cNvPr id="703" name="Graphic 6">
                <a:extLst>
                  <a:ext uri="{FF2B5EF4-FFF2-40B4-BE49-F238E27FC236}">
                    <a16:creationId xmlns:a16="http://schemas.microsoft.com/office/drawing/2014/main" id="{E6A80DF0-B0C5-655A-A35F-0997683F79E7}"/>
                  </a:ext>
                </a:extLst>
              </p:cNvPr>
              <p:cNvGrpSpPr>
                <a:grpSpLocks noGrp="1" noUngrp="1" noRot="1" noMove="1" noResize="1"/>
              </p:cNvGrpSpPr>
              <p:nvPr/>
            </p:nvGrpSpPr>
            <p:grpSpPr>
              <a:xfrm>
                <a:off x="10208461" y="3750073"/>
                <a:ext cx="1318835" cy="1319361"/>
                <a:chOff x="10208464" y="3750073"/>
                <a:chExt cx="1318835" cy="1319361"/>
              </a:xfrm>
              <a:solidFill>
                <a:srgbClr val="5AC0FF"/>
              </a:solidFill>
            </p:grpSpPr>
            <p:sp>
              <p:nvSpPr>
                <p:cNvPr id="718" name="Freeform: Shape 717">
                  <a:extLst>
                    <a:ext uri="{FF2B5EF4-FFF2-40B4-BE49-F238E27FC236}">
                      <a16:creationId xmlns:a16="http://schemas.microsoft.com/office/drawing/2014/main" id="{E6AC75E1-A494-7001-685B-497C12BF2597}"/>
                    </a:ext>
                  </a:extLst>
                </p:cNvPr>
                <p:cNvSpPr>
                  <a:spLocks noGrp="1" noRot="1" noMove="1" noResize="1" noEditPoints="1" noAdjustHandles="1" noChangeArrowheads="1" noChangeShapeType="1"/>
                </p:cNvSpPr>
                <p:nvPr/>
              </p:nvSpPr>
              <p:spPr>
                <a:xfrm>
                  <a:off x="10208464" y="4540283"/>
                  <a:ext cx="528228" cy="529151"/>
                </a:xfrm>
                <a:custGeom>
                  <a:avLst/>
                  <a:gdLst>
                    <a:gd name="connsiteX0" fmla="*/ 528229 w 528228"/>
                    <a:gd name="connsiteY0" fmla="*/ 154455 h 529151"/>
                    <a:gd name="connsiteX1" fmla="*/ 506352 w 528228"/>
                    <a:gd name="connsiteY1" fmla="*/ 176540 h 529151"/>
                    <a:gd name="connsiteX2" fmla="*/ 466642 w 528228"/>
                    <a:gd name="connsiteY2" fmla="*/ 216251 h 529151"/>
                    <a:gd name="connsiteX3" fmla="*/ 455565 w 528228"/>
                    <a:gd name="connsiteY3" fmla="*/ 227119 h 529151"/>
                    <a:gd name="connsiteX4" fmla="*/ 185599 w 528228"/>
                    <a:gd name="connsiteY4" fmla="*/ 497085 h 529151"/>
                    <a:gd name="connsiteX5" fmla="*/ 18533 w 528228"/>
                    <a:gd name="connsiteY5" fmla="*/ 482176 h 529151"/>
                    <a:gd name="connsiteX6" fmla="*/ 35602 w 528228"/>
                    <a:gd name="connsiteY6" fmla="*/ 338171 h 529151"/>
                    <a:gd name="connsiteX7" fmla="*/ 311977 w 528228"/>
                    <a:gd name="connsiteY7" fmla="*/ 61796 h 529151"/>
                    <a:gd name="connsiteX8" fmla="*/ 351898 w 528228"/>
                    <a:gd name="connsiteY8" fmla="*/ 22085 h 529151"/>
                    <a:gd name="connsiteX9" fmla="*/ 373773 w 528228"/>
                    <a:gd name="connsiteY9" fmla="*/ 0 h 529151"/>
                    <a:gd name="connsiteX10" fmla="*/ 384990 w 528228"/>
                    <a:gd name="connsiteY10" fmla="*/ 11217 h 529151"/>
                    <a:gd name="connsiteX11" fmla="*/ 517569 w 528228"/>
                    <a:gd name="connsiteY11" fmla="*/ 143796 h 529151"/>
                    <a:gd name="connsiteX12" fmla="*/ 528229 w 528228"/>
                    <a:gd name="connsiteY12" fmla="*/ 154455 h 52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8228" h="529151">
                      <a:moveTo>
                        <a:pt x="528229" y="154455"/>
                      </a:moveTo>
                      <a:lnTo>
                        <a:pt x="506352" y="176540"/>
                      </a:lnTo>
                      <a:lnTo>
                        <a:pt x="466642" y="216251"/>
                      </a:lnTo>
                      <a:lnTo>
                        <a:pt x="455565" y="227119"/>
                      </a:lnTo>
                      <a:lnTo>
                        <a:pt x="185599" y="497085"/>
                      </a:lnTo>
                      <a:cubicBezTo>
                        <a:pt x="138503" y="544390"/>
                        <a:pt x="58871" y="539304"/>
                        <a:pt x="18533" y="482176"/>
                      </a:cubicBezTo>
                      <a:cubicBezTo>
                        <a:pt x="-12678" y="437797"/>
                        <a:pt x="-2785" y="376559"/>
                        <a:pt x="35602" y="338171"/>
                      </a:cubicBezTo>
                      <a:lnTo>
                        <a:pt x="311977" y="61796"/>
                      </a:lnTo>
                      <a:lnTo>
                        <a:pt x="351898" y="22085"/>
                      </a:lnTo>
                      <a:lnTo>
                        <a:pt x="373773" y="0"/>
                      </a:lnTo>
                      <a:lnTo>
                        <a:pt x="384990" y="11217"/>
                      </a:lnTo>
                      <a:lnTo>
                        <a:pt x="517569" y="143796"/>
                      </a:lnTo>
                      <a:lnTo>
                        <a:pt x="528229" y="154455"/>
                      </a:lnTo>
                      <a:close/>
                    </a:path>
                  </a:pathLst>
                </a:custGeom>
                <a:solidFill>
                  <a:srgbClr val="5AC0FF"/>
                </a:solidFill>
                <a:ln w="0" cap="flat">
                  <a:noFill/>
                  <a:prstDash val="solid"/>
                  <a:miter/>
                </a:ln>
              </p:spPr>
              <p:txBody>
                <a:bodyPr rtlCol="0" anchor="ctr"/>
                <a:lstStyle/>
                <a:p>
                  <a:endParaRPr lang="en-US"/>
                </a:p>
              </p:txBody>
            </p:sp>
            <p:sp>
              <p:nvSpPr>
                <p:cNvPr id="719" name="Freeform: Shape 718">
                  <a:extLst>
                    <a:ext uri="{FF2B5EF4-FFF2-40B4-BE49-F238E27FC236}">
                      <a16:creationId xmlns:a16="http://schemas.microsoft.com/office/drawing/2014/main" id="{D2282313-2F75-BA97-677D-76701E66BB51}"/>
                    </a:ext>
                  </a:extLst>
                </p:cNvPr>
                <p:cNvSpPr>
                  <a:spLocks noGrp="1" noRot="1" noMove="1" noResize="1" noEditPoints="1" noAdjustHandles="1" noChangeArrowheads="1" noChangeShapeType="1"/>
                </p:cNvSpPr>
                <p:nvPr/>
              </p:nvSpPr>
              <p:spPr>
                <a:xfrm>
                  <a:off x="10679929" y="4451680"/>
                  <a:ext cx="160849" cy="161057"/>
                </a:xfrm>
                <a:custGeom>
                  <a:avLst/>
                  <a:gdLst>
                    <a:gd name="connsiteX0" fmla="*/ 160849 w 160849"/>
                    <a:gd name="connsiteY0" fmla="*/ 138973 h 161057"/>
                    <a:gd name="connsiteX1" fmla="*/ 138973 w 160849"/>
                    <a:gd name="connsiteY1" fmla="*/ 161058 h 161057"/>
                    <a:gd name="connsiteX2" fmla="*/ 4443 w 160849"/>
                    <a:gd name="connsiteY2" fmla="*/ 26528 h 161057"/>
                    <a:gd name="connsiteX3" fmla="*/ 193 w 160849"/>
                    <a:gd name="connsiteY3" fmla="*/ 13361 h 161057"/>
                    <a:gd name="connsiteX4" fmla="*/ 4443 w 160849"/>
                    <a:gd name="connsiteY4" fmla="*/ 4443 h 161057"/>
                    <a:gd name="connsiteX5" fmla="*/ 13361 w 160849"/>
                    <a:gd name="connsiteY5" fmla="*/ 193 h 161057"/>
                    <a:gd name="connsiteX6" fmla="*/ 26319 w 160849"/>
                    <a:gd name="connsiteY6" fmla="*/ 4443 h 161057"/>
                    <a:gd name="connsiteX7" fmla="*/ 160849 w 160849"/>
                    <a:gd name="connsiteY7" fmla="*/ 138973 h 16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849" h="161057">
                      <a:moveTo>
                        <a:pt x="160849" y="138973"/>
                      </a:moveTo>
                      <a:lnTo>
                        <a:pt x="138973" y="161058"/>
                      </a:lnTo>
                      <a:lnTo>
                        <a:pt x="4443" y="26528"/>
                      </a:lnTo>
                      <a:cubicBezTo>
                        <a:pt x="959" y="22836"/>
                        <a:pt x="-573" y="18028"/>
                        <a:pt x="193" y="13361"/>
                      </a:cubicBezTo>
                      <a:cubicBezTo>
                        <a:pt x="612" y="10086"/>
                        <a:pt x="1935" y="6951"/>
                        <a:pt x="4443" y="4443"/>
                      </a:cubicBezTo>
                      <a:cubicBezTo>
                        <a:pt x="6951" y="2144"/>
                        <a:pt x="10086" y="542"/>
                        <a:pt x="13361" y="193"/>
                      </a:cubicBezTo>
                      <a:cubicBezTo>
                        <a:pt x="18029" y="-573"/>
                        <a:pt x="22835" y="960"/>
                        <a:pt x="26319" y="4443"/>
                      </a:cubicBezTo>
                      <a:lnTo>
                        <a:pt x="160849" y="138973"/>
                      </a:lnTo>
                      <a:close/>
                    </a:path>
                  </a:pathLst>
                </a:custGeom>
                <a:solidFill>
                  <a:srgbClr val="5AC0FF"/>
                </a:solidFill>
                <a:ln w="0" cap="flat">
                  <a:noFill/>
                  <a:prstDash val="solid"/>
                  <a:miter/>
                </a:ln>
              </p:spPr>
              <p:txBody>
                <a:bodyPr rtlCol="0" anchor="ctr"/>
                <a:lstStyle/>
                <a:p>
                  <a:endParaRPr lang="en-US"/>
                </a:p>
              </p:txBody>
            </p:sp>
            <p:sp>
              <p:nvSpPr>
                <p:cNvPr id="720" name="Freeform: Shape 719">
                  <a:extLst>
                    <a:ext uri="{FF2B5EF4-FFF2-40B4-BE49-F238E27FC236}">
                      <a16:creationId xmlns:a16="http://schemas.microsoft.com/office/drawing/2014/main" id="{3469C826-E76E-4842-2925-1E80C7A2411A}"/>
                    </a:ext>
                  </a:extLst>
                </p:cNvPr>
                <p:cNvSpPr>
                  <a:spLocks noGrp="1" noRot="1" noMove="1" noResize="1" noEditPoints="1" noAdjustHandles="1" noChangeArrowheads="1" noChangeShapeType="1"/>
                </p:cNvSpPr>
                <p:nvPr/>
              </p:nvSpPr>
              <p:spPr>
                <a:xfrm>
                  <a:off x="10768532" y="3750073"/>
                  <a:ext cx="758767" cy="758371"/>
                </a:xfrm>
                <a:custGeom>
                  <a:avLst/>
                  <a:gdLst>
                    <a:gd name="connsiteX0" fmla="*/ 660876 w 758767"/>
                    <a:gd name="connsiteY0" fmla="*/ 574238 h 758371"/>
                    <a:gd name="connsiteX1" fmla="*/ 274424 w 758767"/>
                    <a:gd name="connsiteY1" fmla="*/ 638611 h 758371"/>
                    <a:gd name="connsiteX2" fmla="*/ 252130 w 758767"/>
                    <a:gd name="connsiteY2" fmla="*/ 660696 h 758371"/>
                    <a:gd name="connsiteX3" fmla="*/ 241262 w 758767"/>
                    <a:gd name="connsiteY3" fmla="*/ 671565 h 758371"/>
                    <a:gd name="connsiteX4" fmla="*/ 227119 w 758767"/>
                    <a:gd name="connsiteY4" fmla="*/ 685707 h 758371"/>
                    <a:gd name="connsiteX5" fmla="*/ 216251 w 758767"/>
                    <a:gd name="connsiteY5" fmla="*/ 696785 h 758371"/>
                    <a:gd name="connsiteX6" fmla="*/ 176540 w 758767"/>
                    <a:gd name="connsiteY6" fmla="*/ 736496 h 758371"/>
                    <a:gd name="connsiteX7" fmla="*/ 154664 w 758767"/>
                    <a:gd name="connsiteY7" fmla="*/ 758372 h 758371"/>
                    <a:gd name="connsiteX8" fmla="*/ 144004 w 758767"/>
                    <a:gd name="connsiteY8" fmla="*/ 747712 h 758371"/>
                    <a:gd name="connsiteX9" fmla="*/ 11425 w 758767"/>
                    <a:gd name="connsiteY9" fmla="*/ 615342 h 758371"/>
                    <a:gd name="connsiteX10" fmla="*/ 0 w 758767"/>
                    <a:gd name="connsiteY10" fmla="*/ 603916 h 758371"/>
                    <a:gd name="connsiteX11" fmla="*/ 22084 w 758767"/>
                    <a:gd name="connsiteY11" fmla="*/ 582041 h 758371"/>
                    <a:gd name="connsiteX12" fmla="*/ 61796 w 758767"/>
                    <a:gd name="connsiteY12" fmla="*/ 542329 h 758371"/>
                    <a:gd name="connsiteX13" fmla="*/ 61796 w 758767"/>
                    <a:gd name="connsiteY13" fmla="*/ 542120 h 758371"/>
                    <a:gd name="connsiteX14" fmla="*/ 119969 w 758767"/>
                    <a:gd name="connsiteY14" fmla="*/ 483947 h 758371"/>
                    <a:gd name="connsiteX15" fmla="*/ 184134 w 758767"/>
                    <a:gd name="connsiteY15" fmla="*/ 97495 h 758371"/>
                    <a:gd name="connsiteX16" fmla="*/ 482455 w 758767"/>
                    <a:gd name="connsiteY16" fmla="*/ 5603 h 758371"/>
                    <a:gd name="connsiteX17" fmla="*/ 492696 w 758767"/>
                    <a:gd name="connsiteY17" fmla="*/ 37023 h 758371"/>
                    <a:gd name="connsiteX18" fmla="*/ 308144 w 758767"/>
                    <a:gd name="connsiteY18" fmla="*/ 221575 h 758371"/>
                    <a:gd name="connsiteX19" fmla="*/ 356424 w 758767"/>
                    <a:gd name="connsiteY19" fmla="*/ 402017 h 758371"/>
                    <a:gd name="connsiteX20" fmla="*/ 537075 w 758767"/>
                    <a:gd name="connsiteY20" fmla="*/ 450506 h 758371"/>
                    <a:gd name="connsiteX21" fmla="*/ 721766 w 758767"/>
                    <a:gd name="connsiteY21" fmla="*/ 265606 h 758371"/>
                    <a:gd name="connsiteX22" fmla="*/ 753187 w 758767"/>
                    <a:gd name="connsiteY22" fmla="*/ 275708 h 758371"/>
                    <a:gd name="connsiteX23" fmla="*/ 660946 w 758767"/>
                    <a:gd name="connsiteY23" fmla="*/ 574377 h 75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8767" h="758371">
                      <a:moveTo>
                        <a:pt x="660876" y="574238"/>
                      </a:moveTo>
                      <a:cubicBezTo>
                        <a:pt x="556373" y="678880"/>
                        <a:pt x="400176" y="700059"/>
                        <a:pt x="274424" y="638611"/>
                      </a:cubicBezTo>
                      <a:lnTo>
                        <a:pt x="252130" y="660696"/>
                      </a:lnTo>
                      <a:lnTo>
                        <a:pt x="241262" y="671565"/>
                      </a:lnTo>
                      <a:lnTo>
                        <a:pt x="227119" y="685707"/>
                      </a:lnTo>
                      <a:lnTo>
                        <a:pt x="216251" y="696785"/>
                      </a:lnTo>
                      <a:lnTo>
                        <a:pt x="176540" y="736496"/>
                      </a:lnTo>
                      <a:lnTo>
                        <a:pt x="154664" y="758372"/>
                      </a:lnTo>
                      <a:lnTo>
                        <a:pt x="144004" y="747712"/>
                      </a:lnTo>
                      <a:lnTo>
                        <a:pt x="11425" y="615342"/>
                      </a:lnTo>
                      <a:lnTo>
                        <a:pt x="0" y="603916"/>
                      </a:lnTo>
                      <a:lnTo>
                        <a:pt x="22084" y="582041"/>
                      </a:lnTo>
                      <a:lnTo>
                        <a:pt x="61796" y="542329"/>
                      </a:lnTo>
                      <a:lnTo>
                        <a:pt x="61796" y="542120"/>
                      </a:lnTo>
                      <a:lnTo>
                        <a:pt x="119969" y="483947"/>
                      </a:lnTo>
                      <a:cubicBezTo>
                        <a:pt x="58313" y="358126"/>
                        <a:pt x="79491" y="202138"/>
                        <a:pt x="184134" y="97495"/>
                      </a:cubicBezTo>
                      <a:cubicBezTo>
                        <a:pt x="265367" y="16262"/>
                        <a:pt x="377394" y="-13556"/>
                        <a:pt x="482455" y="5603"/>
                      </a:cubicBezTo>
                      <a:cubicBezTo>
                        <a:pt x="497155" y="8320"/>
                        <a:pt x="503355" y="26364"/>
                        <a:pt x="492696" y="37023"/>
                      </a:cubicBezTo>
                      <a:lnTo>
                        <a:pt x="308144" y="221575"/>
                      </a:lnTo>
                      <a:lnTo>
                        <a:pt x="356424" y="402017"/>
                      </a:lnTo>
                      <a:lnTo>
                        <a:pt x="537075" y="450506"/>
                      </a:lnTo>
                      <a:lnTo>
                        <a:pt x="721766" y="265606"/>
                      </a:lnTo>
                      <a:cubicBezTo>
                        <a:pt x="732426" y="254947"/>
                        <a:pt x="750470" y="260938"/>
                        <a:pt x="753187" y="275708"/>
                      </a:cubicBezTo>
                      <a:cubicBezTo>
                        <a:pt x="772346" y="380977"/>
                        <a:pt x="742318" y="493213"/>
                        <a:pt x="660946" y="574377"/>
                      </a:cubicBezTo>
                      <a:close/>
                    </a:path>
                  </a:pathLst>
                </a:custGeom>
                <a:solidFill>
                  <a:srgbClr val="5AC0FF"/>
                </a:solidFill>
                <a:ln w="0" cap="flat">
                  <a:noFill/>
                  <a:prstDash val="solid"/>
                  <a:miter/>
                </a:ln>
              </p:spPr>
              <p:txBody>
                <a:bodyPr rtlCol="0" anchor="ctr"/>
                <a:lstStyle/>
                <a:p>
                  <a:endParaRPr lang="en-US"/>
                </a:p>
              </p:txBody>
            </p:sp>
          </p:grpSp>
          <p:grpSp>
            <p:nvGrpSpPr>
              <p:cNvPr id="704" name="Graphic 6">
                <a:extLst>
                  <a:ext uri="{FF2B5EF4-FFF2-40B4-BE49-F238E27FC236}">
                    <a16:creationId xmlns:a16="http://schemas.microsoft.com/office/drawing/2014/main" id="{E16E7411-405F-CD4F-EBF8-F9F1EF4C2F9D}"/>
                  </a:ext>
                </a:extLst>
              </p:cNvPr>
              <p:cNvGrpSpPr>
                <a:grpSpLocks noGrp="1" noUngrp="1" noRot="1" noMove="1" noResize="1"/>
              </p:cNvGrpSpPr>
              <p:nvPr/>
            </p:nvGrpSpPr>
            <p:grpSpPr>
              <a:xfrm>
                <a:off x="10193120" y="3734522"/>
                <a:ext cx="1349752" cy="1350360"/>
                <a:chOff x="10193123" y="3734522"/>
                <a:chExt cx="1349752" cy="1350360"/>
              </a:xfrm>
            </p:grpSpPr>
            <p:grpSp>
              <p:nvGrpSpPr>
                <p:cNvPr id="708" name="Graphic 6">
                  <a:extLst>
                    <a:ext uri="{FF2B5EF4-FFF2-40B4-BE49-F238E27FC236}">
                      <a16:creationId xmlns:a16="http://schemas.microsoft.com/office/drawing/2014/main" id="{9D0AC12E-A8ED-ED9A-333A-2F47F6976380}"/>
                    </a:ext>
                  </a:extLst>
                </p:cNvPr>
                <p:cNvGrpSpPr>
                  <a:grpSpLocks noGrp="1" noUngrp="1" noRot="1" noMove="1" noResize="1"/>
                </p:cNvGrpSpPr>
                <p:nvPr/>
              </p:nvGrpSpPr>
              <p:grpSpPr>
                <a:xfrm>
                  <a:off x="10193123" y="4252122"/>
                  <a:ext cx="832466" cy="832760"/>
                  <a:chOff x="10193123" y="4252122"/>
                  <a:chExt cx="832466" cy="832760"/>
                </a:xfrm>
              </p:grpSpPr>
              <p:sp>
                <p:nvSpPr>
                  <p:cNvPr id="712" name="Freeform: Shape 711">
                    <a:extLst>
                      <a:ext uri="{FF2B5EF4-FFF2-40B4-BE49-F238E27FC236}">
                        <a16:creationId xmlns:a16="http://schemas.microsoft.com/office/drawing/2014/main" id="{5EE16331-3104-1FD3-0B91-ED83C54F0A74}"/>
                      </a:ext>
                    </a:extLst>
                  </p:cNvPr>
                  <p:cNvSpPr>
                    <a:spLocks noGrp="1" noRot="1" noMove="1" noResize="1" noEditPoints="1" noAdjustHandles="1" noChangeArrowheads="1" noChangeShapeType="1"/>
                  </p:cNvSpPr>
                  <p:nvPr/>
                </p:nvSpPr>
                <p:spPr>
                  <a:xfrm>
                    <a:off x="10208394" y="4267530"/>
                    <a:ext cx="802026" cy="801928"/>
                  </a:xfrm>
                  <a:custGeom>
                    <a:avLst/>
                    <a:gdLst>
                      <a:gd name="connsiteX0" fmla="*/ 497923 w 802026"/>
                      <a:gd name="connsiteY0" fmla="*/ 188593 h 801928"/>
                      <a:gd name="connsiteX1" fmla="*/ 484965 w 802026"/>
                      <a:gd name="connsiteY1" fmla="*/ 184343 h 801928"/>
                      <a:gd name="connsiteX2" fmla="*/ 476047 w 802026"/>
                      <a:gd name="connsiteY2" fmla="*/ 188593 h 801928"/>
                      <a:gd name="connsiteX3" fmla="*/ 471797 w 802026"/>
                      <a:gd name="connsiteY3" fmla="*/ 197510 h 801928"/>
                      <a:gd name="connsiteX4" fmla="*/ 476047 w 802026"/>
                      <a:gd name="connsiteY4" fmla="*/ 210678 h 801928"/>
                      <a:gd name="connsiteX5" fmla="*/ 610925 w 802026"/>
                      <a:gd name="connsiteY5" fmla="*/ 345556 h 801928"/>
                      <a:gd name="connsiteX6" fmla="*/ 632801 w 802026"/>
                      <a:gd name="connsiteY6" fmla="*/ 323471 h 801928"/>
                      <a:gd name="connsiteX7" fmla="*/ 497923 w 802026"/>
                      <a:gd name="connsiteY7" fmla="*/ 188593 h 801928"/>
                      <a:gd name="connsiteX8" fmla="*/ 517639 w 802026"/>
                      <a:gd name="connsiteY8" fmla="*/ 416548 h 801928"/>
                      <a:gd name="connsiteX9" fmla="*/ 385060 w 802026"/>
                      <a:gd name="connsiteY9" fmla="*/ 283969 h 801928"/>
                      <a:gd name="connsiteX10" fmla="*/ 373982 w 802026"/>
                      <a:gd name="connsiteY10" fmla="*/ 272892 h 801928"/>
                      <a:gd name="connsiteX11" fmla="*/ 352106 w 802026"/>
                      <a:gd name="connsiteY11" fmla="*/ 294977 h 801928"/>
                      <a:gd name="connsiteX12" fmla="*/ 35602 w 802026"/>
                      <a:gd name="connsiteY12" fmla="*/ 610924 h 801928"/>
                      <a:gd name="connsiteX13" fmla="*/ 18533 w 802026"/>
                      <a:gd name="connsiteY13" fmla="*/ 754929 h 801928"/>
                      <a:gd name="connsiteX14" fmla="*/ 185599 w 802026"/>
                      <a:gd name="connsiteY14" fmla="*/ 769838 h 801928"/>
                      <a:gd name="connsiteX15" fmla="*/ 506562 w 802026"/>
                      <a:gd name="connsiteY15" fmla="*/ 449432 h 801928"/>
                      <a:gd name="connsiteX16" fmla="*/ 528647 w 802026"/>
                      <a:gd name="connsiteY16" fmla="*/ 427556 h 801928"/>
                      <a:gd name="connsiteX17" fmla="*/ 517569 w 802026"/>
                      <a:gd name="connsiteY17" fmla="*/ 416479 h 801928"/>
                      <a:gd name="connsiteX18" fmla="*/ 801400 w 802026"/>
                      <a:gd name="connsiteY18" fmla="*/ 154107 h 801928"/>
                      <a:gd name="connsiteX19" fmla="*/ 658370 w 802026"/>
                      <a:gd name="connsiteY19" fmla="*/ 11077 h 801928"/>
                      <a:gd name="connsiteX20" fmla="*/ 657951 w 802026"/>
                      <a:gd name="connsiteY20" fmla="*/ 10659 h 801928"/>
                      <a:gd name="connsiteX21" fmla="*/ 647292 w 802026"/>
                      <a:gd name="connsiteY21" fmla="*/ 0 h 801928"/>
                      <a:gd name="connsiteX22" fmla="*/ 622281 w 802026"/>
                      <a:gd name="connsiteY22" fmla="*/ 25011 h 801928"/>
                      <a:gd name="connsiteX23" fmla="*/ 582361 w 802026"/>
                      <a:gd name="connsiteY23" fmla="*/ 64722 h 801928"/>
                      <a:gd name="connsiteX24" fmla="*/ 560485 w 802026"/>
                      <a:gd name="connsiteY24" fmla="*/ 86807 h 801928"/>
                      <a:gd name="connsiteX25" fmla="*/ 571562 w 802026"/>
                      <a:gd name="connsiteY25" fmla="*/ 97884 h 801928"/>
                      <a:gd name="connsiteX26" fmla="*/ 704142 w 802026"/>
                      <a:gd name="connsiteY26" fmla="*/ 230255 h 801928"/>
                      <a:gd name="connsiteX27" fmla="*/ 714801 w 802026"/>
                      <a:gd name="connsiteY27" fmla="*/ 240914 h 801928"/>
                      <a:gd name="connsiteX28" fmla="*/ 715219 w 802026"/>
                      <a:gd name="connsiteY28" fmla="*/ 241332 h 801928"/>
                      <a:gd name="connsiteX29" fmla="*/ 737095 w 802026"/>
                      <a:gd name="connsiteY29" fmla="*/ 219456 h 801928"/>
                      <a:gd name="connsiteX30" fmla="*/ 777016 w 802026"/>
                      <a:gd name="connsiteY30" fmla="*/ 179745 h 801928"/>
                      <a:gd name="connsiteX31" fmla="*/ 802026 w 802026"/>
                      <a:gd name="connsiteY31" fmla="*/ 154734 h 801928"/>
                      <a:gd name="connsiteX32" fmla="*/ 801468 w 802026"/>
                      <a:gd name="connsiteY32" fmla="*/ 154177 h 80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2026" h="801928">
                        <a:moveTo>
                          <a:pt x="497923" y="188593"/>
                        </a:moveTo>
                        <a:cubicBezTo>
                          <a:pt x="494439" y="185109"/>
                          <a:pt x="489563" y="183577"/>
                          <a:pt x="484965" y="184343"/>
                        </a:cubicBezTo>
                        <a:cubicBezTo>
                          <a:pt x="481690" y="184761"/>
                          <a:pt x="478555" y="186294"/>
                          <a:pt x="476047" y="188593"/>
                        </a:cubicBezTo>
                        <a:cubicBezTo>
                          <a:pt x="473539" y="191101"/>
                          <a:pt x="472146" y="194236"/>
                          <a:pt x="471797" y="197510"/>
                        </a:cubicBezTo>
                        <a:cubicBezTo>
                          <a:pt x="471031" y="202178"/>
                          <a:pt x="472563" y="206986"/>
                          <a:pt x="476047" y="210678"/>
                        </a:cubicBezTo>
                        <a:lnTo>
                          <a:pt x="610925" y="345556"/>
                        </a:lnTo>
                        <a:lnTo>
                          <a:pt x="632801" y="323471"/>
                        </a:lnTo>
                        <a:lnTo>
                          <a:pt x="497923" y="188593"/>
                        </a:lnTo>
                        <a:close/>
                        <a:moveTo>
                          <a:pt x="517639" y="416548"/>
                        </a:moveTo>
                        <a:lnTo>
                          <a:pt x="385060" y="283969"/>
                        </a:lnTo>
                        <a:lnTo>
                          <a:pt x="373982" y="272892"/>
                        </a:lnTo>
                        <a:lnTo>
                          <a:pt x="352106" y="294977"/>
                        </a:lnTo>
                        <a:lnTo>
                          <a:pt x="35602" y="610924"/>
                        </a:lnTo>
                        <a:cubicBezTo>
                          <a:pt x="-2785" y="649311"/>
                          <a:pt x="-12678" y="710550"/>
                          <a:pt x="18533" y="754929"/>
                        </a:cubicBezTo>
                        <a:cubicBezTo>
                          <a:pt x="58871" y="812127"/>
                          <a:pt x="138503" y="817143"/>
                          <a:pt x="185599" y="769838"/>
                        </a:cubicBezTo>
                        <a:lnTo>
                          <a:pt x="506562" y="449432"/>
                        </a:lnTo>
                        <a:lnTo>
                          <a:pt x="528647" y="427556"/>
                        </a:lnTo>
                        <a:lnTo>
                          <a:pt x="517569" y="416479"/>
                        </a:lnTo>
                        <a:close/>
                        <a:moveTo>
                          <a:pt x="801400" y="154107"/>
                        </a:moveTo>
                        <a:lnTo>
                          <a:pt x="658370" y="11077"/>
                        </a:lnTo>
                        <a:lnTo>
                          <a:pt x="657951" y="10659"/>
                        </a:lnTo>
                        <a:lnTo>
                          <a:pt x="647292" y="0"/>
                        </a:lnTo>
                        <a:lnTo>
                          <a:pt x="622281" y="25011"/>
                        </a:lnTo>
                        <a:lnTo>
                          <a:pt x="582361" y="64722"/>
                        </a:lnTo>
                        <a:lnTo>
                          <a:pt x="560485" y="86807"/>
                        </a:lnTo>
                        <a:lnTo>
                          <a:pt x="571562" y="97884"/>
                        </a:lnTo>
                        <a:lnTo>
                          <a:pt x="704142" y="230255"/>
                        </a:lnTo>
                        <a:lnTo>
                          <a:pt x="714801" y="240914"/>
                        </a:lnTo>
                        <a:lnTo>
                          <a:pt x="715219" y="241332"/>
                        </a:lnTo>
                        <a:lnTo>
                          <a:pt x="737095" y="219456"/>
                        </a:lnTo>
                        <a:lnTo>
                          <a:pt x="777016" y="179745"/>
                        </a:lnTo>
                        <a:lnTo>
                          <a:pt x="802026" y="154734"/>
                        </a:lnTo>
                        <a:lnTo>
                          <a:pt x="801468" y="154177"/>
                        </a:lnTo>
                        <a:close/>
                      </a:path>
                    </a:pathLst>
                  </a:custGeom>
                  <a:solidFill>
                    <a:srgbClr val="5AC0FF"/>
                  </a:solidFill>
                  <a:ln w="0" cap="flat">
                    <a:noFill/>
                    <a:prstDash val="solid"/>
                    <a:miter/>
                  </a:ln>
                </p:spPr>
                <p:txBody>
                  <a:bodyPr rtlCol="0" anchor="ctr"/>
                  <a:lstStyle/>
                  <a:p>
                    <a:endParaRPr lang="en-US"/>
                  </a:p>
                </p:txBody>
              </p:sp>
              <p:sp>
                <p:nvSpPr>
                  <p:cNvPr id="713" name="Freeform: Shape 712">
                    <a:extLst>
                      <a:ext uri="{FF2B5EF4-FFF2-40B4-BE49-F238E27FC236}">
                        <a16:creationId xmlns:a16="http://schemas.microsoft.com/office/drawing/2014/main" id="{CBA8018E-E24E-8BB3-57F2-9D4F5B82941F}"/>
                      </a:ext>
                    </a:extLst>
                  </p:cNvPr>
                  <p:cNvSpPr>
                    <a:spLocks noGrp="1" noRot="1" noMove="1" noResize="1" noEditPoints="1" noAdjustHandles="1" noChangeArrowheads="1" noChangeShapeType="1"/>
                  </p:cNvSpPr>
                  <p:nvPr/>
                </p:nvSpPr>
                <p:spPr>
                  <a:xfrm>
                    <a:off x="10680122" y="4451874"/>
                    <a:ext cx="13167" cy="13167"/>
                  </a:xfrm>
                  <a:custGeom>
                    <a:avLst/>
                    <a:gdLst>
                      <a:gd name="connsiteX0" fmla="*/ 13167 w 13167"/>
                      <a:gd name="connsiteY0" fmla="*/ 0 h 13167"/>
                      <a:gd name="connsiteX1" fmla="*/ 0 w 13167"/>
                      <a:gd name="connsiteY1" fmla="*/ 13167 h 13167"/>
                      <a:gd name="connsiteX2" fmla="*/ 4250 w 13167"/>
                      <a:gd name="connsiteY2" fmla="*/ 4250 h 13167"/>
                      <a:gd name="connsiteX3" fmla="*/ 13167 w 13167"/>
                      <a:gd name="connsiteY3" fmla="*/ 0 h 13167"/>
                    </a:gdLst>
                    <a:ahLst/>
                    <a:cxnLst>
                      <a:cxn ang="0">
                        <a:pos x="connsiteX0" y="connsiteY0"/>
                      </a:cxn>
                      <a:cxn ang="0">
                        <a:pos x="connsiteX1" y="connsiteY1"/>
                      </a:cxn>
                      <a:cxn ang="0">
                        <a:pos x="connsiteX2" y="connsiteY2"/>
                      </a:cxn>
                      <a:cxn ang="0">
                        <a:pos x="connsiteX3" y="connsiteY3"/>
                      </a:cxn>
                    </a:cxnLst>
                    <a:rect l="l" t="t" r="r" b="b"/>
                    <a:pathLst>
                      <a:path w="13167" h="13167">
                        <a:moveTo>
                          <a:pt x="13167" y="0"/>
                        </a:moveTo>
                        <a:lnTo>
                          <a:pt x="0" y="13167"/>
                        </a:lnTo>
                        <a:cubicBezTo>
                          <a:pt x="418" y="9893"/>
                          <a:pt x="1742" y="6758"/>
                          <a:pt x="4250" y="4250"/>
                        </a:cubicBezTo>
                        <a:cubicBezTo>
                          <a:pt x="6758" y="1951"/>
                          <a:pt x="9893" y="348"/>
                          <a:pt x="13167" y="0"/>
                        </a:cubicBezTo>
                        <a:close/>
                      </a:path>
                    </a:pathLst>
                  </a:custGeom>
                  <a:solidFill>
                    <a:srgbClr val="121212"/>
                  </a:solidFill>
                  <a:ln w="0" cap="flat">
                    <a:noFill/>
                    <a:prstDash val="solid"/>
                    <a:miter/>
                  </a:ln>
                </p:spPr>
                <p:txBody>
                  <a:bodyPr rtlCol="0" anchor="ctr"/>
                  <a:lstStyle/>
                  <a:p>
                    <a:endParaRPr lang="en-US"/>
                  </a:p>
                </p:txBody>
              </p:sp>
              <p:sp>
                <p:nvSpPr>
                  <p:cNvPr id="714" name="Freeform: Shape 713">
                    <a:extLst>
                      <a:ext uri="{FF2B5EF4-FFF2-40B4-BE49-F238E27FC236}">
                        <a16:creationId xmlns:a16="http://schemas.microsoft.com/office/drawing/2014/main" id="{4BEE5959-3D96-0525-278B-ACE06E93726F}"/>
                      </a:ext>
                    </a:extLst>
                  </p:cNvPr>
                  <p:cNvSpPr>
                    <a:spLocks noGrp="1" noRot="1" noMove="1" noResize="1" noEditPoints="1" noAdjustHandles="1" noChangeArrowheads="1" noChangeShapeType="1"/>
                  </p:cNvSpPr>
                  <p:nvPr/>
                </p:nvSpPr>
                <p:spPr>
                  <a:xfrm>
                    <a:off x="10193123" y="4529554"/>
                    <a:ext cx="554855" cy="555328"/>
                  </a:xfrm>
                  <a:custGeom>
                    <a:avLst/>
                    <a:gdLst>
                      <a:gd name="connsiteX0" fmla="*/ 554856 w 554855"/>
                      <a:gd name="connsiteY0" fmla="*/ 176401 h 555328"/>
                      <a:gd name="connsiteX1" fmla="*/ 532980 w 554855"/>
                      <a:gd name="connsiteY1" fmla="*/ 198486 h 555328"/>
                      <a:gd name="connsiteX2" fmla="*/ 212017 w 554855"/>
                      <a:gd name="connsiteY2" fmla="*/ 518892 h 555328"/>
                      <a:gd name="connsiteX3" fmla="*/ 123816 w 554855"/>
                      <a:gd name="connsiteY3" fmla="*/ 555328 h 555328"/>
                      <a:gd name="connsiteX4" fmla="*/ 112948 w 554855"/>
                      <a:gd name="connsiteY4" fmla="*/ 554910 h 555328"/>
                      <a:gd name="connsiteX5" fmla="*/ 21055 w 554855"/>
                      <a:gd name="connsiteY5" fmla="*/ 501823 h 555328"/>
                      <a:gd name="connsiteX6" fmla="*/ 39866 w 554855"/>
                      <a:gd name="connsiteY6" fmla="*/ 338032 h 555328"/>
                      <a:gd name="connsiteX7" fmla="*/ 356370 w 554855"/>
                      <a:gd name="connsiteY7" fmla="*/ 21876 h 555328"/>
                      <a:gd name="connsiteX8" fmla="*/ 378455 w 554855"/>
                      <a:gd name="connsiteY8" fmla="*/ 0 h 555328"/>
                      <a:gd name="connsiteX9" fmla="*/ 400331 w 554855"/>
                      <a:gd name="connsiteY9" fmla="*/ 21876 h 555328"/>
                      <a:gd name="connsiteX10" fmla="*/ 378246 w 554855"/>
                      <a:gd name="connsiteY10" fmla="*/ 43752 h 555328"/>
                      <a:gd name="connsiteX11" fmla="*/ 61741 w 554855"/>
                      <a:gd name="connsiteY11" fmla="*/ 359908 h 555328"/>
                      <a:gd name="connsiteX12" fmla="*/ 46415 w 554855"/>
                      <a:gd name="connsiteY12" fmla="*/ 483988 h 555328"/>
                      <a:gd name="connsiteX13" fmla="*/ 115596 w 554855"/>
                      <a:gd name="connsiteY13" fmla="*/ 524117 h 555328"/>
                      <a:gd name="connsiteX14" fmla="*/ 190001 w 554855"/>
                      <a:gd name="connsiteY14" fmla="*/ 497016 h 555328"/>
                      <a:gd name="connsiteX15" fmla="*/ 510965 w 554855"/>
                      <a:gd name="connsiteY15" fmla="*/ 176610 h 555328"/>
                      <a:gd name="connsiteX16" fmla="*/ 532840 w 554855"/>
                      <a:gd name="connsiteY16" fmla="*/ 154525 h 555328"/>
                      <a:gd name="connsiteX17" fmla="*/ 554716 w 554855"/>
                      <a:gd name="connsiteY17" fmla="*/ 176401 h 55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4855" h="555328">
                        <a:moveTo>
                          <a:pt x="554856" y="176401"/>
                        </a:moveTo>
                        <a:lnTo>
                          <a:pt x="532980" y="198486"/>
                        </a:lnTo>
                        <a:lnTo>
                          <a:pt x="212017" y="518892"/>
                        </a:lnTo>
                        <a:cubicBezTo>
                          <a:pt x="188399" y="542370"/>
                          <a:pt x="156769" y="555328"/>
                          <a:pt x="123816" y="555328"/>
                        </a:cubicBezTo>
                        <a:cubicBezTo>
                          <a:pt x="120124" y="555328"/>
                          <a:pt x="116640" y="555328"/>
                          <a:pt x="112948" y="554910"/>
                        </a:cubicBezTo>
                        <a:cubicBezTo>
                          <a:pt x="76093" y="551775"/>
                          <a:pt x="42792" y="532407"/>
                          <a:pt x="21055" y="501823"/>
                        </a:cubicBezTo>
                        <a:cubicBezTo>
                          <a:pt x="-13083" y="453194"/>
                          <a:pt x="-4931" y="382829"/>
                          <a:pt x="39866" y="338032"/>
                        </a:cubicBezTo>
                        <a:lnTo>
                          <a:pt x="356370" y="21876"/>
                        </a:lnTo>
                        <a:lnTo>
                          <a:pt x="378455" y="0"/>
                        </a:lnTo>
                        <a:lnTo>
                          <a:pt x="400331" y="21876"/>
                        </a:lnTo>
                        <a:lnTo>
                          <a:pt x="378246" y="43752"/>
                        </a:lnTo>
                        <a:lnTo>
                          <a:pt x="61741" y="359908"/>
                        </a:lnTo>
                        <a:cubicBezTo>
                          <a:pt x="27465" y="394185"/>
                          <a:pt x="20846" y="447551"/>
                          <a:pt x="46415" y="483988"/>
                        </a:cubicBezTo>
                        <a:cubicBezTo>
                          <a:pt x="62856" y="507466"/>
                          <a:pt x="87519" y="521609"/>
                          <a:pt x="115596" y="524117"/>
                        </a:cubicBezTo>
                        <a:cubicBezTo>
                          <a:pt x="143115" y="526277"/>
                          <a:pt x="170285" y="516523"/>
                          <a:pt x="190001" y="497016"/>
                        </a:cubicBezTo>
                        <a:lnTo>
                          <a:pt x="510965" y="176610"/>
                        </a:lnTo>
                        <a:lnTo>
                          <a:pt x="532840" y="154525"/>
                        </a:lnTo>
                        <a:lnTo>
                          <a:pt x="554716" y="176401"/>
                        </a:lnTo>
                        <a:close/>
                      </a:path>
                    </a:pathLst>
                  </a:custGeom>
                  <a:solidFill>
                    <a:srgbClr val="121212"/>
                  </a:solidFill>
                  <a:ln w="0" cap="flat">
                    <a:noFill/>
                    <a:prstDash val="solid"/>
                    <a:miter/>
                  </a:ln>
                </p:spPr>
                <p:txBody>
                  <a:bodyPr rtlCol="0" anchor="ctr"/>
                  <a:lstStyle/>
                  <a:p>
                    <a:endParaRPr lang="en-US"/>
                  </a:p>
                </p:txBody>
              </p:sp>
              <p:sp>
                <p:nvSpPr>
                  <p:cNvPr id="715" name="Freeform: Shape 714">
                    <a:extLst>
                      <a:ext uri="{FF2B5EF4-FFF2-40B4-BE49-F238E27FC236}">
                        <a16:creationId xmlns:a16="http://schemas.microsoft.com/office/drawing/2014/main" id="{94976D40-B91F-33C8-C08B-3FA85B2252ED}"/>
                      </a:ext>
                    </a:extLst>
                  </p:cNvPr>
                  <p:cNvSpPr>
                    <a:spLocks noGrp="1" noRot="1" noMove="1" noResize="1" noEditPoints="1" noAdjustHandles="1" noChangeArrowheads="1" noChangeShapeType="1"/>
                  </p:cNvSpPr>
                  <p:nvPr/>
                </p:nvSpPr>
                <p:spPr>
                  <a:xfrm>
                    <a:off x="10808242" y="4579994"/>
                    <a:ext cx="43821" cy="43960"/>
                  </a:xfrm>
                  <a:custGeom>
                    <a:avLst/>
                    <a:gdLst>
                      <a:gd name="connsiteX0" fmla="*/ 43822 w 43821"/>
                      <a:gd name="connsiteY0" fmla="*/ 21876 h 43960"/>
                      <a:gd name="connsiteX1" fmla="*/ 21876 w 43821"/>
                      <a:gd name="connsiteY1" fmla="*/ 43961 h 43960"/>
                      <a:gd name="connsiteX2" fmla="*/ 0 w 43821"/>
                      <a:gd name="connsiteY2" fmla="*/ 22085 h 43960"/>
                      <a:gd name="connsiteX3" fmla="*/ 21876 w 43821"/>
                      <a:gd name="connsiteY3" fmla="*/ 0 h 43960"/>
                      <a:gd name="connsiteX4" fmla="*/ 43822 w 43821"/>
                      <a:gd name="connsiteY4" fmla="*/ 21876 h 43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21" h="43960">
                        <a:moveTo>
                          <a:pt x="43822" y="21876"/>
                        </a:moveTo>
                        <a:lnTo>
                          <a:pt x="21876" y="43961"/>
                        </a:lnTo>
                        <a:lnTo>
                          <a:pt x="0" y="22085"/>
                        </a:lnTo>
                        <a:lnTo>
                          <a:pt x="21876" y="0"/>
                        </a:lnTo>
                        <a:lnTo>
                          <a:pt x="43822" y="21876"/>
                        </a:lnTo>
                        <a:close/>
                      </a:path>
                    </a:pathLst>
                  </a:custGeom>
                  <a:solidFill>
                    <a:srgbClr val="121212"/>
                  </a:solidFill>
                  <a:ln w="0" cap="flat">
                    <a:noFill/>
                    <a:prstDash val="solid"/>
                    <a:miter/>
                  </a:ln>
                </p:spPr>
                <p:txBody>
                  <a:bodyPr rtlCol="0" anchor="ctr"/>
                  <a:lstStyle/>
                  <a:p>
                    <a:endParaRPr lang="en-US"/>
                  </a:p>
                </p:txBody>
              </p:sp>
              <p:sp>
                <p:nvSpPr>
                  <p:cNvPr id="716" name="Freeform: Shape 715">
                    <a:extLst>
                      <a:ext uri="{FF2B5EF4-FFF2-40B4-BE49-F238E27FC236}">
                        <a16:creationId xmlns:a16="http://schemas.microsoft.com/office/drawing/2014/main" id="{769EFA4A-EC78-5DC1-9A42-7828B1DFD751}"/>
                      </a:ext>
                    </a:extLst>
                  </p:cNvPr>
                  <p:cNvSpPr>
                    <a:spLocks noGrp="1" noRot="1" noMove="1" noResize="1" noEditPoints="1" noAdjustHandles="1" noChangeArrowheads="1" noChangeShapeType="1"/>
                  </p:cNvSpPr>
                  <p:nvPr/>
                </p:nvSpPr>
                <p:spPr>
                  <a:xfrm>
                    <a:off x="10758081" y="4252122"/>
                    <a:ext cx="113123" cy="113223"/>
                  </a:xfrm>
                  <a:custGeom>
                    <a:avLst/>
                    <a:gdLst>
                      <a:gd name="connsiteX0" fmla="*/ 110982 w 113123"/>
                      <a:gd name="connsiteY0" fmla="*/ 23142 h 113223"/>
                      <a:gd name="connsiteX1" fmla="*/ 110215 w 113123"/>
                      <a:gd name="connsiteY1" fmla="*/ 24117 h 113223"/>
                      <a:gd name="connsiteX2" fmla="*/ 108683 w 113123"/>
                      <a:gd name="connsiteY2" fmla="*/ 26416 h 113223"/>
                      <a:gd name="connsiteX3" fmla="*/ 94540 w 113123"/>
                      <a:gd name="connsiteY3" fmla="*/ 40559 h 113223"/>
                      <a:gd name="connsiteX4" fmla="*/ 43751 w 113123"/>
                      <a:gd name="connsiteY4" fmla="*/ 91139 h 113223"/>
                      <a:gd name="connsiteX5" fmla="*/ 21875 w 113123"/>
                      <a:gd name="connsiteY5" fmla="*/ 113223 h 113223"/>
                      <a:gd name="connsiteX6" fmla="*/ 0 w 113123"/>
                      <a:gd name="connsiteY6" fmla="*/ 91348 h 113223"/>
                      <a:gd name="connsiteX7" fmla="*/ 21875 w 113123"/>
                      <a:gd name="connsiteY7" fmla="*/ 69263 h 113223"/>
                      <a:gd name="connsiteX8" fmla="*/ 69529 w 113123"/>
                      <a:gd name="connsiteY8" fmla="*/ 21748 h 113223"/>
                      <a:gd name="connsiteX9" fmla="*/ 86807 w 113123"/>
                      <a:gd name="connsiteY9" fmla="*/ 4471 h 113223"/>
                      <a:gd name="connsiteX10" fmla="*/ 108125 w 113123"/>
                      <a:gd name="connsiteY10" fmla="*/ 4053 h 113223"/>
                      <a:gd name="connsiteX11" fmla="*/ 108683 w 113123"/>
                      <a:gd name="connsiteY11" fmla="*/ 4471 h 113223"/>
                      <a:gd name="connsiteX12" fmla="*/ 110982 w 113123"/>
                      <a:gd name="connsiteY12" fmla="*/ 23072 h 11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123" h="113223">
                        <a:moveTo>
                          <a:pt x="110982" y="23142"/>
                        </a:moveTo>
                        <a:lnTo>
                          <a:pt x="110215" y="24117"/>
                        </a:lnTo>
                        <a:cubicBezTo>
                          <a:pt x="109797" y="24884"/>
                          <a:pt x="109240" y="25859"/>
                          <a:pt x="108683" y="26416"/>
                        </a:cubicBezTo>
                        <a:lnTo>
                          <a:pt x="94540" y="40559"/>
                        </a:lnTo>
                        <a:lnTo>
                          <a:pt x="43751" y="91139"/>
                        </a:lnTo>
                        <a:lnTo>
                          <a:pt x="21875" y="113223"/>
                        </a:lnTo>
                        <a:lnTo>
                          <a:pt x="0" y="91348"/>
                        </a:lnTo>
                        <a:lnTo>
                          <a:pt x="21875" y="69263"/>
                        </a:lnTo>
                        <a:lnTo>
                          <a:pt x="69529" y="21748"/>
                        </a:lnTo>
                        <a:lnTo>
                          <a:pt x="86807" y="4471"/>
                        </a:lnTo>
                        <a:cubicBezTo>
                          <a:pt x="92589" y="-1312"/>
                          <a:pt x="102134" y="-1521"/>
                          <a:pt x="108125" y="4053"/>
                        </a:cubicBezTo>
                        <a:cubicBezTo>
                          <a:pt x="108334" y="4053"/>
                          <a:pt x="108543" y="4262"/>
                          <a:pt x="108683" y="4471"/>
                        </a:cubicBezTo>
                        <a:cubicBezTo>
                          <a:pt x="113699" y="9487"/>
                          <a:pt x="114465" y="17081"/>
                          <a:pt x="110982" y="23072"/>
                        </a:cubicBezTo>
                        <a:close/>
                      </a:path>
                    </a:pathLst>
                  </a:custGeom>
                  <a:solidFill>
                    <a:srgbClr val="121212"/>
                  </a:solidFill>
                  <a:ln w="0" cap="flat">
                    <a:noFill/>
                    <a:prstDash val="solid"/>
                    <a:miter/>
                  </a:ln>
                </p:spPr>
                <p:txBody>
                  <a:bodyPr rtlCol="0" anchor="ctr"/>
                  <a:lstStyle/>
                  <a:p>
                    <a:endParaRPr lang="en-US"/>
                  </a:p>
                </p:txBody>
              </p:sp>
              <p:sp>
                <p:nvSpPr>
                  <p:cNvPr id="717" name="Freeform: Shape 716">
                    <a:extLst>
                      <a:ext uri="{FF2B5EF4-FFF2-40B4-BE49-F238E27FC236}">
                        <a16:creationId xmlns:a16="http://schemas.microsoft.com/office/drawing/2014/main" id="{76C0CD03-3A0D-5FB8-4726-9E55962EAB2D}"/>
                      </a:ext>
                    </a:extLst>
                  </p:cNvPr>
                  <p:cNvSpPr>
                    <a:spLocks noGrp="1" noRot="1" noMove="1" noResize="1" noEditPoints="1" noAdjustHandles="1" noChangeArrowheads="1" noChangeShapeType="1"/>
                  </p:cNvSpPr>
                  <p:nvPr/>
                </p:nvSpPr>
                <p:spPr>
                  <a:xfrm>
                    <a:off x="10912466" y="4406577"/>
                    <a:ext cx="113123" cy="113014"/>
                  </a:xfrm>
                  <a:custGeom>
                    <a:avLst/>
                    <a:gdLst>
                      <a:gd name="connsiteX0" fmla="*/ 111122 w 113123"/>
                      <a:gd name="connsiteY0" fmla="*/ 23351 h 113014"/>
                      <a:gd name="connsiteX1" fmla="*/ 110703 w 113123"/>
                      <a:gd name="connsiteY1" fmla="*/ 23908 h 113014"/>
                      <a:gd name="connsiteX2" fmla="*/ 108753 w 113123"/>
                      <a:gd name="connsiteY2" fmla="*/ 26416 h 113014"/>
                      <a:gd name="connsiteX3" fmla="*/ 43822 w 113123"/>
                      <a:gd name="connsiteY3" fmla="*/ 91138 h 113014"/>
                      <a:gd name="connsiteX4" fmla="*/ 21946 w 113123"/>
                      <a:gd name="connsiteY4" fmla="*/ 113014 h 113014"/>
                      <a:gd name="connsiteX5" fmla="*/ 11078 w 113123"/>
                      <a:gd name="connsiteY5" fmla="*/ 102146 h 113014"/>
                      <a:gd name="connsiteX6" fmla="*/ 10659 w 113123"/>
                      <a:gd name="connsiteY6" fmla="*/ 101728 h 113014"/>
                      <a:gd name="connsiteX7" fmla="*/ 0 w 113123"/>
                      <a:gd name="connsiteY7" fmla="*/ 91069 h 113014"/>
                      <a:gd name="connsiteX8" fmla="*/ 21876 w 113123"/>
                      <a:gd name="connsiteY8" fmla="*/ 69193 h 113014"/>
                      <a:gd name="connsiteX9" fmla="*/ 69948 w 113123"/>
                      <a:gd name="connsiteY9" fmla="*/ 21331 h 113014"/>
                      <a:gd name="connsiteX10" fmla="*/ 70365 w 113123"/>
                      <a:gd name="connsiteY10" fmla="*/ 20773 h 113014"/>
                      <a:gd name="connsiteX11" fmla="*/ 72665 w 113123"/>
                      <a:gd name="connsiteY11" fmla="*/ 18613 h 113014"/>
                      <a:gd name="connsiteX12" fmla="*/ 86808 w 113123"/>
                      <a:gd name="connsiteY12" fmla="*/ 4471 h 113014"/>
                      <a:gd name="connsiteX13" fmla="*/ 108126 w 113123"/>
                      <a:gd name="connsiteY13" fmla="*/ 4053 h 113014"/>
                      <a:gd name="connsiteX14" fmla="*/ 108683 w 113123"/>
                      <a:gd name="connsiteY14" fmla="*/ 4471 h 113014"/>
                      <a:gd name="connsiteX15" fmla="*/ 110982 w 113123"/>
                      <a:gd name="connsiteY15" fmla="*/ 23281 h 11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3123" h="113014">
                        <a:moveTo>
                          <a:pt x="111122" y="23351"/>
                        </a:moveTo>
                        <a:lnTo>
                          <a:pt x="110703" y="23908"/>
                        </a:lnTo>
                        <a:cubicBezTo>
                          <a:pt x="110146" y="24884"/>
                          <a:pt x="109520" y="25650"/>
                          <a:pt x="108753" y="26416"/>
                        </a:cubicBezTo>
                        <a:lnTo>
                          <a:pt x="43822" y="91138"/>
                        </a:lnTo>
                        <a:lnTo>
                          <a:pt x="21946" y="113014"/>
                        </a:lnTo>
                        <a:lnTo>
                          <a:pt x="11078" y="102146"/>
                        </a:lnTo>
                        <a:lnTo>
                          <a:pt x="10659" y="101728"/>
                        </a:lnTo>
                        <a:lnTo>
                          <a:pt x="0" y="91069"/>
                        </a:lnTo>
                        <a:lnTo>
                          <a:pt x="21876" y="69193"/>
                        </a:lnTo>
                        <a:lnTo>
                          <a:pt x="69948" y="21331"/>
                        </a:lnTo>
                        <a:cubicBezTo>
                          <a:pt x="69948" y="21331"/>
                          <a:pt x="70157" y="20913"/>
                          <a:pt x="70365" y="20773"/>
                        </a:cubicBezTo>
                        <a:lnTo>
                          <a:pt x="72665" y="18613"/>
                        </a:lnTo>
                        <a:lnTo>
                          <a:pt x="86808" y="4471"/>
                        </a:lnTo>
                        <a:cubicBezTo>
                          <a:pt x="92590" y="-1312"/>
                          <a:pt x="102134" y="-1521"/>
                          <a:pt x="108126" y="4053"/>
                        </a:cubicBezTo>
                        <a:cubicBezTo>
                          <a:pt x="108335" y="4053"/>
                          <a:pt x="108544" y="4262"/>
                          <a:pt x="108683" y="4471"/>
                        </a:cubicBezTo>
                        <a:cubicBezTo>
                          <a:pt x="113700" y="9487"/>
                          <a:pt x="114466" y="17429"/>
                          <a:pt x="110982" y="23281"/>
                        </a:cubicBezTo>
                        <a:close/>
                      </a:path>
                    </a:pathLst>
                  </a:custGeom>
                  <a:solidFill>
                    <a:srgbClr val="121212"/>
                  </a:solidFill>
                  <a:ln w="0" cap="flat">
                    <a:noFill/>
                    <a:prstDash val="solid"/>
                    <a:miter/>
                  </a:ln>
                </p:spPr>
                <p:txBody>
                  <a:bodyPr rtlCol="0" anchor="ctr"/>
                  <a:lstStyle/>
                  <a:p>
                    <a:endParaRPr lang="en-US"/>
                  </a:p>
                </p:txBody>
              </p:sp>
            </p:grpSp>
            <p:grpSp>
              <p:nvGrpSpPr>
                <p:cNvPr id="709" name="Graphic 6">
                  <a:extLst>
                    <a:ext uri="{FF2B5EF4-FFF2-40B4-BE49-F238E27FC236}">
                      <a16:creationId xmlns:a16="http://schemas.microsoft.com/office/drawing/2014/main" id="{38B4E976-06A8-4707-75F2-FC4DA799DBB2}"/>
                    </a:ext>
                  </a:extLst>
                </p:cNvPr>
                <p:cNvGrpSpPr>
                  <a:grpSpLocks noGrp="1" noUngrp="1" noRot="1" noMove="1" noResize="1"/>
                </p:cNvGrpSpPr>
                <p:nvPr/>
              </p:nvGrpSpPr>
              <p:grpSpPr>
                <a:xfrm>
                  <a:off x="10825782" y="3734522"/>
                  <a:ext cx="717093" cy="716863"/>
                  <a:chOff x="10825782" y="3734522"/>
                  <a:chExt cx="717093" cy="716863"/>
                </a:xfrm>
              </p:grpSpPr>
              <p:sp>
                <p:nvSpPr>
                  <p:cNvPr id="710" name="Freeform: Shape 709">
                    <a:extLst>
                      <a:ext uri="{FF2B5EF4-FFF2-40B4-BE49-F238E27FC236}">
                        <a16:creationId xmlns:a16="http://schemas.microsoft.com/office/drawing/2014/main" id="{24F247EE-2556-BE5F-81FE-F371474B24B1}"/>
                      </a:ext>
                    </a:extLst>
                  </p:cNvPr>
                  <p:cNvSpPr>
                    <a:spLocks noGrp="1" noRot="1" noMove="1" noResize="1" noEditPoints="1" noAdjustHandles="1" noChangeArrowheads="1" noChangeShapeType="1"/>
                  </p:cNvSpPr>
                  <p:nvPr/>
                </p:nvSpPr>
                <p:spPr>
                  <a:xfrm>
                    <a:off x="10841195" y="3750013"/>
                    <a:ext cx="686124" cy="685836"/>
                  </a:xfrm>
                  <a:custGeom>
                    <a:avLst/>
                    <a:gdLst>
                      <a:gd name="connsiteX0" fmla="*/ 0 w 686124"/>
                      <a:gd name="connsiteY0" fmla="*/ 531312 h 685836"/>
                      <a:gd name="connsiteX1" fmla="*/ 47235 w 686124"/>
                      <a:gd name="connsiteY1" fmla="*/ 484077 h 685836"/>
                      <a:gd name="connsiteX2" fmla="*/ 111470 w 686124"/>
                      <a:gd name="connsiteY2" fmla="*/ 97486 h 685836"/>
                      <a:gd name="connsiteX3" fmla="*/ 409791 w 686124"/>
                      <a:gd name="connsiteY3" fmla="*/ 5663 h 685836"/>
                      <a:gd name="connsiteX4" fmla="*/ 419962 w 686124"/>
                      <a:gd name="connsiteY4" fmla="*/ 37013 h 685836"/>
                      <a:gd name="connsiteX5" fmla="*/ 235480 w 686124"/>
                      <a:gd name="connsiteY5" fmla="*/ 221496 h 685836"/>
                      <a:gd name="connsiteX6" fmla="*/ 283830 w 686124"/>
                      <a:gd name="connsiteY6" fmla="*/ 402007 h 685836"/>
                      <a:gd name="connsiteX7" fmla="*/ 464341 w 686124"/>
                      <a:gd name="connsiteY7" fmla="*/ 450357 h 685836"/>
                      <a:gd name="connsiteX8" fmla="*/ 649172 w 686124"/>
                      <a:gd name="connsiteY8" fmla="*/ 265526 h 685836"/>
                      <a:gd name="connsiteX9" fmla="*/ 680523 w 686124"/>
                      <a:gd name="connsiteY9" fmla="*/ 275698 h 685836"/>
                      <a:gd name="connsiteX10" fmla="*/ 588352 w 686124"/>
                      <a:gd name="connsiteY10" fmla="*/ 574367 h 685836"/>
                      <a:gd name="connsiteX11" fmla="*/ 201760 w 686124"/>
                      <a:gd name="connsiteY11" fmla="*/ 638601 h 685836"/>
                      <a:gd name="connsiteX12" fmla="*/ 154525 w 686124"/>
                      <a:gd name="connsiteY12" fmla="*/ 685837 h 685836"/>
                      <a:gd name="connsiteX13" fmla="*/ 0 w 686124"/>
                      <a:gd name="connsiteY13" fmla="*/ 531312 h 685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6124" h="685836">
                        <a:moveTo>
                          <a:pt x="0" y="531312"/>
                        </a:moveTo>
                        <a:lnTo>
                          <a:pt x="47235" y="484077"/>
                        </a:lnTo>
                        <a:cubicBezTo>
                          <a:pt x="-14351" y="358255"/>
                          <a:pt x="6827" y="202128"/>
                          <a:pt x="111470" y="97486"/>
                        </a:cubicBezTo>
                        <a:cubicBezTo>
                          <a:pt x="192704" y="16252"/>
                          <a:pt x="304800" y="-13636"/>
                          <a:pt x="409791" y="5663"/>
                        </a:cubicBezTo>
                        <a:cubicBezTo>
                          <a:pt x="424561" y="8380"/>
                          <a:pt x="430622" y="26354"/>
                          <a:pt x="419962" y="37013"/>
                        </a:cubicBezTo>
                        <a:lnTo>
                          <a:pt x="235480" y="221496"/>
                        </a:lnTo>
                        <a:lnTo>
                          <a:pt x="283830" y="402007"/>
                        </a:lnTo>
                        <a:lnTo>
                          <a:pt x="464341" y="450357"/>
                        </a:lnTo>
                        <a:lnTo>
                          <a:pt x="649172" y="265526"/>
                        </a:lnTo>
                        <a:cubicBezTo>
                          <a:pt x="659831" y="254867"/>
                          <a:pt x="677806" y="260928"/>
                          <a:pt x="680523" y="275698"/>
                        </a:cubicBezTo>
                        <a:cubicBezTo>
                          <a:pt x="699752" y="380828"/>
                          <a:pt x="669585" y="493064"/>
                          <a:pt x="588352" y="574367"/>
                        </a:cubicBezTo>
                        <a:cubicBezTo>
                          <a:pt x="483709" y="678940"/>
                          <a:pt x="327652" y="700188"/>
                          <a:pt x="201760" y="638601"/>
                        </a:cubicBezTo>
                        <a:lnTo>
                          <a:pt x="154525" y="685837"/>
                        </a:lnTo>
                        <a:lnTo>
                          <a:pt x="0" y="531312"/>
                        </a:lnTo>
                        <a:close/>
                      </a:path>
                    </a:pathLst>
                  </a:custGeom>
                  <a:solidFill>
                    <a:srgbClr val="5AC0FF"/>
                  </a:solidFill>
                  <a:ln w="0" cap="flat">
                    <a:noFill/>
                    <a:prstDash val="solid"/>
                    <a:miter/>
                  </a:ln>
                </p:spPr>
                <p:txBody>
                  <a:bodyPr rtlCol="0" anchor="ctr"/>
                  <a:lstStyle/>
                  <a:p>
                    <a:endParaRPr lang="en-US"/>
                  </a:p>
                </p:txBody>
              </p:sp>
              <p:sp>
                <p:nvSpPr>
                  <p:cNvPr id="711" name="Freeform: Shape 710">
                    <a:extLst>
                      <a:ext uri="{FF2B5EF4-FFF2-40B4-BE49-F238E27FC236}">
                        <a16:creationId xmlns:a16="http://schemas.microsoft.com/office/drawing/2014/main" id="{00BB68B4-E65E-03BF-6D86-4CB0A880BEA7}"/>
                      </a:ext>
                    </a:extLst>
                  </p:cNvPr>
                  <p:cNvSpPr>
                    <a:spLocks noGrp="1" noRot="1" noMove="1" noResize="1" noEditPoints="1" noAdjustHandles="1" noChangeArrowheads="1" noChangeShapeType="1"/>
                  </p:cNvSpPr>
                  <p:nvPr/>
                </p:nvSpPr>
                <p:spPr>
                  <a:xfrm>
                    <a:off x="10825782" y="3734522"/>
                    <a:ext cx="717093" cy="716863"/>
                  </a:xfrm>
                  <a:custGeom>
                    <a:avLst/>
                    <a:gdLst>
                      <a:gd name="connsiteX0" fmla="*/ 169939 w 717093"/>
                      <a:gd name="connsiteY0" fmla="*/ 716794 h 716863"/>
                      <a:gd name="connsiteX1" fmla="*/ 159001 w 717093"/>
                      <a:gd name="connsiteY1" fmla="*/ 712265 h 716863"/>
                      <a:gd name="connsiteX2" fmla="*/ 159001 w 717093"/>
                      <a:gd name="connsiteY2" fmla="*/ 690320 h 716863"/>
                      <a:gd name="connsiteX3" fmla="*/ 206236 w 717093"/>
                      <a:gd name="connsiteY3" fmla="*/ 643084 h 716863"/>
                      <a:gd name="connsiteX4" fmla="*/ 224002 w 717093"/>
                      <a:gd name="connsiteY4" fmla="*/ 640089 h 716863"/>
                      <a:gd name="connsiteX5" fmla="*/ 592827 w 717093"/>
                      <a:gd name="connsiteY5" fmla="*/ 578850 h 716863"/>
                      <a:gd name="connsiteX6" fmla="*/ 680679 w 717093"/>
                      <a:gd name="connsiteY6" fmla="*/ 293975 h 716863"/>
                      <a:gd name="connsiteX7" fmla="*/ 678380 w 717093"/>
                      <a:gd name="connsiteY7" fmla="*/ 291258 h 716863"/>
                      <a:gd name="connsiteX8" fmla="*/ 675593 w 717093"/>
                      <a:gd name="connsiteY8" fmla="*/ 291955 h 716863"/>
                      <a:gd name="connsiteX9" fmla="*/ 490762 w 717093"/>
                      <a:gd name="connsiteY9" fmla="*/ 476786 h 716863"/>
                      <a:gd name="connsiteX10" fmla="*/ 475783 w 717093"/>
                      <a:gd name="connsiteY10" fmla="*/ 480826 h 716863"/>
                      <a:gd name="connsiteX11" fmla="*/ 295273 w 717093"/>
                      <a:gd name="connsiteY11" fmla="*/ 432476 h 716863"/>
                      <a:gd name="connsiteX12" fmla="*/ 284334 w 717093"/>
                      <a:gd name="connsiteY12" fmla="*/ 421538 h 716863"/>
                      <a:gd name="connsiteX13" fmla="*/ 235985 w 717093"/>
                      <a:gd name="connsiteY13" fmla="*/ 241027 h 716863"/>
                      <a:gd name="connsiteX14" fmla="*/ 240025 w 717093"/>
                      <a:gd name="connsiteY14" fmla="*/ 226048 h 716863"/>
                      <a:gd name="connsiteX15" fmla="*/ 424507 w 717093"/>
                      <a:gd name="connsiteY15" fmla="*/ 41496 h 716863"/>
                      <a:gd name="connsiteX16" fmla="*/ 425205 w 717093"/>
                      <a:gd name="connsiteY16" fmla="*/ 38710 h 716863"/>
                      <a:gd name="connsiteX17" fmla="*/ 422488 w 717093"/>
                      <a:gd name="connsiteY17" fmla="*/ 36341 h 716863"/>
                      <a:gd name="connsiteX18" fmla="*/ 137960 w 717093"/>
                      <a:gd name="connsiteY18" fmla="*/ 123914 h 716863"/>
                      <a:gd name="connsiteX19" fmla="*/ 76722 w 717093"/>
                      <a:gd name="connsiteY19" fmla="*/ 492740 h 716863"/>
                      <a:gd name="connsiteX20" fmla="*/ 73726 w 717093"/>
                      <a:gd name="connsiteY20" fmla="*/ 510505 h 716863"/>
                      <a:gd name="connsiteX21" fmla="*/ 26491 w 717093"/>
                      <a:gd name="connsiteY21" fmla="*/ 557740 h 716863"/>
                      <a:gd name="connsiteX22" fmla="*/ 4546 w 717093"/>
                      <a:gd name="connsiteY22" fmla="*/ 557740 h 716863"/>
                      <a:gd name="connsiteX23" fmla="*/ 4546 w 717093"/>
                      <a:gd name="connsiteY23" fmla="*/ 535795 h 716863"/>
                      <a:gd name="connsiteX24" fmla="*/ 44047 w 717093"/>
                      <a:gd name="connsiteY24" fmla="*/ 496293 h 716863"/>
                      <a:gd name="connsiteX25" fmla="*/ 115946 w 717093"/>
                      <a:gd name="connsiteY25" fmla="*/ 102038 h 716863"/>
                      <a:gd name="connsiteX26" fmla="*/ 427991 w 717093"/>
                      <a:gd name="connsiteY26" fmla="*/ 5896 h 716863"/>
                      <a:gd name="connsiteX27" fmla="*/ 454744 w 717093"/>
                      <a:gd name="connsiteY27" fmla="*/ 29513 h 716863"/>
                      <a:gd name="connsiteX28" fmla="*/ 446383 w 717093"/>
                      <a:gd name="connsiteY28" fmla="*/ 63442 h 716863"/>
                      <a:gd name="connsiteX29" fmla="*/ 268241 w 717093"/>
                      <a:gd name="connsiteY29" fmla="*/ 241654 h 716863"/>
                      <a:gd name="connsiteX30" fmla="*/ 311993 w 717093"/>
                      <a:gd name="connsiteY30" fmla="*/ 404888 h 716863"/>
                      <a:gd name="connsiteX31" fmla="*/ 475226 w 717093"/>
                      <a:gd name="connsiteY31" fmla="*/ 448639 h 716863"/>
                      <a:gd name="connsiteX32" fmla="*/ 653717 w 717093"/>
                      <a:gd name="connsiteY32" fmla="*/ 270149 h 716863"/>
                      <a:gd name="connsiteX33" fmla="*/ 687646 w 717093"/>
                      <a:gd name="connsiteY33" fmla="*/ 261788 h 716863"/>
                      <a:gd name="connsiteX34" fmla="*/ 711263 w 717093"/>
                      <a:gd name="connsiteY34" fmla="*/ 288541 h 716863"/>
                      <a:gd name="connsiteX35" fmla="*/ 614773 w 717093"/>
                      <a:gd name="connsiteY35" fmla="*/ 600935 h 716863"/>
                      <a:gd name="connsiteX36" fmla="*/ 220518 w 717093"/>
                      <a:gd name="connsiteY36" fmla="*/ 672833 h 716863"/>
                      <a:gd name="connsiteX37" fmla="*/ 181016 w 717093"/>
                      <a:gd name="connsiteY37" fmla="*/ 712335 h 716863"/>
                      <a:gd name="connsiteX38" fmla="*/ 170078 w 717093"/>
                      <a:gd name="connsiteY38" fmla="*/ 716863 h 71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17093" h="716863">
                        <a:moveTo>
                          <a:pt x="169939" y="716794"/>
                        </a:moveTo>
                        <a:cubicBezTo>
                          <a:pt x="165967" y="716794"/>
                          <a:pt x="161997" y="715261"/>
                          <a:pt x="159001" y="712265"/>
                        </a:cubicBezTo>
                        <a:cubicBezTo>
                          <a:pt x="152939" y="706204"/>
                          <a:pt x="152939" y="696381"/>
                          <a:pt x="159001" y="690320"/>
                        </a:cubicBezTo>
                        <a:lnTo>
                          <a:pt x="206236" y="643084"/>
                        </a:lnTo>
                        <a:cubicBezTo>
                          <a:pt x="210904" y="638417"/>
                          <a:pt x="218079" y="637232"/>
                          <a:pt x="224002" y="640089"/>
                        </a:cubicBezTo>
                        <a:cubicBezTo>
                          <a:pt x="347524" y="700561"/>
                          <a:pt x="495709" y="675898"/>
                          <a:pt x="592827" y="578850"/>
                        </a:cubicBezTo>
                        <a:cubicBezTo>
                          <a:pt x="666954" y="504723"/>
                          <a:pt x="699838" y="398199"/>
                          <a:pt x="680679" y="293975"/>
                        </a:cubicBezTo>
                        <a:cubicBezTo>
                          <a:pt x="680331" y="292164"/>
                          <a:pt x="679077" y="291467"/>
                          <a:pt x="678380" y="291258"/>
                        </a:cubicBezTo>
                        <a:cubicBezTo>
                          <a:pt x="676778" y="290770"/>
                          <a:pt x="675872" y="291606"/>
                          <a:pt x="675593" y="291955"/>
                        </a:cubicBezTo>
                        <a:lnTo>
                          <a:pt x="490762" y="476786"/>
                        </a:lnTo>
                        <a:cubicBezTo>
                          <a:pt x="486861" y="480757"/>
                          <a:pt x="481078" y="482220"/>
                          <a:pt x="475783" y="480826"/>
                        </a:cubicBezTo>
                        <a:lnTo>
                          <a:pt x="295273" y="432476"/>
                        </a:lnTo>
                        <a:cubicBezTo>
                          <a:pt x="289908" y="431013"/>
                          <a:pt x="285728" y="426833"/>
                          <a:pt x="284334" y="421538"/>
                        </a:cubicBezTo>
                        <a:lnTo>
                          <a:pt x="235985" y="241027"/>
                        </a:lnTo>
                        <a:cubicBezTo>
                          <a:pt x="234522" y="235663"/>
                          <a:pt x="236054" y="229950"/>
                          <a:pt x="240025" y="226048"/>
                        </a:cubicBezTo>
                        <a:lnTo>
                          <a:pt x="424507" y="41496"/>
                        </a:lnTo>
                        <a:cubicBezTo>
                          <a:pt x="424507" y="41496"/>
                          <a:pt x="425692" y="40312"/>
                          <a:pt x="425205" y="38710"/>
                        </a:cubicBezTo>
                        <a:cubicBezTo>
                          <a:pt x="424996" y="38013"/>
                          <a:pt x="424299" y="36689"/>
                          <a:pt x="422488" y="36341"/>
                        </a:cubicBezTo>
                        <a:cubicBezTo>
                          <a:pt x="318263" y="17251"/>
                          <a:pt x="211880" y="49926"/>
                          <a:pt x="137960" y="123914"/>
                        </a:cubicBezTo>
                        <a:cubicBezTo>
                          <a:pt x="40913" y="220963"/>
                          <a:pt x="16250" y="369217"/>
                          <a:pt x="76722" y="492740"/>
                        </a:cubicBezTo>
                        <a:cubicBezTo>
                          <a:pt x="79648" y="498661"/>
                          <a:pt x="78464" y="505837"/>
                          <a:pt x="73726" y="510505"/>
                        </a:cubicBezTo>
                        <a:lnTo>
                          <a:pt x="26491" y="557740"/>
                        </a:lnTo>
                        <a:cubicBezTo>
                          <a:pt x="20430" y="563802"/>
                          <a:pt x="10607" y="563802"/>
                          <a:pt x="4546" y="557740"/>
                        </a:cubicBezTo>
                        <a:cubicBezTo>
                          <a:pt x="-1515" y="551679"/>
                          <a:pt x="-1515" y="541856"/>
                          <a:pt x="4546" y="535795"/>
                        </a:cubicBezTo>
                        <a:lnTo>
                          <a:pt x="44047" y="496293"/>
                        </a:lnTo>
                        <a:cubicBezTo>
                          <a:pt x="-16077" y="363017"/>
                          <a:pt x="12139" y="205844"/>
                          <a:pt x="115946" y="102038"/>
                        </a:cubicBezTo>
                        <a:cubicBezTo>
                          <a:pt x="197109" y="20874"/>
                          <a:pt x="313665" y="-15144"/>
                          <a:pt x="427991" y="5896"/>
                        </a:cubicBezTo>
                        <a:cubicBezTo>
                          <a:pt x="440671" y="8195"/>
                          <a:pt x="450912" y="17251"/>
                          <a:pt x="454744" y="29513"/>
                        </a:cubicBezTo>
                        <a:cubicBezTo>
                          <a:pt x="458506" y="41566"/>
                          <a:pt x="455301" y="54524"/>
                          <a:pt x="446383" y="63442"/>
                        </a:cubicBezTo>
                        <a:lnTo>
                          <a:pt x="268241" y="241654"/>
                        </a:lnTo>
                        <a:lnTo>
                          <a:pt x="311993" y="404888"/>
                        </a:lnTo>
                        <a:lnTo>
                          <a:pt x="475226" y="448639"/>
                        </a:lnTo>
                        <a:lnTo>
                          <a:pt x="653717" y="270149"/>
                        </a:lnTo>
                        <a:cubicBezTo>
                          <a:pt x="662635" y="261231"/>
                          <a:pt x="675663" y="258026"/>
                          <a:pt x="687646" y="261788"/>
                        </a:cubicBezTo>
                        <a:cubicBezTo>
                          <a:pt x="699907" y="265620"/>
                          <a:pt x="708895" y="275861"/>
                          <a:pt x="711263" y="288541"/>
                        </a:cubicBezTo>
                        <a:cubicBezTo>
                          <a:pt x="732164" y="402798"/>
                          <a:pt x="696145" y="519632"/>
                          <a:pt x="614773" y="600935"/>
                        </a:cubicBezTo>
                        <a:cubicBezTo>
                          <a:pt x="510966" y="704741"/>
                          <a:pt x="353863" y="733027"/>
                          <a:pt x="220518" y="672833"/>
                        </a:cubicBezTo>
                        <a:lnTo>
                          <a:pt x="181016" y="712335"/>
                        </a:lnTo>
                        <a:cubicBezTo>
                          <a:pt x="178020" y="715331"/>
                          <a:pt x="174049" y="716863"/>
                          <a:pt x="170078" y="716863"/>
                        </a:cubicBezTo>
                        <a:close/>
                      </a:path>
                    </a:pathLst>
                  </a:custGeom>
                  <a:solidFill>
                    <a:srgbClr val="121212"/>
                  </a:solidFill>
                  <a:ln w="0" cap="flat">
                    <a:noFill/>
                    <a:prstDash val="solid"/>
                    <a:miter/>
                  </a:ln>
                </p:spPr>
                <p:txBody>
                  <a:bodyPr rtlCol="0" anchor="ctr"/>
                  <a:lstStyle/>
                  <a:p>
                    <a:endParaRPr lang="en-US"/>
                  </a:p>
                </p:txBody>
              </p:sp>
            </p:grpSp>
          </p:grpSp>
          <p:grpSp>
            <p:nvGrpSpPr>
              <p:cNvPr id="705" name="Graphic 6">
                <a:extLst>
                  <a:ext uri="{FF2B5EF4-FFF2-40B4-BE49-F238E27FC236}">
                    <a16:creationId xmlns:a16="http://schemas.microsoft.com/office/drawing/2014/main" id="{B81014E6-41F6-BE96-461E-6DEAE5891393}"/>
                  </a:ext>
                </a:extLst>
              </p:cNvPr>
              <p:cNvGrpSpPr>
                <a:grpSpLocks noGrp="1" noUngrp="1" noRot="1" noMove="1" noResize="1"/>
              </p:cNvGrpSpPr>
              <p:nvPr/>
            </p:nvGrpSpPr>
            <p:grpSpPr>
              <a:xfrm>
                <a:off x="9964292" y="3736044"/>
                <a:ext cx="1350845" cy="1348420"/>
                <a:chOff x="9964292" y="3736044"/>
                <a:chExt cx="1350846" cy="1348420"/>
              </a:xfrm>
              <a:solidFill>
                <a:srgbClr val="121212"/>
              </a:solidFill>
            </p:grpSpPr>
            <p:sp>
              <p:nvSpPr>
                <p:cNvPr id="706" name="Freeform: Shape 705">
                  <a:extLst>
                    <a:ext uri="{FF2B5EF4-FFF2-40B4-BE49-F238E27FC236}">
                      <a16:creationId xmlns:a16="http://schemas.microsoft.com/office/drawing/2014/main" id="{3C526F18-719C-83FA-B1AE-8B6BD8C08BCF}"/>
                    </a:ext>
                  </a:extLst>
                </p:cNvPr>
                <p:cNvSpPr>
                  <a:spLocks noGrp="1" noRot="1" noMove="1" noResize="1" noEditPoints="1" noAdjustHandles="1" noChangeArrowheads="1" noChangeShapeType="1"/>
                </p:cNvSpPr>
                <p:nvPr/>
              </p:nvSpPr>
              <p:spPr>
                <a:xfrm>
                  <a:off x="9964292" y="3736044"/>
                  <a:ext cx="1350846" cy="1348420"/>
                </a:xfrm>
                <a:custGeom>
                  <a:avLst/>
                  <a:gdLst>
                    <a:gd name="connsiteX0" fmla="*/ 629162 w 1350846"/>
                    <a:gd name="connsiteY0" fmla="*/ 815456 h 1348420"/>
                    <a:gd name="connsiteX1" fmla="*/ 607077 w 1350846"/>
                    <a:gd name="connsiteY1" fmla="*/ 837332 h 1348420"/>
                    <a:gd name="connsiteX2" fmla="*/ 739865 w 1350846"/>
                    <a:gd name="connsiteY2" fmla="*/ 970120 h 1348420"/>
                    <a:gd name="connsiteX3" fmla="*/ 761741 w 1350846"/>
                    <a:gd name="connsiteY3" fmla="*/ 948035 h 1348420"/>
                    <a:gd name="connsiteX4" fmla="*/ 629162 w 1350846"/>
                    <a:gd name="connsiteY4" fmla="*/ 815456 h 1348420"/>
                    <a:gd name="connsiteX5" fmla="*/ 1303136 w 1350846"/>
                    <a:gd name="connsiteY5" fmla="*/ 1072811 h 1348420"/>
                    <a:gd name="connsiteX6" fmla="*/ 992066 w 1350846"/>
                    <a:gd name="connsiteY6" fmla="*/ 761741 h 1348420"/>
                    <a:gd name="connsiteX7" fmla="*/ 981197 w 1350846"/>
                    <a:gd name="connsiteY7" fmla="*/ 750873 h 1348420"/>
                    <a:gd name="connsiteX8" fmla="*/ 980779 w 1350846"/>
                    <a:gd name="connsiteY8" fmla="*/ 750455 h 1348420"/>
                    <a:gd name="connsiteX9" fmla="*/ 970120 w 1350846"/>
                    <a:gd name="connsiteY9" fmla="*/ 739796 h 1348420"/>
                    <a:gd name="connsiteX10" fmla="*/ 837540 w 1350846"/>
                    <a:gd name="connsiteY10" fmla="*/ 607216 h 1348420"/>
                    <a:gd name="connsiteX11" fmla="*/ 803612 w 1350846"/>
                    <a:gd name="connsiteY11" fmla="*/ 573288 h 1348420"/>
                    <a:gd name="connsiteX12" fmla="*/ 699318 w 1350846"/>
                    <a:gd name="connsiteY12" fmla="*/ 573288 h 1348420"/>
                    <a:gd name="connsiteX13" fmla="*/ 694650 w 1350846"/>
                    <a:gd name="connsiteY13" fmla="*/ 578165 h 1348420"/>
                    <a:gd name="connsiteX14" fmla="*/ 406014 w 1350846"/>
                    <a:gd name="connsiteY14" fmla="*/ 289388 h 1348420"/>
                    <a:gd name="connsiteX15" fmla="*/ 383301 w 1350846"/>
                    <a:gd name="connsiteY15" fmla="*/ 240133 h 1348420"/>
                    <a:gd name="connsiteX16" fmla="*/ 379261 w 1350846"/>
                    <a:gd name="connsiteY16" fmla="*/ 188160 h 1348420"/>
                    <a:gd name="connsiteX17" fmla="*/ 336205 w 1350846"/>
                    <a:gd name="connsiteY17" fmla="*/ 121487 h 1348420"/>
                    <a:gd name="connsiteX18" fmla="*/ 117585 w 1350846"/>
                    <a:gd name="connsiteY18" fmla="*/ 1866 h 1348420"/>
                    <a:gd name="connsiteX19" fmla="*/ 99193 w 1350846"/>
                    <a:gd name="connsiteY19" fmla="*/ 4583 h 1348420"/>
                    <a:gd name="connsiteX20" fmla="*/ 4583 w 1350846"/>
                    <a:gd name="connsiteY20" fmla="*/ 99193 h 1348420"/>
                    <a:gd name="connsiteX21" fmla="*/ 1866 w 1350846"/>
                    <a:gd name="connsiteY21" fmla="*/ 117586 h 1348420"/>
                    <a:gd name="connsiteX22" fmla="*/ 121487 w 1350846"/>
                    <a:gd name="connsiteY22" fmla="*/ 336205 h 1348420"/>
                    <a:gd name="connsiteX23" fmla="*/ 187951 w 1350846"/>
                    <a:gd name="connsiteY23" fmla="*/ 379261 h 1348420"/>
                    <a:gd name="connsiteX24" fmla="*/ 240062 w 1350846"/>
                    <a:gd name="connsiteY24" fmla="*/ 383301 h 1348420"/>
                    <a:gd name="connsiteX25" fmla="*/ 289319 w 1350846"/>
                    <a:gd name="connsiteY25" fmla="*/ 405944 h 1348420"/>
                    <a:gd name="connsiteX26" fmla="*/ 577955 w 1350846"/>
                    <a:gd name="connsiteY26" fmla="*/ 694581 h 1348420"/>
                    <a:gd name="connsiteX27" fmla="*/ 573288 w 1350846"/>
                    <a:gd name="connsiteY27" fmla="*/ 699249 h 1348420"/>
                    <a:gd name="connsiteX28" fmla="*/ 573288 w 1350846"/>
                    <a:gd name="connsiteY28" fmla="*/ 803542 h 1348420"/>
                    <a:gd name="connsiteX29" fmla="*/ 739796 w 1350846"/>
                    <a:gd name="connsiteY29" fmla="*/ 970050 h 1348420"/>
                    <a:gd name="connsiteX30" fmla="*/ 750455 w 1350846"/>
                    <a:gd name="connsiteY30" fmla="*/ 980710 h 1348420"/>
                    <a:gd name="connsiteX31" fmla="*/ 750664 w 1350846"/>
                    <a:gd name="connsiteY31" fmla="*/ 980919 h 1348420"/>
                    <a:gd name="connsiteX32" fmla="*/ 761741 w 1350846"/>
                    <a:gd name="connsiteY32" fmla="*/ 991996 h 1348420"/>
                    <a:gd name="connsiteX33" fmla="*/ 1067029 w 1350846"/>
                    <a:gd name="connsiteY33" fmla="*/ 1297284 h 1348420"/>
                    <a:gd name="connsiteX34" fmla="*/ 1190900 w 1350846"/>
                    <a:gd name="connsiteY34" fmla="*/ 1348420 h 1348420"/>
                    <a:gd name="connsiteX35" fmla="*/ 1296726 w 1350846"/>
                    <a:gd name="connsiteY35" fmla="*/ 1309057 h 1348420"/>
                    <a:gd name="connsiteX36" fmla="*/ 1350789 w 1350846"/>
                    <a:gd name="connsiteY36" fmla="*/ 1192154 h 1348420"/>
                    <a:gd name="connsiteX37" fmla="*/ 1303136 w 1350846"/>
                    <a:gd name="connsiteY37" fmla="*/ 1072742 h 1348420"/>
                    <a:gd name="connsiteX38" fmla="*/ 1275965 w 1350846"/>
                    <a:gd name="connsiteY38" fmla="*/ 1286067 h 1348420"/>
                    <a:gd name="connsiteX39" fmla="*/ 1088905 w 1350846"/>
                    <a:gd name="connsiteY39" fmla="*/ 1275199 h 1348420"/>
                    <a:gd name="connsiteX40" fmla="*/ 761741 w 1350846"/>
                    <a:gd name="connsiteY40" fmla="*/ 948035 h 1348420"/>
                    <a:gd name="connsiteX41" fmla="*/ 629162 w 1350846"/>
                    <a:gd name="connsiteY41" fmla="*/ 815456 h 1348420"/>
                    <a:gd name="connsiteX42" fmla="*/ 607286 w 1350846"/>
                    <a:gd name="connsiteY42" fmla="*/ 793580 h 1348420"/>
                    <a:gd name="connsiteX43" fmla="*/ 595442 w 1350846"/>
                    <a:gd name="connsiteY43" fmla="*/ 781736 h 1348420"/>
                    <a:gd name="connsiteX44" fmla="*/ 595442 w 1350846"/>
                    <a:gd name="connsiteY44" fmla="*/ 721264 h 1348420"/>
                    <a:gd name="connsiteX45" fmla="*/ 610978 w 1350846"/>
                    <a:gd name="connsiteY45" fmla="*/ 705728 h 1348420"/>
                    <a:gd name="connsiteX46" fmla="*/ 610978 w 1350846"/>
                    <a:gd name="connsiteY46" fmla="*/ 683852 h 1348420"/>
                    <a:gd name="connsiteX47" fmla="*/ 311334 w 1350846"/>
                    <a:gd name="connsiteY47" fmla="*/ 383998 h 1348420"/>
                    <a:gd name="connsiteX48" fmla="*/ 242502 w 1350846"/>
                    <a:gd name="connsiteY48" fmla="*/ 352438 h 1348420"/>
                    <a:gd name="connsiteX49" fmla="*/ 190528 w 1350846"/>
                    <a:gd name="connsiteY49" fmla="*/ 348537 h 1348420"/>
                    <a:gd name="connsiteX50" fmla="*/ 148657 w 1350846"/>
                    <a:gd name="connsiteY50" fmla="*/ 321575 h 1348420"/>
                    <a:gd name="connsiteX51" fmla="*/ 34680 w 1350846"/>
                    <a:gd name="connsiteY51" fmla="*/ 112987 h 1348420"/>
                    <a:gd name="connsiteX52" fmla="*/ 112987 w 1350846"/>
                    <a:gd name="connsiteY52" fmla="*/ 34680 h 1348420"/>
                    <a:gd name="connsiteX53" fmla="*/ 321366 w 1350846"/>
                    <a:gd name="connsiteY53" fmla="*/ 148867 h 1348420"/>
                    <a:gd name="connsiteX54" fmla="*/ 348328 w 1350846"/>
                    <a:gd name="connsiteY54" fmla="*/ 190529 h 1348420"/>
                    <a:gd name="connsiteX55" fmla="*/ 352368 w 1350846"/>
                    <a:gd name="connsiteY55" fmla="*/ 242501 h 1348420"/>
                    <a:gd name="connsiteX56" fmla="*/ 383928 w 1350846"/>
                    <a:gd name="connsiteY56" fmla="*/ 311334 h 1348420"/>
                    <a:gd name="connsiteX57" fmla="*/ 683573 w 1350846"/>
                    <a:gd name="connsiteY57" fmla="*/ 610978 h 1348420"/>
                    <a:gd name="connsiteX58" fmla="*/ 705658 w 1350846"/>
                    <a:gd name="connsiteY58" fmla="*/ 610978 h 1348420"/>
                    <a:gd name="connsiteX59" fmla="*/ 721194 w 1350846"/>
                    <a:gd name="connsiteY59" fmla="*/ 595442 h 1348420"/>
                    <a:gd name="connsiteX60" fmla="*/ 781666 w 1350846"/>
                    <a:gd name="connsiteY60" fmla="*/ 595442 h 1348420"/>
                    <a:gd name="connsiteX61" fmla="*/ 815595 w 1350846"/>
                    <a:gd name="connsiteY61" fmla="*/ 629371 h 1348420"/>
                    <a:gd name="connsiteX62" fmla="*/ 948174 w 1350846"/>
                    <a:gd name="connsiteY62" fmla="*/ 761741 h 1348420"/>
                    <a:gd name="connsiteX63" fmla="*/ 958833 w 1350846"/>
                    <a:gd name="connsiteY63" fmla="*/ 772401 h 1348420"/>
                    <a:gd name="connsiteX64" fmla="*/ 959252 w 1350846"/>
                    <a:gd name="connsiteY64" fmla="*/ 772819 h 1348420"/>
                    <a:gd name="connsiteX65" fmla="*/ 970120 w 1350846"/>
                    <a:gd name="connsiteY65" fmla="*/ 783687 h 1348420"/>
                    <a:gd name="connsiteX66" fmla="*/ 1281190 w 1350846"/>
                    <a:gd name="connsiteY66" fmla="*/ 1094757 h 1348420"/>
                    <a:gd name="connsiteX67" fmla="*/ 1319787 w 1350846"/>
                    <a:gd name="connsiteY67" fmla="*/ 1191457 h 1348420"/>
                    <a:gd name="connsiteX68" fmla="*/ 1275965 w 1350846"/>
                    <a:gd name="connsiteY68" fmla="*/ 1286067 h 1348420"/>
                    <a:gd name="connsiteX69" fmla="*/ 629162 w 1350846"/>
                    <a:gd name="connsiteY69" fmla="*/ 815456 h 1348420"/>
                    <a:gd name="connsiteX70" fmla="*/ 607077 w 1350846"/>
                    <a:gd name="connsiteY70" fmla="*/ 837332 h 1348420"/>
                    <a:gd name="connsiteX71" fmla="*/ 739865 w 1350846"/>
                    <a:gd name="connsiteY71" fmla="*/ 970120 h 1348420"/>
                    <a:gd name="connsiteX72" fmla="*/ 761741 w 1350846"/>
                    <a:gd name="connsiteY72" fmla="*/ 948035 h 1348420"/>
                    <a:gd name="connsiteX73" fmla="*/ 629162 w 1350846"/>
                    <a:gd name="connsiteY73" fmla="*/ 815456 h 134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350846" h="1348420">
                      <a:moveTo>
                        <a:pt x="629162" y="815456"/>
                      </a:moveTo>
                      <a:lnTo>
                        <a:pt x="607077" y="837332"/>
                      </a:lnTo>
                      <a:lnTo>
                        <a:pt x="739865" y="970120"/>
                      </a:lnTo>
                      <a:lnTo>
                        <a:pt x="761741" y="948035"/>
                      </a:lnTo>
                      <a:lnTo>
                        <a:pt x="629162" y="815456"/>
                      </a:lnTo>
                      <a:close/>
                      <a:moveTo>
                        <a:pt x="1303136" y="1072811"/>
                      </a:moveTo>
                      <a:lnTo>
                        <a:pt x="992066" y="761741"/>
                      </a:lnTo>
                      <a:lnTo>
                        <a:pt x="981197" y="750873"/>
                      </a:lnTo>
                      <a:lnTo>
                        <a:pt x="980779" y="750455"/>
                      </a:lnTo>
                      <a:lnTo>
                        <a:pt x="970120" y="739796"/>
                      </a:lnTo>
                      <a:lnTo>
                        <a:pt x="837540" y="607216"/>
                      </a:lnTo>
                      <a:lnTo>
                        <a:pt x="803612" y="573288"/>
                      </a:lnTo>
                      <a:cubicBezTo>
                        <a:pt x="774908" y="544584"/>
                        <a:pt x="728021" y="544584"/>
                        <a:pt x="699318" y="573288"/>
                      </a:cubicBezTo>
                      <a:lnTo>
                        <a:pt x="694650" y="578165"/>
                      </a:lnTo>
                      <a:lnTo>
                        <a:pt x="406014" y="289388"/>
                      </a:lnTo>
                      <a:cubicBezTo>
                        <a:pt x="392637" y="276221"/>
                        <a:pt x="384695" y="258734"/>
                        <a:pt x="383301" y="240133"/>
                      </a:cubicBezTo>
                      <a:lnTo>
                        <a:pt x="379261" y="188160"/>
                      </a:lnTo>
                      <a:cubicBezTo>
                        <a:pt x="377101" y="159874"/>
                        <a:pt x="361008" y="135072"/>
                        <a:pt x="336205" y="121487"/>
                      </a:cubicBezTo>
                      <a:lnTo>
                        <a:pt x="117585" y="1866"/>
                      </a:lnTo>
                      <a:cubicBezTo>
                        <a:pt x="111594" y="-1408"/>
                        <a:pt x="104000" y="-294"/>
                        <a:pt x="99193" y="4583"/>
                      </a:cubicBezTo>
                      <a:lnTo>
                        <a:pt x="4583" y="99193"/>
                      </a:lnTo>
                      <a:cubicBezTo>
                        <a:pt x="-294" y="104070"/>
                        <a:pt x="-1408" y="111594"/>
                        <a:pt x="1866" y="117586"/>
                      </a:cubicBezTo>
                      <a:lnTo>
                        <a:pt x="121487" y="336205"/>
                      </a:lnTo>
                      <a:cubicBezTo>
                        <a:pt x="135072" y="361008"/>
                        <a:pt x="159874" y="377101"/>
                        <a:pt x="187951" y="379261"/>
                      </a:cubicBezTo>
                      <a:lnTo>
                        <a:pt x="240062" y="383301"/>
                      </a:lnTo>
                      <a:cubicBezTo>
                        <a:pt x="258664" y="384625"/>
                        <a:pt x="276081" y="392777"/>
                        <a:pt x="289319" y="405944"/>
                      </a:cubicBezTo>
                      <a:lnTo>
                        <a:pt x="577955" y="694581"/>
                      </a:lnTo>
                      <a:lnTo>
                        <a:pt x="573288" y="699249"/>
                      </a:lnTo>
                      <a:cubicBezTo>
                        <a:pt x="544584" y="728161"/>
                        <a:pt x="544584" y="774839"/>
                        <a:pt x="573288" y="803542"/>
                      </a:cubicBezTo>
                      <a:lnTo>
                        <a:pt x="739796" y="970050"/>
                      </a:lnTo>
                      <a:lnTo>
                        <a:pt x="750455" y="980710"/>
                      </a:lnTo>
                      <a:lnTo>
                        <a:pt x="750664" y="980919"/>
                      </a:lnTo>
                      <a:lnTo>
                        <a:pt x="761741" y="991996"/>
                      </a:lnTo>
                      <a:lnTo>
                        <a:pt x="1067029" y="1297284"/>
                      </a:lnTo>
                      <a:cubicBezTo>
                        <a:pt x="1100958" y="1331212"/>
                        <a:pt x="1146312" y="1348420"/>
                        <a:pt x="1190900" y="1348420"/>
                      </a:cubicBezTo>
                      <a:cubicBezTo>
                        <a:pt x="1229496" y="1348420"/>
                        <a:pt x="1267466" y="1335462"/>
                        <a:pt x="1296726" y="1309057"/>
                      </a:cubicBezTo>
                      <a:cubicBezTo>
                        <a:pt x="1330445" y="1278821"/>
                        <a:pt x="1349674" y="1237369"/>
                        <a:pt x="1350789" y="1192154"/>
                      </a:cubicBezTo>
                      <a:cubicBezTo>
                        <a:pt x="1351974" y="1147008"/>
                        <a:pt x="1334904" y="1104720"/>
                        <a:pt x="1303136" y="1072742"/>
                      </a:cubicBezTo>
                      <a:close/>
                      <a:moveTo>
                        <a:pt x="1275965" y="1286067"/>
                      </a:moveTo>
                      <a:cubicBezTo>
                        <a:pt x="1224828" y="1332187"/>
                        <a:pt x="1140878" y="1327380"/>
                        <a:pt x="1088905" y="1275199"/>
                      </a:cubicBezTo>
                      <a:lnTo>
                        <a:pt x="761741" y="948035"/>
                      </a:lnTo>
                      <a:lnTo>
                        <a:pt x="629162" y="815456"/>
                      </a:lnTo>
                      <a:lnTo>
                        <a:pt x="607286" y="793580"/>
                      </a:lnTo>
                      <a:lnTo>
                        <a:pt x="595442" y="781736"/>
                      </a:lnTo>
                      <a:cubicBezTo>
                        <a:pt x="578791" y="765085"/>
                        <a:pt x="578791" y="737915"/>
                        <a:pt x="595442" y="721264"/>
                      </a:cubicBezTo>
                      <a:lnTo>
                        <a:pt x="610978" y="705728"/>
                      </a:lnTo>
                      <a:cubicBezTo>
                        <a:pt x="616970" y="699736"/>
                        <a:pt x="616970" y="689843"/>
                        <a:pt x="610978" y="683852"/>
                      </a:cubicBezTo>
                      <a:lnTo>
                        <a:pt x="311334" y="383998"/>
                      </a:lnTo>
                      <a:cubicBezTo>
                        <a:pt x="292942" y="365745"/>
                        <a:pt x="268488" y="354528"/>
                        <a:pt x="242502" y="352438"/>
                      </a:cubicBezTo>
                      <a:lnTo>
                        <a:pt x="190528" y="348537"/>
                      </a:lnTo>
                      <a:cubicBezTo>
                        <a:pt x="172903" y="347213"/>
                        <a:pt x="157158" y="337111"/>
                        <a:pt x="148657" y="321575"/>
                      </a:cubicBezTo>
                      <a:lnTo>
                        <a:pt x="34680" y="112987"/>
                      </a:lnTo>
                      <a:lnTo>
                        <a:pt x="112987" y="34680"/>
                      </a:lnTo>
                      <a:lnTo>
                        <a:pt x="321366" y="148867"/>
                      </a:lnTo>
                      <a:cubicBezTo>
                        <a:pt x="337041" y="157227"/>
                        <a:pt x="346935" y="172903"/>
                        <a:pt x="348328" y="190529"/>
                      </a:cubicBezTo>
                      <a:lnTo>
                        <a:pt x="352368" y="242501"/>
                      </a:lnTo>
                      <a:cubicBezTo>
                        <a:pt x="354319" y="268488"/>
                        <a:pt x="365536" y="292872"/>
                        <a:pt x="383928" y="311334"/>
                      </a:cubicBezTo>
                      <a:lnTo>
                        <a:pt x="683573" y="610978"/>
                      </a:lnTo>
                      <a:cubicBezTo>
                        <a:pt x="689355" y="616761"/>
                        <a:pt x="699875" y="616761"/>
                        <a:pt x="705658" y="610978"/>
                      </a:cubicBezTo>
                      <a:lnTo>
                        <a:pt x="721194" y="595442"/>
                      </a:lnTo>
                      <a:cubicBezTo>
                        <a:pt x="737845" y="578792"/>
                        <a:pt x="765016" y="578792"/>
                        <a:pt x="781666" y="595442"/>
                      </a:cubicBezTo>
                      <a:lnTo>
                        <a:pt x="815595" y="629371"/>
                      </a:lnTo>
                      <a:lnTo>
                        <a:pt x="948174" y="761741"/>
                      </a:lnTo>
                      <a:lnTo>
                        <a:pt x="958833" y="772401"/>
                      </a:lnTo>
                      <a:lnTo>
                        <a:pt x="959252" y="772819"/>
                      </a:lnTo>
                      <a:lnTo>
                        <a:pt x="970120" y="783687"/>
                      </a:lnTo>
                      <a:lnTo>
                        <a:pt x="1281190" y="1094757"/>
                      </a:lnTo>
                      <a:cubicBezTo>
                        <a:pt x="1306967" y="1120534"/>
                        <a:pt x="1320553" y="1154811"/>
                        <a:pt x="1319787" y="1191457"/>
                      </a:cubicBezTo>
                      <a:cubicBezTo>
                        <a:pt x="1318811" y="1227894"/>
                        <a:pt x="1303344" y="1261613"/>
                        <a:pt x="1275965" y="1286067"/>
                      </a:cubicBezTo>
                      <a:close/>
                      <a:moveTo>
                        <a:pt x="629162" y="815456"/>
                      </a:moveTo>
                      <a:lnTo>
                        <a:pt x="607077" y="837332"/>
                      </a:lnTo>
                      <a:lnTo>
                        <a:pt x="739865" y="970120"/>
                      </a:lnTo>
                      <a:lnTo>
                        <a:pt x="761741" y="948035"/>
                      </a:lnTo>
                      <a:lnTo>
                        <a:pt x="629162" y="815456"/>
                      </a:lnTo>
                      <a:close/>
                    </a:path>
                  </a:pathLst>
                </a:custGeom>
                <a:solidFill>
                  <a:srgbClr val="121212"/>
                </a:solidFill>
                <a:ln w="0" cap="flat">
                  <a:noFill/>
                  <a:prstDash val="solid"/>
                  <a:miter/>
                </a:ln>
              </p:spPr>
              <p:txBody>
                <a:bodyPr rtlCol="0" anchor="ctr"/>
                <a:lstStyle/>
                <a:p>
                  <a:endParaRPr lang="en-US"/>
                </a:p>
              </p:txBody>
            </p:sp>
            <p:sp>
              <p:nvSpPr>
                <p:cNvPr id="707" name="Freeform: Shape 706">
                  <a:extLst>
                    <a:ext uri="{FF2B5EF4-FFF2-40B4-BE49-F238E27FC236}">
                      <a16:creationId xmlns:a16="http://schemas.microsoft.com/office/drawing/2014/main" id="{8A3C8EA0-BF15-A50D-AEB1-2CB73BC98692}"/>
                    </a:ext>
                  </a:extLst>
                </p:cNvPr>
                <p:cNvSpPr>
                  <a:spLocks noGrp="1" noRot="1" noMove="1" noResize="1" noEditPoints="1" noAdjustHandles="1" noChangeArrowheads="1" noChangeShapeType="1"/>
                </p:cNvSpPr>
                <p:nvPr/>
              </p:nvSpPr>
              <p:spPr>
                <a:xfrm>
                  <a:off x="10679929" y="4451680"/>
                  <a:ext cx="487786" cy="487803"/>
                </a:xfrm>
                <a:custGeom>
                  <a:avLst/>
                  <a:gdLst>
                    <a:gd name="connsiteX0" fmla="*/ 483205 w 487786"/>
                    <a:gd name="connsiteY0" fmla="*/ 483345 h 487803"/>
                    <a:gd name="connsiteX1" fmla="*/ 472337 w 487786"/>
                    <a:gd name="connsiteY1" fmla="*/ 487804 h 487803"/>
                    <a:gd name="connsiteX2" fmla="*/ 461260 w 487786"/>
                    <a:gd name="connsiteY2" fmla="*/ 483345 h 487803"/>
                    <a:gd name="connsiteX3" fmla="*/ 150190 w 487786"/>
                    <a:gd name="connsiteY3" fmla="*/ 172275 h 487803"/>
                    <a:gd name="connsiteX4" fmla="*/ 4443 w 487786"/>
                    <a:gd name="connsiteY4" fmla="*/ 26528 h 487803"/>
                    <a:gd name="connsiteX5" fmla="*/ 193 w 487786"/>
                    <a:gd name="connsiteY5" fmla="*/ 13361 h 487803"/>
                    <a:gd name="connsiteX6" fmla="*/ 4443 w 487786"/>
                    <a:gd name="connsiteY6" fmla="*/ 4443 h 487803"/>
                    <a:gd name="connsiteX7" fmla="*/ 13361 w 487786"/>
                    <a:gd name="connsiteY7" fmla="*/ 193 h 487803"/>
                    <a:gd name="connsiteX8" fmla="*/ 26319 w 487786"/>
                    <a:gd name="connsiteY8" fmla="*/ 4443 h 487803"/>
                    <a:gd name="connsiteX9" fmla="*/ 483136 w 487786"/>
                    <a:gd name="connsiteY9" fmla="*/ 461260 h 487803"/>
                    <a:gd name="connsiteX10" fmla="*/ 483136 w 487786"/>
                    <a:gd name="connsiteY10" fmla="*/ 483345 h 48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7786" h="487803">
                      <a:moveTo>
                        <a:pt x="483205" y="483345"/>
                      </a:moveTo>
                      <a:cubicBezTo>
                        <a:pt x="480280" y="486271"/>
                        <a:pt x="476238" y="487804"/>
                        <a:pt x="472337" y="487804"/>
                      </a:cubicBezTo>
                      <a:cubicBezTo>
                        <a:pt x="468297" y="487804"/>
                        <a:pt x="464395" y="486271"/>
                        <a:pt x="461260" y="483345"/>
                      </a:cubicBezTo>
                      <a:lnTo>
                        <a:pt x="150190" y="172275"/>
                      </a:lnTo>
                      <a:lnTo>
                        <a:pt x="4443" y="26528"/>
                      </a:lnTo>
                      <a:cubicBezTo>
                        <a:pt x="959" y="22836"/>
                        <a:pt x="-573" y="18028"/>
                        <a:pt x="193" y="13361"/>
                      </a:cubicBezTo>
                      <a:cubicBezTo>
                        <a:pt x="612" y="10086"/>
                        <a:pt x="1935" y="6951"/>
                        <a:pt x="4443" y="4443"/>
                      </a:cubicBezTo>
                      <a:cubicBezTo>
                        <a:pt x="6951" y="2144"/>
                        <a:pt x="10086" y="542"/>
                        <a:pt x="13361" y="193"/>
                      </a:cubicBezTo>
                      <a:cubicBezTo>
                        <a:pt x="18029" y="-573"/>
                        <a:pt x="22835" y="960"/>
                        <a:pt x="26319" y="4443"/>
                      </a:cubicBezTo>
                      <a:lnTo>
                        <a:pt x="483136" y="461260"/>
                      </a:lnTo>
                      <a:cubicBezTo>
                        <a:pt x="489336" y="467460"/>
                        <a:pt x="489336" y="477144"/>
                        <a:pt x="483136" y="483345"/>
                      </a:cubicBezTo>
                      <a:close/>
                    </a:path>
                  </a:pathLst>
                </a:custGeom>
                <a:solidFill>
                  <a:srgbClr val="121212"/>
                </a:solidFill>
                <a:ln w="0" cap="flat">
                  <a:noFill/>
                  <a:prstDash val="solid"/>
                  <a:miter/>
                </a:ln>
              </p:spPr>
              <p:txBody>
                <a:bodyPr rtlCol="0" anchor="ctr"/>
                <a:lstStyle/>
                <a:p>
                  <a:endParaRPr lang="en-US"/>
                </a:p>
              </p:txBody>
            </p:sp>
          </p:grpSp>
        </p:grpSp>
        <p:grpSp>
          <p:nvGrpSpPr>
            <p:cNvPr id="697" name="Graphic 7">
              <a:extLst>
                <a:ext uri="{FF2B5EF4-FFF2-40B4-BE49-F238E27FC236}">
                  <a16:creationId xmlns:a16="http://schemas.microsoft.com/office/drawing/2014/main" id="{87076238-0D7B-8477-C498-256B642369D9}"/>
                </a:ext>
              </a:extLst>
            </p:cNvPr>
            <p:cNvGrpSpPr>
              <a:grpSpLocks noGrp="1" noUngrp="1" noRot="1" noMove="1" noResize="1"/>
            </p:cNvGrpSpPr>
            <p:nvPr/>
          </p:nvGrpSpPr>
          <p:grpSpPr>
            <a:xfrm>
              <a:off x="3724393" y="4215296"/>
              <a:ext cx="382692" cy="325204"/>
              <a:chOff x="945554" y="1660482"/>
              <a:chExt cx="1295889" cy="1101234"/>
            </a:xfrm>
            <a:solidFill>
              <a:srgbClr val="121212"/>
            </a:solidFill>
          </p:grpSpPr>
          <p:sp>
            <p:nvSpPr>
              <p:cNvPr id="698" name="Freeform: Shape 697">
                <a:extLst>
                  <a:ext uri="{FF2B5EF4-FFF2-40B4-BE49-F238E27FC236}">
                    <a16:creationId xmlns:a16="http://schemas.microsoft.com/office/drawing/2014/main" id="{A4F2B46B-C025-20D0-5248-F73BF2A70700}"/>
                  </a:ext>
                </a:extLst>
              </p:cNvPr>
              <p:cNvSpPr>
                <a:spLocks noGrp="1" noRot="1" noMove="1" noResize="1" noEditPoints="1" noAdjustHandles="1" noChangeArrowheads="1" noChangeShapeType="1"/>
              </p:cNvSpPr>
              <p:nvPr/>
            </p:nvSpPr>
            <p:spPr>
              <a:xfrm>
                <a:off x="1315626" y="2585428"/>
                <a:ext cx="555812" cy="176154"/>
              </a:xfrm>
              <a:custGeom>
                <a:avLst/>
                <a:gdLst>
                  <a:gd name="connsiteX0" fmla="*/ 540730 w 555812"/>
                  <a:gd name="connsiteY0" fmla="*/ 0 h 176154"/>
                  <a:gd name="connsiteX1" fmla="*/ 15082 w 555812"/>
                  <a:gd name="connsiteY1" fmla="*/ 0 h 176154"/>
                  <a:gd name="connsiteX2" fmla="*/ 0 w 555812"/>
                  <a:gd name="connsiteY2" fmla="*/ 15082 h 176154"/>
                  <a:gd name="connsiteX3" fmla="*/ 0 w 555812"/>
                  <a:gd name="connsiteY3" fmla="*/ 161073 h 176154"/>
                  <a:gd name="connsiteX4" fmla="*/ 15082 w 555812"/>
                  <a:gd name="connsiteY4" fmla="*/ 176155 h 176154"/>
                  <a:gd name="connsiteX5" fmla="*/ 540730 w 555812"/>
                  <a:gd name="connsiteY5" fmla="*/ 176155 h 176154"/>
                  <a:gd name="connsiteX6" fmla="*/ 555812 w 555812"/>
                  <a:gd name="connsiteY6" fmla="*/ 161073 h 176154"/>
                  <a:gd name="connsiteX7" fmla="*/ 555812 w 555812"/>
                  <a:gd name="connsiteY7" fmla="*/ 15082 h 176154"/>
                  <a:gd name="connsiteX8" fmla="*/ 540730 w 555812"/>
                  <a:gd name="connsiteY8" fmla="*/ 0 h 176154"/>
                  <a:gd name="connsiteX9" fmla="*/ 525381 w 555812"/>
                  <a:gd name="connsiteY9" fmla="*/ 145991 h 176154"/>
                  <a:gd name="connsiteX10" fmla="*/ 30365 w 555812"/>
                  <a:gd name="connsiteY10" fmla="*/ 145991 h 176154"/>
                  <a:gd name="connsiteX11" fmla="*/ 30365 w 555812"/>
                  <a:gd name="connsiteY11" fmla="*/ 30163 h 176154"/>
                  <a:gd name="connsiteX12" fmla="*/ 525381 w 555812"/>
                  <a:gd name="connsiteY12" fmla="*/ 30163 h 176154"/>
                  <a:gd name="connsiteX13" fmla="*/ 525381 w 555812"/>
                  <a:gd name="connsiteY13" fmla="*/ 145991 h 176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5812" h="176154">
                    <a:moveTo>
                      <a:pt x="540730" y="0"/>
                    </a:moveTo>
                    <a:lnTo>
                      <a:pt x="15082" y="0"/>
                    </a:lnTo>
                    <a:cubicBezTo>
                      <a:pt x="6837" y="0"/>
                      <a:pt x="0" y="6569"/>
                      <a:pt x="0" y="15082"/>
                    </a:cubicBezTo>
                    <a:lnTo>
                      <a:pt x="0" y="161073"/>
                    </a:lnTo>
                    <a:cubicBezTo>
                      <a:pt x="0" y="169586"/>
                      <a:pt x="6837" y="176155"/>
                      <a:pt x="15082" y="176155"/>
                    </a:cubicBezTo>
                    <a:lnTo>
                      <a:pt x="540730" y="176155"/>
                    </a:lnTo>
                    <a:cubicBezTo>
                      <a:pt x="548975" y="176155"/>
                      <a:pt x="555812" y="169586"/>
                      <a:pt x="555812" y="161073"/>
                    </a:cubicBezTo>
                    <a:lnTo>
                      <a:pt x="555812" y="15082"/>
                    </a:lnTo>
                    <a:cubicBezTo>
                      <a:pt x="555812" y="6569"/>
                      <a:pt x="548975" y="0"/>
                      <a:pt x="540730" y="0"/>
                    </a:cubicBezTo>
                    <a:close/>
                    <a:moveTo>
                      <a:pt x="525381" y="145991"/>
                    </a:moveTo>
                    <a:lnTo>
                      <a:pt x="30365" y="145991"/>
                    </a:lnTo>
                    <a:lnTo>
                      <a:pt x="30365" y="30163"/>
                    </a:lnTo>
                    <a:lnTo>
                      <a:pt x="525381" y="30163"/>
                    </a:lnTo>
                    <a:lnTo>
                      <a:pt x="525381" y="145991"/>
                    </a:lnTo>
                    <a:close/>
                  </a:path>
                </a:pathLst>
              </a:custGeom>
              <a:solidFill>
                <a:srgbClr val="121212"/>
              </a:solidFill>
              <a:ln w="0" cap="flat">
                <a:noFill/>
                <a:prstDash val="solid"/>
                <a:miter/>
              </a:ln>
            </p:spPr>
            <p:txBody>
              <a:bodyPr rtlCol="0" anchor="ctr"/>
              <a:lstStyle/>
              <a:p>
                <a:endParaRPr lang="en-US"/>
              </a:p>
            </p:txBody>
          </p:sp>
          <p:sp>
            <p:nvSpPr>
              <p:cNvPr id="699" name="Freeform: Shape 698">
                <a:extLst>
                  <a:ext uri="{FF2B5EF4-FFF2-40B4-BE49-F238E27FC236}">
                    <a16:creationId xmlns:a16="http://schemas.microsoft.com/office/drawing/2014/main" id="{30858B37-BC4F-1728-589B-EC27177BFA23}"/>
                  </a:ext>
                </a:extLst>
              </p:cNvPr>
              <p:cNvSpPr>
                <a:spLocks noGrp="1" noRot="1" noMove="1" noResize="1" noEditPoints="1" noAdjustHandles="1" noChangeArrowheads="1" noChangeShapeType="1"/>
              </p:cNvSpPr>
              <p:nvPr/>
            </p:nvSpPr>
            <p:spPr>
              <a:xfrm>
                <a:off x="945688" y="2439370"/>
                <a:ext cx="1295621" cy="176154"/>
              </a:xfrm>
              <a:custGeom>
                <a:avLst/>
                <a:gdLst>
                  <a:gd name="connsiteX0" fmla="*/ 1280540 w 1295621"/>
                  <a:gd name="connsiteY0" fmla="*/ 0 h 176154"/>
                  <a:gd name="connsiteX1" fmla="*/ 15082 w 1295621"/>
                  <a:gd name="connsiteY1" fmla="*/ 0 h 176154"/>
                  <a:gd name="connsiteX2" fmla="*/ 0 w 1295621"/>
                  <a:gd name="connsiteY2" fmla="*/ 15082 h 176154"/>
                  <a:gd name="connsiteX3" fmla="*/ 0 w 1295621"/>
                  <a:gd name="connsiteY3" fmla="*/ 112409 h 176154"/>
                  <a:gd name="connsiteX4" fmla="*/ 63745 w 1295621"/>
                  <a:gd name="connsiteY4" fmla="*/ 176155 h 176154"/>
                  <a:gd name="connsiteX5" fmla="*/ 1231876 w 1295621"/>
                  <a:gd name="connsiteY5" fmla="*/ 176155 h 176154"/>
                  <a:gd name="connsiteX6" fmla="*/ 1295622 w 1295621"/>
                  <a:gd name="connsiteY6" fmla="*/ 112409 h 176154"/>
                  <a:gd name="connsiteX7" fmla="*/ 1295622 w 1295621"/>
                  <a:gd name="connsiteY7" fmla="*/ 15082 h 176154"/>
                  <a:gd name="connsiteX8" fmla="*/ 1280540 w 1295621"/>
                  <a:gd name="connsiteY8" fmla="*/ 0 h 176154"/>
                  <a:gd name="connsiteX9" fmla="*/ 1265458 w 1295621"/>
                  <a:gd name="connsiteY9" fmla="*/ 112476 h 176154"/>
                  <a:gd name="connsiteX10" fmla="*/ 1231876 w 1295621"/>
                  <a:gd name="connsiteY10" fmla="*/ 146058 h 176154"/>
                  <a:gd name="connsiteX11" fmla="*/ 63745 w 1295621"/>
                  <a:gd name="connsiteY11" fmla="*/ 146058 h 176154"/>
                  <a:gd name="connsiteX12" fmla="*/ 30163 w 1295621"/>
                  <a:gd name="connsiteY12" fmla="*/ 112476 h 176154"/>
                  <a:gd name="connsiteX13" fmla="*/ 30163 w 1295621"/>
                  <a:gd name="connsiteY13" fmla="*/ 30230 h 176154"/>
                  <a:gd name="connsiteX14" fmla="*/ 1265458 w 1295621"/>
                  <a:gd name="connsiteY14" fmla="*/ 30230 h 176154"/>
                  <a:gd name="connsiteX15" fmla="*/ 1265458 w 1295621"/>
                  <a:gd name="connsiteY15" fmla="*/ 112476 h 176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95621" h="176154">
                    <a:moveTo>
                      <a:pt x="1280540" y="0"/>
                    </a:moveTo>
                    <a:lnTo>
                      <a:pt x="15082" y="0"/>
                    </a:lnTo>
                    <a:cubicBezTo>
                      <a:pt x="6837" y="0"/>
                      <a:pt x="0" y="6569"/>
                      <a:pt x="0" y="15082"/>
                    </a:cubicBezTo>
                    <a:lnTo>
                      <a:pt x="0" y="112409"/>
                    </a:lnTo>
                    <a:cubicBezTo>
                      <a:pt x="0" y="147667"/>
                      <a:pt x="28488" y="176155"/>
                      <a:pt x="63745" y="176155"/>
                    </a:cubicBezTo>
                    <a:lnTo>
                      <a:pt x="1231876" y="176155"/>
                    </a:lnTo>
                    <a:cubicBezTo>
                      <a:pt x="1267134" y="176155"/>
                      <a:pt x="1295622" y="147667"/>
                      <a:pt x="1295622" y="112409"/>
                    </a:cubicBezTo>
                    <a:lnTo>
                      <a:pt x="1295622" y="15082"/>
                    </a:lnTo>
                    <a:cubicBezTo>
                      <a:pt x="1295622" y="6569"/>
                      <a:pt x="1288785" y="0"/>
                      <a:pt x="1280540" y="0"/>
                    </a:cubicBezTo>
                    <a:close/>
                    <a:moveTo>
                      <a:pt x="1265458" y="112476"/>
                    </a:moveTo>
                    <a:cubicBezTo>
                      <a:pt x="1265458" y="130976"/>
                      <a:pt x="1250376" y="146058"/>
                      <a:pt x="1231876" y="146058"/>
                    </a:cubicBezTo>
                    <a:lnTo>
                      <a:pt x="63745" y="146058"/>
                    </a:lnTo>
                    <a:cubicBezTo>
                      <a:pt x="45245" y="146058"/>
                      <a:pt x="30163" y="130976"/>
                      <a:pt x="30163" y="112476"/>
                    </a:cubicBezTo>
                    <a:lnTo>
                      <a:pt x="30163" y="30230"/>
                    </a:lnTo>
                    <a:lnTo>
                      <a:pt x="1265458" y="30230"/>
                    </a:lnTo>
                    <a:lnTo>
                      <a:pt x="1265458" y="112476"/>
                    </a:lnTo>
                    <a:close/>
                  </a:path>
                </a:pathLst>
              </a:custGeom>
              <a:solidFill>
                <a:srgbClr val="121212"/>
              </a:solidFill>
              <a:ln w="0" cap="flat">
                <a:noFill/>
                <a:prstDash val="solid"/>
                <a:miter/>
              </a:ln>
            </p:spPr>
            <p:txBody>
              <a:bodyPr rtlCol="0" anchor="ctr"/>
              <a:lstStyle/>
              <a:p>
                <a:endParaRPr lang="en-US"/>
              </a:p>
            </p:txBody>
          </p:sp>
          <p:sp>
            <p:nvSpPr>
              <p:cNvPr id="700" name="Freeform: Shape 699">
                <a:extLst>
                  <a:ext uri="{FF2B5EF4-FFF2-40B4-BE49-F238E27FC236}">
                    <a16:creationId xmlns:a16="http://schemas.microsoft.com/office/drawing/2014/main" id="{629109F8-68F7-DFBC-68E9-96C956AE234A}"/>
                  </a:ext>
                </a:extLst>
              </p:cNvPr>
              <p:cNvSpPr>
                <a:spLocks noGrp="1" noRot="1" noMove="1" noResize="1" noEditPoints="1" noAdjustHandles="1" noChangeArrowheads="1" noChangeShapeType="1"/>
              </p:cNvSpPr>
              <p:nvPr/>
            </p:nvSpPr>
            <p:spPr>
              <a:xfrm>
                <a:off x="945554" y="1660482"/>
                <a:ext cx="1295889" cy="809185"/>
              </a:xfrm>
              <a:custGeom>
                <a:avLst/>
                <a:gdLst>
                  <a:gd name="connsiteX0" fmla="*/ 1280674 w 1295889"/>
                  <a:gd name="connsiteY0" fmla="*/ 809185 h 809185"/>
                  <a:gd name="connsiteX1" fmla="*/ 15216 w 1295889"/>
                  <a:gd name="connsiteY1" fmla="*/ 809185 h 809185"/>
                  <a:gd name="connsiteX2" fmla="*/ 0 w 1295889"/>
                  <a:gd name="connsiteY2" fmla="*/ 793970 h 809185"/>
                  <a:gd name="connsiteX3" fmla="*/ 0 w 1295889"/>
                  <a:gd name="connsiteY3" fmla="*/ 63880 h 809185"/>
                  <a:gd name="connsiteX4" fmla="*/ 63880 w 1295889"/>
                  <a:gd name="connsiteY4" fmla="*/ 0 h 809185"/>
                  <a:gd name="connsiteX5" fmla="*/ 185539 w 1295889"/>
                  <a:gd name="connsiteY5" fmla="*/ 0 h 809185"/>
                  <a:gd name="connsiteX6" fmla="*/ 200755 w 1295889"/>
                  <a:gd name="connsiteY6" fmla="*/ 15216 h 809185"/>
                  <a:gd name="connsiteX7" fmla="*/ 185539 w 1295889"/>
                  <a:gd name="connsiteY7" fmla="*/ 30432 h 809185"/>
                  <a:gd name="connsiteX8" fmla="*/ 63880 w 1295889"/>
                  <a:gd name="connsiteY8" fmla="*/ 30432 h 809185"/>
                  <a:gd name="connsiteX9" fmla="*/ 30432 w 1295889"/>
                  <a:gd name="connsiteY9" fmla="*/ 63880 h 809185"/>
                  <a:gd name="connsiteX10" fmla="*/ 30432 w 1295889"/>
                  <a:gd name="connsiteY10" fmla="*/ 778754 h 809185"/>
                  <a:gd name="connsiteX11" fmla="*/ 1265458 w 1295889"/>
                  <a:gd name="connsiteY11" fmla="*/ 778754 h 809185"/>
                  <a:gd name="connsiteX12" fmla="*/ 1265458 w 1295889"/>
                  <a:gd name="connsiteY12" fmla="*/ 63880 h 809185"/>
                  <a:gd name="connsiteX13" fmla="*/ 1232010 w 1295889"/>
                  <a:gd name="connsiteY13" fmla="*/ 30432 h 809185"/>
                  <a:gd name="connsiteX14" fmla="*/ 1086019 w 1295889"/>
                  <a:gd name="connsiteY14" fmla="*/ 30432 h 809185"/>
                  <a:gd name="connsiteX15" fmla="*/ 1070803 w 1295889"/>
                  <a:gd name="connsiteY15" fmla="*/ 15216 h 809185"/>
                  <a:gd name="connsiteX16" fmla="*/ 1086019 w 1295889"/>
                  <a:gd name="connsiteY16" fmla="*/ 0 h 809185"/>
                  <a:gd name="connsiteX17" fmla="*/ 1232010 w 1295889"/>
                  <a:gd name="connsiteY17" fmla="*/ 0 h 809185"/>
                  <a:gd name="connsiteX18" fmla="*/ 1295890 w 1295889"/>
                  <a:gd name="connsiteY18" fmla="*/ 63880 h 809185"/>
                  <a:gd name="connsiteX19" fmla="*/ 1295890 w 1295889"/>
                  <a:gd name="connsiteY19" fmla="*/ 793970 h 809185"/>
                  <a:gd name="connsiteX20" fmla="*/ 1280674 w 1295889"/>
                  <a:gd name="connsiteY20" fmla="*/ 809185 h 8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95889" h="809185">
                    <a:moveTo>
                      <a:pt x="1280674" y="809185"/>
                    </a:moveTo>
                    <a:lnTo>
                      <a:pt x="15216" y="809185"/>
                    </a:lnTo>
                    <a:cubicBezTo>
                      <a:pt x="6837" y="809185"/>
                      <a:pt x="0" y="802348"/>
                      <a:pt x="0" y="793970"/>
                    </a:cubicBezTo>
                    <a:lnTo>
                      <a:pt x="0" y="63880"/>
                    </a:lnTo>
                    <a:cubicBezTo>
                      <a:pt x="0" y="28689"/>
                      <a:pt x="28689" y="0"/>
                      <a:pt x="63880" y="0"/>
                    </a:cubicBezTo>
                    <a:lnTo>
                      <a:pt x="185539" y="0"/>
                    </a:lnTo>
                    <a:cubicBezTo>
                      <a:pt x="193918" y="0"/>
                      <a:pt x="200755" y="6837"/>
                      <a:pt x="200755" y="15216"/>
                    </a:cubicBezTo>
                    <a:cubicBezTo>
                      <a:pt x="200755" y="23595"/>
                      <a:pt x="193918" y="30432"/>
                      <a:pt x="185539" y="30432"/>
                    </a:cubicBezTo>
                    <a:lnTo>
                      <a:pt x="63880" y="30432"/>
                    </a:lnTo>
                    <a:cubicBezTo>
                      <a:pt x="45446" y="30432"/>
                      <a:pt x="30432" y="45446"/>
                      <a:pt x="30432" y="63880"/>
                    </a:cubicBezTo>
                    <a:lnTo>
                      <a:pt x="30432" y="778754"/>
                    </a:lnTo>
                    <a:lnTo>
                      <a:pt x="1265458" y="778754"/>
                    </a:lnTo>
                    <a:lnTo>
                      <a:pt x="1265458" y="63880"/>
                    </a:lnTo>
                    <a:cubicBezTo>
                      <a:pt x="1265458" y="45446"/>
                      <a:pt x="1250443" y="30432"/>
                      <a:pt x="1232010" y="30432"/>
                    </a:cubicBezTo>
                    <a:lnTo>
                      <a:pt x="1086019" y="30432"/>
                    </a:lnTo>
                    <a:cubicBezTo>
                      <a:pt x="1077640" y="30432"/>
                      <a:pt x="1070803" y="23595"/>
                      <a:pt x="1070803" y="15216"/>
                    </a:cubicBezTo>
                    <a:cubicBezTo>
                      <a:pt x="1070803" y="6837"/>
                      <a:pt x="1077640" y="0"/>
                      <a:pt x="1086019" y="0"/>
                    </a:cubicBezTo>
                    <a:lnTo>
                      <a:pt x="1232010" y="0"/>
                    </a:lnTo>
                    <a:cubicBezTo>
                      <a:pt x="1267201" y="0"/>
                      <a:pt x="1295890" y="28689"/>
                      <a:pt x="1295890" y="63880"/>
                    </a:cubicBezTo>
                    <a:lnTo>
                      <a:pt x="1295890" y="793970"/>
                    </a:lnTo>
                    <a:cubicBezTo>
                      <a:pt x="1295890" y="802348"/>
                      <a:pt x="1289053" y="809185"/>
                      <a:pt x="1280674" y="809185"/>
                    </a:cubicBezTo>
                    <a:close/>
                  </a:path>
                </a:pathLst>
              </a:custGeom>
              <a:solidFill>
                <a:srgbClr val="121212"/>
              </a:solidFill>
              <a:ln w="0" cap="flat">
                <a:noFill/>
                <a:prstDash val="solid"/>
                <a:miter/>
              </a:ln>
            </p:spPr>
            <p:txBody>
              <a:bodyPr rtlCol="0" anchor="ctr"/>
              <a:lstStyle/>
              <a:p>
                <a:endParaRPr lang="en-US"/>
              </a:p>
            </p:txBody>
          </p:sp>
          <p:sp>
            <p:nvSpPr>
              <p:cNvPr id="701" name="Freeform: Shape 700">
                <a:extLst>
                  <a:ext uri="{FF2B5EF4-FFF2-40B4-BE49-F238E27FC236}">
                    <a16:creationId xmlns:a16="http://schemas.microsoft.com/office/drawing/2014/main" id="{D0B15C29-B719-076F-3D83-1CFB01F6C834}"/>
                  </a:ext>
                </a:extLst>
              </p:cNvPr>
              <p:cNvSpPr>
                <a:spLocks noGrp="1" noRot="1" noMove="1" noResize="1" noEditPoints="1" noAdjustHandles="1" noChangeArrowheads="1" noChangeShapeType="1"/>
              </p:cNvSpPr>
              <p:nvPr/>
            </p:nvSpPr>
            <p:spPr>
              <a:xfrm>
                <a:off x="1188939" y="2731285"/>
                <a:ext cx="809185" cy="30431"/>
              </a:xfrm>
              <a:custGeom>
                <a:avLst/>
                <a:gdLst>
                  <a:gd name="connsiteX0" fmla="*/ 793970 w 809185"/>
                  <a:gd name="connsiteY0" fmla="*/ 30432 h 30431"/>
                  <a:gd name="connsiteX1" fmla="*/ 15216 w 809185"/>
                  <a:gd name="connsiteY1" fmla="*/ 30432 h 30431"/>
                  <a:gd name="connsiteX2" fmla="*/ 0 w 809185"/>
                  <a:gd name="connsiteY2" fmla="*/ 15216 h 30431"/>
                  <a:gd name="connsiteX3" fmla="*/ 15216 w 809185"/>
                  <a:gd name="connsiteY3" fmla="*/ 0 h 30431"/>
                  <a:gd name="connsiteX4" fmla="*/ 793970 w 809185"/>
                  <a:gd name="connsiteY4" fmla="*/ 0 h 30431"/>
                  <a:gd name="connsiteX5" fmla="*/ 809185 w 809185"/>
                  <a:gd name="connsiteY5" fmla="*/ 15216 h 30431"/>
                  <a:gd name="connsiteX6" fmla="*/ 793970 w 809185"/>
                  <a:gd name="connsiteY6" fmla="*/ 30432 h 30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185" h="30431">
                    <a:moveTo>
                      <a:pt x="793970" y="30432"/>
                    </a:moveTo>
                    <a:lnTo>
                      <a:pt x="15216" y="30432"/>
                    </a:lnTo>
                    <a:cubicBezTo>
                      <a:pt x="6837" y="30432"/>
                      <a:pt x="0" y="23594"/>
                      <a:pt x="0" y="15216"/>
                    </a:cubicBezTo>
                    <a:cubicBezTo>
                      <a:pt x="0" y="6837"/>
                      <a:pt x="6837" y="0"/>
                      <a:pt x="15216" y="0"/>
                    </a:cubicBezTo>
                    <a:lnTo>
                      <a:pt x="793970" y="0"/>
                    </a:lnTo>
                    <a:cubicBezTo>
                      <a:pt x="802348" y="0"/>
                      <a:pt x="809185" y="6837"/>
                      <a:pt x="809185" y="15216"/>
                    </a:cubicBezTo>
                    <a:cubicBezTo>
                      <a:pt x="809185" y="23594"/>
                      <a:pt x="802348" y="30432"/>
                      <a:pt x="793970" y="30432"/>
                    </a:cubicBezTo>
                    <a:close/>
                  </a:path>
                </a:pathLst>
              </a:custGeom>
              <a:solidFill>
                <a:srgbClr val="121212"/>
              </a:solidFill>
              <a:ln w="0" cap="flat">
                <a:noFill/>
                <a:prstDash val="solid"/>
                <a:miter/>
              </a:ln>
            </p:spPr>
            <p:txBody>
              <a:bodyPr rtlCol="0" anchor="ctr"/>
              <a:lstStyle/>
              <a:p>
                <a:endParaRPr lang="en-US"/>
              </a:p>
            </p:txBody>
          </p:sp>
        </p:grpSp>
      </p:grpSp>
    </p:spTree>
    <p:custDataLst>
      <p:tags r:id="rId1"/>
    </p:custDataLst>
    <p:extLst>
      <p:ext uri="{BB962C8B-B14F-4D97-AF65-F5344CB8AC3E}">
        <p14:creationId xmlns:p14="http://schemas.microsoft.com/office/powerpoint/2010/main" val="1088570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89">
          <a:extLst>
            <a:ext uri="{FF2B5EF4-FFF2-40B4-BE49-F238E27FC236}">
              <a16:creationId xmlns:a16="http://schemas.microsoft.com/office/drawing/2014/main" id="{86FE33E5-C2BA-618F-36BC-F82DBFEBB6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753274-E0A6-40E6-A8AE-83FF4AB3489C}"/>
              </a:ext>
            </a:extLst>
          </p:cNvPr>
          <p:cNvSpPr>
            <a:spLocks noGrp="1" noRot="1" noMove="1" noResize="1" noEditPoints="1" noAdjustHandles="1" noChangeArrowheads="1" noChangeShapeType="1"/>
          </p:cNvSpPr>
          <p:nvPr>
            <p:ph type="title"/>
          </p:nvPr>
        </p:nvSpPr>
        <p:spPr>
          <a:noFill/>
          <a:ln>
            <a:noFill/>
          </a:ln>
        </p:spPr>
        <p:txBody>
          <a:bodyPr spcFirstLastPara="1" wrap="square" lIns="72000" tIns="91425" rIns="91425" bIns="91425" anchor="t" anchorCtr="0">
            <a:noAutofit/>
          </a:bodyPr>
          <a:lstStyle/>
          <a:p>
            <a:r>
              <a:rPr lang="en-IN">
                <a:sym typeface="Montserrat"/>
              </a:rPr>
              <a:t>Let’s Debrief</a:t>
            </a:r>
            <a:endParaRPr lang="en-IN"/>
          </a:p>
        </p:txBody>
      </p:sp>
      <p:sp>
        <p:nvSpPr>
          <p:cNvPr id="4" name="Text Placeholder 3">
            <a:extLst>
              <a:ext uri="{FF2B5EF4-FFF2-40B4-BE49-F238E27FC236}">
                <a16:creationId xmlns:a16="http://schemas.microsoft.com/office/drawing/2014/main" id="{59B2B1EC-BCDE-3F00-30A5-D09FBBBDE1A1}"/>
              </a:ext>
            </a:extLst>
          </p:cNvPr>
          <p:cNvSpPr>
            <a:spLocks noGrp="1" noRot="1" noMove="1" noResize="1" noEditPoints="1" noAdjustHandles="1" noChangeArrowheads="1" noChangeShapeType="1"/>
          </p:cNvSpPr>
          <p:nvPr>
            <p:ph type="body" sz="quarter" idx="16"/>
          </p:nvPr>
        </p:nvSpPr>
        <p:spPr/>
        <p:txBody>
          <a:bodyPr lIns="0">
            <a:normAutofit/>
          </a:bodyPr>
          <a:lstStyle/>
          <a:p>
            <a:pPr marL="114300" indent="0">
              <a:buNone/>
            </a:pPr>
            <a:r>
              <a:rPr lang="en-IN">
                <a:solidFill>
                  <a:schemeClr val="dk1"/>
                </a:solidFill>
                <a:latin typeface="Inter"/>
                <a:ea typeface="Inter"/>
              </a:rPr>
              <a:t>Identifying Ticket status</a:t>
            </a:r>
          </a:p>
        </p:txBody>
      </p:sp>
      <p:grpSp>
        <p:nvGrpSpPr>
          <p:cNvPr id="42" name="Group 41">
            <a:extLst>
              <a:ext uri="{FF2B5EF4-FFF2-40B4-BE49-F238E27FC236}">
                <a16:creationId xmlns:a16="http://schemas.microsoft.com/office/drawing/2014/main" id="{B8BE0D6E-CDA2-2F17-702E-84D080D05667}"/>
              </a:ext>
            </a:extLst>
          </p:cNvPr>
          <p:cNvGrpSpPr>
            <a:grpSpLocks noGrp="1" noUngrp="1" noRot="1" noMove="1" noResize="1"/>
          </p:cNvGrpSpPr>
          <p:nvPr/>
        </p:nvGrpSpPr>
        <p:grpSpPr>
          <a:xfrm>
            <a:off x="458819" y="1607905"/>
            <a:ext cx="2616527" cy="1573459"/>
            <a:chOff x="458819" y="1607905"/>
            <a:chExt cx="2616527" cy="1573459"/>
          </a:xfrm>
        </p:grpSpPr>
        <p:grpSp>
          <p:nvGrpSpPr>
            <p:cNvPr id="12" name="Group 11">
              <a:extLst>
                <a:ext uri="{FF2B5EF4-FFF2-40B4-BE49-F238E27FC236}">
                  <a16:creationId xmlns:a16="http://schemas.microsoft.com/office/drawing/2014/main" id="{CF6BC328-98B7-45A6-9C5B-9E5470482776}"/>
                </a:ext>
              </a:extLst>
            </p:cNvPr>
            <p:cNvGrpSpPr>
              <a:grpSpLocks noGrp="1" noUngrp="1" noRot="1" noMove="1" noResize="1"/>
            </p:cNvGrpSpPr>
            <p:nvPr/>
          </p:nvGrpSpPr>
          <p:grpSpPr>
            <a:xfrm>
              <a:off x="458819" y="1607905"/>
              <a:ext cx="2616527" cy="1572205"/>
              <a:chOff x="458819" y="1607905"/>
              <a:chExt cx="2616527" cy="1572205"/>
            </a:xfrm>
          </p:grpSpPr>
          <p:sp>
            <p:nvSpPr>
              <p:cNvPr id="13" name="Rectangle: Rounded Corners 12">
                <a:extLst>
                  <a:ext uri="{FF2B5EF4-FFF2-40B4-BE49-F238E27FC236}">
                    <a16:creationId xmlns:a16="http://schemas.microsoft.com/office/drawing/2014/main" id="{044C2D61-D0C3-B3E2-1466-79E6C493D3F4}"/>
                  </a:ext>
                </a:extLst>
              </p:cNvPr>
              <p:cNvSpPr>
                <a:spLocks noGrp="1" noRot="1" noMove="1" noResize="1" noEditPoints="1" noAdjustHandles="1" noChangeArrowheads="1" noChangeShapeType="1"/>
              </p:cNvSpPr>
              <p:nvPr/>
            </p:nvSpPr>
            <p:spPr>
              <a:xfrm>
                <a:off x="458819" y="1607905"/>
                <a:ext cx="2616527" cy="1572205"/>
              </a:xfrm>
              <a:prstGeom prst="roundRect">
                <a:avLst>
                  <a:gd name="adj" fmla="val 7906"/>
                </a:avLst>
              </a:prstGeom>
              <a:solidFill>
                <a:srgbClr val="D0EDFF"/>
              </a:solidFill>
              <a:ln>
                <a:noFill/>
              </a:ln>
            </p:spPr>
            <p:txBody>
              <a:bodyPr spcFirstLastPara="1" wrap="square" lIns="91425" tIns="91425" rIns="91425" bIns="91425" anchor="ctr" anchorCtr="0">
                <a:noAutofit/>
              </a:bodyPr>
              <a:lstStyle/>
              <a:p>
                <a:pPr algn="ctr">
                  <a:buSzPts val="1400"/>
                </a:pPr>
                <a:endParaRPr lang="en-IN">
                  <a:solidFill>
                    <a:srgbClr val="D0D0D0"/>
                  </a:solidFill>
                  <a:latin typeface="Inter"/>
                  <a:ea typeface="Inter"/>
                </a:endParaRPr>
              </a:p>
            </p:txBody>
          </p:sp>
          <p:sp>
            <p:nvSpPr>
              <p:cNvPr id="14" name="Text Placeholder 7">
                <a:extLst>
                  <a:ext uri="{FF2B5EF4-FFF2-40B4-BE49-F238E27FC236}">
                    <a16:creationId xmlns:a16="http://schemas.microsoft.com/office/drawing/2014/main" id="{5035CD42-8537-76E3-D614-04412D36DF95}"/>
                  </a:ext>
                </a:extLst>
              </p:cNvPr>
              <p:cNvSpPr txBox="1">
                <a:spLocks noGrp="1" noRot="1" noMove="1" noResize="1" noEditPoints="1" noAdjustHandles="1" noChangeArrowheads="1" noChangeShapeType="1"/>
              </p:cNvSpPr>
              <p:nvPr/>
            </p:nvSpPr>
            <p:spPr>
              <a:xfrm>
                <a:off x="738165" y="1945381"/>
                <a:ext cx="2119164" cy="764906"/>
              </a:xfrm>
              <a:prstGeom prst="rect">
                <a:avLst/>
              </a:prstGeom>
              <a:noFill/>
            </p:spPr>
            <p:txBody>
              <a:bodyPr lIns="0" tIns="0" rIns="0" bIns="0"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5000"/>
                  </a:lnSpc>
                  <a:spcBef>
                    <a:spcPts val="0"/>
                  </a:spcBef>
                  <a:spcAft>
                    <a:spcPts val="150"/>
                  </a:spcAft>
                  <a:buClr>
                    <a:srgbClr val="B3B3B3"/>
                  </a:buClr>
                  <a:buNone/>
                  <a:defRPr/>
                </a:pPr>
                <a:r>
                  <a:rPr lang="en-US" sz="1200">
                    <a:ea typeface="Inter" panose="020B0502030000000004" pitchFamily="34" charset="0"/>
                  </a:rPr>
                  <a:t>The ticket is awaiting action from the customer.</a:t>
                </a:r>
              </a:p>
            </p:txBody>
          </p:sp>
          <p:cxnSp>
            <p:nvCxnSpPr>
              <p:cNvPr id="15" name="Straight Connector 14">
                <a:extLst>
                  <a:ext uri="{FF2B5EF4-FFF2-40B4-BE49-F238E27FC236}">
                    <a16:creationId xmlns:a16="http://schemas.microsoft.com/office/drawing/2014/main" id="{8686573F-0331-5D3D-B87D-380353F39B15}"/>
                  </a:ext>
                </a:extLst>
              </p:cNvPr>
              <p:cNvCxnSpPr>
                <a:cxnSpLocks noGrp="1" noRot="1" noMove="1" noResize="1" noEditPoints="1" noAdjustHandles="1" noChangeArrowheads="1" noChangeShapeType="1"/>
              </p:cNvCxnSpPr>
              <p:nvPr/>
            </p:nvCxnSpPr>
            <p:spPr bwMode="gray">
              <a:xfrm>
                <a:off x="714082" y="1927050"/>
                <a:ext cx="2106000" cy="0"/>
              </a:xfrm>
              <a:prstGeom prst="line">
                <a:avLst/>
              </a:prstGeom>
              <a:solidFill>
                <a:schemeClr val="bg1"/>
              </a:solidFill>
              <a:ln w="12700" cap="rnd">
                <a:solidFill>
                  <a:srgbClr val="121212"/>
                </a:solidFill>
                <a:round/>
                <a:headEnd/>
                <a:tailEnd/>
              </a:ln>
              <a:effectLst/>
            </p:spPr>
          </p:cxnSp>
          <p:sp>
            <p:nvSpPr>
              <p:cNvPr id="16" name="Rectangle 15">
                <a:extLst>
                  <a:ext uri="{FF2B5EF4-FFF2-40B4-BE49-F238E27FC236}">
                    <a16:creationId xmlns:a16="http://schemas.microsoft.com/office/drawing/2014/main" id="{6339CE34-1B95-DEC3-EDA1-D38AF7C7F04E}"/>
                  </a:ext>
                </a:extLst>
              </p:cNvPr>
              <p:cNvSpPr>
                <a:spLocks noGrp="1" noRot="1" noMove="1" noResize="1" noEditPoints="1" noAdjustHandles="1" noChangeArrowheads="1" noChangeShapeType="1"/>
              </p:cNvSpPr>
              <p:nvPr/>
            </p:nvSpPr>
            <p:spPr>
              <a:xfrm>
                <a:off x="738165" y="1656642"/>
                <a:ext cx="1313304" cy="307777"/>
              </a:xfrm>
              <a:prstGeom prst="rect">
                <a:avLst/>
              </a:prstGeom>
              <a:noFill/>
            </p:spPr>
            <p:txBody>
              <a:bodyPr wrap="square" lIns="0">
                <a:spAutoFit/>
              </a:bodyPr>
              <a:lstStyle/>
              <a:p>
                <a:r>
                  <a:rPr lang="en-US" b="1">
                    <a:solidFill>
                      <a:srgbClr val="121212"/>
                    </a:solidFill>
                    <a:latin typeface="+mn-lt"/>
                    <a:ea typeface="Inter" panose="020B0502030000000004" pitchFamily="34" charset="0"/>
                  </a:rPr>
                  <a:t>Scenario 1</a:t>
                </a:r>
                <a:endParaRPr lang="en-US" sz="1200" b="1">
                  <a:solidFill>
                    <a:srgbClr val="121212"/>
                  </a:solidFill>
                  <a:latin typeface="+mn-lt"/>
                  <a:ea typeface="Inter" panose="020B0502030000000004" pitchFamily="34" charset="0"/>
                </a:endParaRPr>
              </a:p>
            </p:txBody>
          </p:sp>
        </p:grpSp>
        <p:sp>
          <p:nvSpPr>
            <p:cNvPr id="3" name="Rectangle: Top Corners Rounded 2">
              <a:extLst>
                <a:ext uri="{FF2B5EF4-FFF2-40B4-BE49-F238E27FC236}">
                  <a16:creationId xmlns:a16="http://schemas.microsoft.com/office/drawing/2014/main" id="{89524965-DC51-197C-B77F-FA9A77598F62}"/>
                </a:ext>
              </a:extLst>
            </p:cNvPr>
            <p:cNvSpPr>
              <a:spLocks noGrp="1" noRot="1" noMove="1" noResize="1" noEditPoints="1" noAdjustHandles="1" noChangeArrowheads="1" noChangeShapeType="1"/>
            </p:cNvSpPr>
            <p:nvPr/>
          </p:nvSpPr>
          <p:spPr>
            <a:xfrm>
              <a:off x="458819" y="2837878"/>
              <a:ext cx="2616527" cy="343486"/>
            </a:xfrm>
            <a:prstGeom prst="round2SameRect">
              <a:avLst>
                <a:gd name="adj1" fmla="val 0"/>
                <a:gd name="adj2" fmla="val 2476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121212"/>
                  </a:solidFill>
                </a:rPr>
                <a:t>Pending</a:t>
              </a:r>
              <a:endParaRPr lang="en-IN">
                <a:solidFill>
                  <a:srgbClr val="121212"/>
                </a:solidFill>
              </a:endParaRPr>
            </a:p>
          </p:txBody>
        </p:sp>
      </p:grpSp>
      <p:grpSp>
        <p:nvGrpSpPr>
          <p:cNvPr id="43" name="Group 42">
            <a:extLst>
              <a:ext uri="{FF2B5EF4-FFF2-40B4-BE49-F238E27FC236}">
                <a16:creationId xmlns:a16="http://schemas.microsoft.com/office/drawing/2014/main" id="{01EE31CB-D541-343C-8395-0157F25830D7}"/>
              </a:ext>
            </a:extLst>
          </p:cNvPr>
          <p:cNvGrpSpPr>
            <a:grpSpLocks noGrp="1" noUngrp="1" noRot="1" noMove="1" noResize="1"/>
          </p:cNvGrpSpPr>
          <p:nvPr/>
        </p:nvGrpSpPr>
        <p:grpSpPr>
          <a:xfrm>
            <a:off x="3263737" y="1585188"/>
            <a:ext cx="2616527" cy="1596176"/>
            <a:chOff x="3263737" y="1585188"/>
            <a:chExt cx="2616527" cy="1596176"/>
          </a:xfrm>
        </p:grpSpPr>
        <p:grpSp>
          <p:nvGrpSpPr>
            <p:cNvPr id="17" name="Group 16">
              <a:extLst>
                <a:ext uri="{FF2B5EF4-FFF2-40B4-BE49-F238E27FC236}">
                  <a16:creationId xmlns:a16="http://schemas.microsoft.com/office/drawing/2014/main" id="{CDC9BB12-DC8B-423C-92C2-C0D4F0C08359}"/>
                </a:ext>
              </a:extLst>
            </p:cNvPr>
            <p:cNvGrpSpPr>
              <a:grpSpLocks noGrp="1" noUngrp="1" noRot="1" noMove="1" noResize="1"/>
            </p:cNvGrpSpPr>
            <p:nvPr/>
          </p:nvGrpSpPr>
          <p:grpSpPr>
            <a:xfrm>
              <a:off x="3263737" y="1585188"/>
              <a:ext cx="2616527" cy="1557599"/>
              <a:chOff x="3231729" y="1585188"/>
              <a:chExt cx="2616527" cy="1557599"/>
            </a:xfrm>
          </p:grpSpPr>
          <p:sp>
            <p:nvSpPr>
              <p:cNvPr id="18" name="Rectangle: Rounded Corners 17">
                <a:extLst>
                  <a:ext uri="{FF2B5EF4-FFF2-40B4-BE49-F238E27FC236}">
                    <a16:creationId xmlns:a16="http://schemas.microsoft.com/office/drawing/2014/main" id="{5F379670-9DFE-0389-07D7-69272C5846A6}"/>
                  </a:ext>
                </a:extLst>
              </p:cNvPr>
              <p:cNvSpPr>
                <a:spLocks noGrp="1" noRot="1" noMove="1" noResize="1" noEditPoints="1" noAdjustHandles="1" noChangeArrowheads="1" noChangeShapeType="1"/>
              </p:cNvSpPr>
              <p:nvPr/>
            </p:nvSpPr>
            <p:spPr>
              <a:xfrm>
                <a:off x="3231729" y="1585188"/>
                <a:ext cx="2616527" cy="1557599"/>
              </a:xfrm>
              <a:prstGeom prst="roundRect">
                <a:avLst>
                  <a:gd name="adj" fmla="val 7906"/>
                </a:avLst>
              </a:prstGeom>
              <a:solidFill>
                <a:srgbClr val="D0EDFF"/>
              </a:solidFill>
              <a:ln>
                <a:noFill/>
              </a:ln>
            </p:spPr>
            <p:txBody>
              <a:bodyPr spcFirstLastPara="1" wrap="square" lIns="91425" tIns="91425" rIns="91425" bIns="91425" anchor="ctr" anchorCtr="0">
                <a:noAutofit/>
              </a:bodyPr>
              <a:lstStyle/>
              <a:p>
                <a:pPr algn="ctr">
                  <a:buSzPts val="1400"/>
                </a:pPr>
                <a:endParaRPr lang="en-IN">
                  <a:solidFill>
                    <a:srgbClr val="D0D0D0"/>
                  </a:solidFill>
                  <a:latin typeface="Inter"/>
                  <a:ea typeface="Inter"/>
                </a:endParaRPr>
              </a:p>
            </p:txBody>
          </p:sp>
          <p:sp>
            <p:nvSpPr>
              <p:cNvPr id="19" name="Text Placeholder 7">
                <a:extLst>
                  <a:ext uri="{FF2B5EF4-FFF2-40B4-BE49-F238E27FC236}">
                    <a16:creationId xmlns:a16="http://schemas.microsoft.com/office/drawing/2014/main" id="{1054A832-3F3C-F13C-B62C-A0E5E4A08FF1}"/>
                  </a:ext>
                </a:extLst>
              </p:cNvPr>
              <p:cNvSpPr txBox="1">
                <a:spLocks noGrp="1" noRot="1" noMove="1" noResize="1" noEditPoints="1" noAdjustHandles="1" noChangeArrowheads="1" noChangeShapeType="1"/>
              </p:cNvSpPr>
              <p:nvPr/>
            </p:nvSpPr>
            <p:spPr>
              <a:xfrm>
                <a:off x="3511075" y="1959986"/>
                <a:ext cx="2119164" cy="750302"/>
              </a:xfrm>
              <a:prstGeom prst="rect">
                <a:avLst/>
              </a:prstGeom>
              <a:noFill/>
            </p:spPr>
            <p:txBody>
              <a:bodyPr lIns="0" tIns="0" rIns="0" bIns="0" anchor="ctr"/>
              <a:lstStyle>
                <a:defPPr marR="0" lvl="0" algn="l" rtl="0">
                  <a:lnSpc>
                    <a:spcPct val="100000"/>
                  </a:lnSpc>
                  <a:spcBef>
                    <a:spcPts val="0"/>
                  </a:spcBef>
                  <a:spcAft>
                    <a:spcPts val="0"/>
                  </a:spcAft>
                </a:defPPr>
                <a:lvl1pPr marL="0" indent="0" defTabSz="914400" eaLnBrk="1" latinLnBrk="0" hangingPunct="1">
                  <a:lnSpc>
                    <a:spcPct val="105000"/>
                  </a:lnSpc>
                  <a:spcAft>
                    <a:spcPts val="150"/>
                  </a:spcAft>
                  <a:buClr>
                    <a:srgbClr val="B3B3B3"/>
                  </a:buClr>
                  <a:buFont typeface="Arial" pitchFamily="34" charset="0"/>
                  <a:buNone/>
                  <a:defRPr sz="1200" kern="1200">
                    <a:solidFill>
                      <a:schemeClr val="tx1"/>
                    </a:solidFill>
                    <a:latin typeface="+mn-lt"/>
                    <a:ea typeface="Inter" panose="020B0502030000000004" pitchFamily="34" charset="0"/>
                    <a:cs typeface="+mn-cs"/>
                  </a:defRPr>
                </a:lvl1pPr>
                <a:lvl2pPr marL="742950" indent="-285750" defTabSz="91440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defTabSz="91440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The ticket is resolved, and no further action is needed.</a:t>
                </a:r>
              </a:p>
            </p:txBody>
          </p:sp>
          <p:cxnSp>
            <p:nvCxnSpPr>
              <p:cNvPr id="20" name="Straight Connector 19">
                <a:extLst>
                  <a:ext uri="{FF2B5EF4-FFF2-40B4-BE49-F238E27FC236}">
                    <a16:creationId xmlns:a16="http://schemas.microsoft.com/office/drawing/2014/main" id="{8571505B-D9AE-6D2A-27DF-3F14D742970A}"/>
                  </a:ext>
                </a:extLst>
              </p:cNvPr>
              <p:cNvCxnSpPr>
                <a:cxnSpLocks noGrp="1" noRot="1" noMove="1" noResize="1" noEditPoints="1" noAdjustHandles="1" noChangeArrowheads="1" noChangeShapeType="1"/>
              </p:cNvCxnSpPr>
              <p:nvPr/>
            </p:nvCxnSpPr>
            <p:spPr bwMode="gray">
              <a:xfrm>
                <a:off x="3486992" y="1997637"/>
                <a:ext cx="2106000" cy="0"/>
              </a:xfrm>
              <a:prstGeom prst="line">
                <a:avLst/>
              </a:prstGeom>
              <a:solidFill>
                <a:schemeClr val="bg1"/>
              </a:solidFill>
              <a:ln w="12700" cap="rnd">
                <a:solidFill>
                  <a:srgbClr val="121212"/>
                </a:solidFill>
                <a:round/>
                <a:headEnd/>
                <a:tailEnd/>
              </a:ln>
              <a:effectLst/>
            </p:spPr>
          </p:cxnSp>
          <p:sp>
            <p:nvSpPr>
              <p:cNvPr id="21" name="Rectangle 20">
                <a:extLst>
                  <a:ext uri="{FF2B5EF4-FFF2-40B4-BE49-F238E27FC236}">
                    <a16:creationId xmlns:a16="http://schemas.microsoft.com/office/drawing/2014/main" id="{5446AE84-66B7-F133-A817-71FD6FD6CAA9}"/>
                  </a:ext>
                </a:extLst>
              </p:cNvPr>
              <p:cNvSpPr>
                <a:spLocks noGrp="1" noRot="1" noMove="1" noResize="1" noEditPoints="1" noAdjustHandles="1" noChangeArrowheads="1" noChangeShapeType="1"/>
              </p:cNvSpPr>
              <p:nvPr/>
            </p:nvSpPr>
            <p:spPr>
              <a:xfrm>
                <a:off x="3511075" y="1671246"/>
                <a:ext cx="1060924" cy="307777"/>
              </a:xfrm>
              <a:prstGeom prst="rect">
                <a:avLst/>
              </a:prstGeom>
              <a:noFill/>
            </p:spPr>
            <p:txBody>
              <a:bodyPr wrap="square" lIns="0">
                <a:spAutoFit/>
              </a:bodyPr>
              <a:lstStyle/>
              <a:p>
                <a:r>
                  <a:rPr lang="en-US" b="1">
                    <a:solidFill>
                      <a:srgbClr val="121212"/>
                    </a:solidFill>
                    <a:latin typeface="+mn-lt"/>
                    <a:ea typeface="Inter" panose="020B0502030000000004" pitchFamily="34" charset="0"/>
                  </a:rPr>
                  <a:t>Scenario 2</a:t>
                </a:r>
              </a:p>
            </p:txBody>
          </p:sp>
        </p:grpSp>
        <p:sp>
          <p:nvSpPr>
            <p:cNvPr id="7" name="Rectangle: Top Corners Rounded 6">
              <a:extLst>
                <a:ext uri="{FF2B5EF4-FFF2-40B4-BE49-F238E27FC236}">
                  <a16:creationId xmlns:a16="http://schemas.microsoft.com/office/drawing/2014/main" id="{359A4F87-0651-0F96-413B-3025A2E6D8B1}"/>
                </a:ext>
              </a:extLst>
            </p:cNvPr>
            <p:cNvSpPr>
              <a:spLocks noGrp="1" noRot="1" noMove="1" noResize="1" noEditPoints="1" noAdjustHandles="1" noChangeArrowheads="1" noChangeShapeType="1"/>
            </p:cNvSpPr>
            <p:nvPr/>
          </p:nvSpPr>
          <p:spPr>
            <a:xfrm>
              <a:off x="3263737" y="2837878"/>
              <a:ext cx="2616527" cy="343486"/>
            </a:xfrm>
            <a:prstGeom prst="round2SameRect">
              <a:avLst>
                <a:gd name="adj1" fmla="val 0"/>
                <a:gd name="adj2" fmla="val 30955"/>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121212"/>
                  </a:solidFill>
                </a:rPr>
                <a:t>Closed</a:t>
              </a:r>
              <a:endParaRPr lang="en-IN">
                <a:solidFill>
                  <a:srgbClr val="121212"/>
                </a:solidFill>
              </a:endParaRPr>
            </a:p>
          </p:txBody>
        </p:sp>
      </p:grpSp>
      <p:grpSp>
        <p:nvGrpSpPr>
          <p:cNvPr id="44" name="Group 43">
            <a:extLst>
              <a:ext uri="{FF2B5EF4-FFF2-40B4-BE49-F238E27FC236}">
                <a16:creationId xmlns:a16="http://schemas.microsoft.com/office/drawing/2014/main" id="{8C1B0788-CAF4-4450-A22A-9FE74BC48D77}"/>
              </a:ext>
            </a:extLst>
          </p:cNvPr>
          <p:cNvGrpSpPr>
            <a:grpSpLocks noGrp="1" noUngrp="1" noRot="1" noMove="1" noResize="1"/>
          </p:cNvGrpSpPr>
          <p:nvPr/>
        </p:nvGrpSpPr>
        <p:grpSpPr>
          <a:xfrm>
            <a:off x="6063398" y="1593983"/>
            <a:ext cx="2621783" cy="1587381"/>
            <a:chOff x="6063398" y="1593983"/>
            <a:chExt cx="2621783" cy="1587381"/>
          </a:xfrm>
        </p:grpSpPr>
        <p:grpSp>
          <p:nvGrpSpPr>
            <p:cNvPr id="22" name="Group 21">
              <a:extLst>
                <a:ext uri="{FF2B5EF4-FFF2-40B4-BE49-F238E27FC236}">
                  <a16:creationId xmlns:a16="http://schemas.microsoft.com/office/drawing/2014/main" id="{E46A18AD-E18B-41D0-B824-CB42B9820DA6}"/>
                </a:ext>
              </a:extLst>
            </p:cNvPr>
            <p:cNvGrpSpPr>
              <a:grpSpLocks noGrp="1" noUngrp="1" noRot="1" noMove="1" noResize="1"/>
            </p:cNvGrpSpPr>
            <p:nvPr/>
          </p:nvGrpSpPr>
          <p:grpSpPr>
            <a:xfrm>
              <a:off x="6068654" y="1593983"/>
              <a:ext cx="2616527" cy="1548803"/>
              <a:chOff x="6068654" y="1593983"/>
              <a:chExt cx="2616527" cy="1548803"/>
            </a:xfrm>
          </p:grpSpPr>
          <p:sp>
            <p:nvSpPr>
              <p:cNvPr id="23" name="Rectangle: Rounded Corners 22">
                <a:extLst>
                  <a:ext uri="{FF2B5EF4-FFF2-40B4-BE49-F238E27FC236}">
                    <a16:creationId xmlns:a16="http://schemas.microsoft.com/office/drawing/2014/main" id="{512CCE96-2696-607F-6C55-425A5E740AF6}"/>
                  </a:ext>
                </a:extLst>
              </p:cNvPr>
              <p:cNvSpPr>
                <a:spLocks noGrp="1" noRot="1" noMove="1" noResize="1" noEditPoints="1" noAdjustHandles="1" noChangeArrowheads="1" noChangeShapeType="1"/>
              </p:cNvSpPr>
              <p:nvPr/>
            </p:nvSpPr>
            <p:spPr>
              <a:xfrm>
                <a:off x="6068654" y="1593983"/>
                <a:ext cx="2616527" cy="1548803"/>
              </a:xfrm>
              <a:prstGeom prst="roundRect">
                <a:avLst>
                  <a:gd name="adj" fmla="val 7906"/>
                </a:avLst>
              </a:prstGeom>
              <a:solidFill>
                <a:srgbClr val="D0EDFF"/>
              </a:solidFill>
              <a:ln>
                <a:noFill/>
              </a:ln>
            </p:spPr>
            <p:txBody>
              <a:bodyPr spcFirstLastPara="1" wrap="square" lIns="91425" tIns="91425" rIns="91425" bIns="91425" anchor="ctr" anchorCtr="0">
                <a:noAutofit/>
              </a:bodyPr>
              <a:lstStyle/>
              <a:p>
                <a:pPr algn="ctr">
                  <a:buSzPts val="1400"/>
                </a:pPr>
                <a:endParaRPr lang="en-IN">
                  <a:solidFill>
                    <a:srgbClr val="D0D0D0"/>
                  </a:solidFill>
                  <a:latin typeface="Inter"/>
                  <a:ea typeface="Inter"/>
                </a:endParaRPr>
              </a:p>
            </p:txBody>
          </p:sp>
          <p:sp>
            <p:nvSpPr>
              <p:cNvPr id="24" name="Text Placeholder 7">
                <a:extLst>
                  <a:ext uri="{FF2B5EF4-FFF2-40B4-BE49-F238E27FC236}">
                    <a16:creationId xmlns:a16="http://schemas.microsoft.com/office/drawing/2014/main" id="{75D3C0BA-0548-E284-5AE3-4959BCA93948}"/>
                  </a:ext>
                </a:extLst>
              </p:cNvPr>
              <p:cNvSpPr txBox="1">
                <a:spLocks noGrp="1" noRot="1" noMove="1" noResize="1" noEditPoints="1" noAdjustHandles="1" noChangeArrowheads="1" noChangeShapeType="1"/>
              </p:cNvSpPr>
              <p:nvPr/>
            </p:nvSpPr>
            <p:spPr>
              <a:xfrm>
                <a:off x="6348000" y="2121339"/>
                <a:ext cx="2119164" cy="644931"/>
              </a:xfrm>
              <a:prstGeom prst="rect">
                <a:avLst/>
              </a:prstGeom>
              <a:noFill/>
            </p:spPr>
            <p:txBody>
              <a:bodyPr lIns="0" tIns="0" rIns="0" bIns="0" anchor="ctr"/>
              <a:lstStyle>
                <a:defPPr marR="0" lvl="0" algn="l" rtl="0">
                  <a:lnSpc>
                    <a:spcPct val="100000"/>
                  </a:lnSpc>
                  <a:spcBef>
                    <a:spcPts val="0"/>
                  </a:spcBef>
                  <a:spcAft>
                    <a:spcPts val="0"/>
                  </a:spcAft>
                </a:defPPr>
                <a:lvl1pPr marL="0" indent="0" defTabSz="914400" eaLnBrk="1" latinLnBrk="0" hangingPunct="1">
                  <a:lnSpc>
                    <a:spcPct val="105000"/>
                  </a:lnSpc>
                  <a:spcAft>
                    <a:spcPts val="150"/>
                  </a:spcAft>
                  <a:buClr>
                    <a:srgbClr val="B3B3B3"/>
                  </a:buClr>
                  <a:buFont typeface="Arial" pitchFamily="34" charset="0"/>
                  <a:buNone/>
                  <a:defRPr sz="1200" kern="1200">
                    <a:solidFill>
                      <a:schemeClr val="tx1"/>
                    </a:solidFill>
                    <a:latin typeface="+mn-lt"/>
                    <a:ea typeface="Inter" panose="020B0502030000000004" pitchFamily="34" charset="0"/>
                    <a:cs typeface="+mn-cs"/>
                  </a:defRPr>
                </a:lvl1pPr>
                <a:lvl2pPr marL="742950" indent="-285750" defTabSz="91440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defTabSz="91440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The ticket has been assigned to a specialist and is in progress.</a:t>
                </a:r>
              </a:p>
            </p:txBody>
          </p:sp>
          <p:cxnSp>
            <p:nvCxnSpPr>
              <p:cNvPr id="25" name="Straight Connector 24">
                <a:extLst>
                  <a:ext uri="{FF2B5EF4-FFF2-40B4-BE49-F238E27FC236}">
                    <a16:creationId xmlns:a16="http://schemas.microsoft.com/office/drawing/2014/main" id="{AC64E3BC-B696-58A4-A442-37E2241DF662}"/>
                  </a:ext>
                </a:extLst>
              </p:cNvPr>
              <p:cNvCxnSpPr>
                <a:cxnSpLocks noGrp="1" noRot="1" noMove="1" noResize="1" noEditPoints="1" noAdjustHandles="1" noChangeArrowheads="1" noChangeShapeType="1"/>
              </p:cNvCxnSpPr>
              <p:nvPr/>
            </p:nvCxnSpPr>
            <p:spPr bwMode="gray">
              <a:xfrm>
                <a:off x="6323917" y="2032684"/>
                <a:ext cx="2106000" cy="0"/>
              </a:xfrm>
              <a:prstGeom prst="line">
                <a:avLst/>
              </a:prstGeom>
              <a:solidFill>
                <a:schemeClr val="bg1"/>
              </a:solidFill>
              <a:ln w="12700" cap="rnd">
                <a:solidFill>
                  <a:srgbClr val="121212"/>
                </a:solidFill>
                <a:round/>
                <a:headEnd/>
                <a:tailEnd/>
              </a:ln>
              <a:effectLst/>
            </p:spPr>
          </p:cxnSp>
          <p:sp>
            <p:nvSpPr>
              <p:cNvPr id="26" name="Rectangle 25">
                <a:extLst>
                  <a:ext uri="{FF2B5EF4-FFF2-40B4-BE49-F238E27FC236}">
                    <a16:creationId xmlns:a16="http://schemas.microsoft.com/office/drawing/2014/main" id="{90D40D33-3F15-1D9B-E827-61E6A559418A}"/>
                  </a:ext>
                </a:extLst>
              </p:cNvPr>
              <p:cNvSpPr>
                <a:spLocks noGrp="1" noRot="1" noMove="1" noResize="1" noEditPoints="1" noAdjustHandles="1" noChangeArrowheads="1" noChangeShapeType="1"/>
              </p:cNvSpPr>
              <p:nvPr/>
            </p:nvSpPr>
            <p:spPr>
              <a:xfrm>
                <a:off x="6348000" y="1702216"/>
                <a:ext cx="1209796" cy="307777"/>
              </a:xfrm>
              <a:prstGeom prst="rect">
                <a:avLst/>
              </a:prstGeom>
              <a:noFill/>
            </p:spPr>
            <p:txBody>
              <a:bodyPr wrap="square" lIns="0">
                <a:spAutoFit/>
              </a:bodyPr>
              <a:lstStyle/>
              <a:p>
                <a:r>
                  <a:rPr lang="en-US" b="1">
                    <a:solidFill>
                      <a:srgbClr val="121212"/>
                    </a:solidFill>
                    <a:latin typeface="+mn-lt"/>
                    <a:ea typeface="Inter" panose="020B0502030000000004" pitchFamily="34" charset="0"/>
                  </a:rPr>
                  <a:t>Scenario 3</a:t>
                </a:r>
              </a:p>
            </p:txBody>
          </p:sp>
        </p:grpSp>
        <p:sp>
          <p:nvSpPr>
            <p:cNvPr id="8" name="Rectangle: Top Corners Rounded 7">
              <a:extLst>
                <a:ext uri="{FF2B5EF4-FFF2-40B4-BE49-F238E27FC236}">
                  <a16:creationId xmlns:a16="http://schemas.microsoft.com/office/drawing/2014/main" id="{56865C81-3C9B-B1DE-92C6-B55290EA727E}"/>
                </a:ext>
              </a:extLst>
            </p:cNvPr>
            <p:cNvSpPr>
              <a:spLocks noGrp="1" noRot="1" noMove="1" noResize="1" noEditPoints="1" noAdjustHandles="1" noChangeArrowheads="1" noChangeShapeType="1"/>
            </p:cNvSpPr>
            <p:nvPr/>
          </p:nvSpPr>
          <p:spPr>
            <a:xfrm>
              <a:off x="6063398" y="2837878"/>
              <a:ext cx="2616527" cy="343486"/>
            </a:xfrm>
            <a:prstGeom prst="round2SameRect">
              <a:avLst>
                <a:gd name="adj1" fmla="val 0"/>
                <a:gd name="adj2" fmla="val 2476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121212"/>
                  </a:solidFill>
                </a:rPr>
                <a:t>Open</a:t>
              </a:r>
              <a:endParaRPr lang="en-IN">
                <a:solidFill>
                  <a:srgbClr val="121212"/>
                </a:solidFill>
              </a:endParaRPr>
            </a:p>
          </p:txBody>
        </p:sp>
      </p:grpSp>
      <p:grpSp>
        <p:nvGrpSpPr>
          <p:cNvPr id="45" name="Group 44">
            <a:extLst>
              <a:ext uri="{FF2B5EF4-FFF2-40B4-BE49-F238E27FC236}">
                <a16:creationId xmlns:a16="http://schemas.microsoft.com/office/drawing/2014/main" id="{FCB799BB-6242-1073-D7A2-7169EF88A2D8}"/>
              </a:ext>
            </a:extLst>
          </p:cNvPr>
          <p:cNvGrpSpPr>
            <a:grpSpLocks noGrp="1" noUngrp="1" noRot="1" noMove="1" noResize="1"/>
          </p:cNvGrpSpPr>
          <p:nvPr/>
        </p:nvGrpSpPr>
        <p:grpSpPr>
          <a:xfrm>
            <a:off x="458819" y="3263189"/>
            <a:ext cx="2625859" cy="1612817"/>
            <a:chOff x="458819" y="3263189"/>
            <a:chExt cx="2625859" cy="1612817"/>
          </a:xfrm>
        </p:grpSpPr>
        <p:grpSp>
          <p:nvGrpSpPr>
            <p:cNvPr id="27" name="Group 26">
              <a:extLst>
                <a:ext uri="{FF2B5EF4-FFF2-40B4-BE49-F238E27FC236}">
                  <a16:creationId xmlns:a16="http://schemas.microsoft.com/office/drawing/2014/main" id="{43C0572D-6C05-4907-8448-E33D678EEC6C}"/>
                </a:ext>
              </a:extLst>
            </p:cNvPr>
            <p:cNvGrpSpPr>
              <a:grpSpLocks noGrp="1" noUngrp="1" noRot="1" noMove="1" noResize="1"/>
            </p:cNvGrpSpPr>
            <p:nvPr/>
          </p:nvGrpSpPr>
          <p:grpSpPr>
            <a:xfrm>
              <a:off x="458819" y="3263189"/>
              <a:ext cx="2616527" cy="1606201"/>
              <a:chOff x="458819" y="3263189"/>
              <a:chExt cx="2616527" cy="1606201"/>
            </a:xfrm>
          </p:grpSpPr>
          <p:sp>
            <p:nvSpPr>
              <p:cNvPr id="28" name="Rectangle: Rounded Corners 27">
                <a:extLst>
                  <a:ext uri="{FF2B5EF4-FFF2-40B4-BE49-F238E27FC236}">
                    <a16:creationId xmlns:a16="http://schemas.microsoft.com/office/drawing/2014/main" id="{38AEDB36-5658-1EE2-BB3B-D25DC468FB80}"/>
                  </a:ext>
                </a:extLst>
              </p:cNvPr>
              <p:cNvSpPr>
                <a:spLocks noGrp="1" noRot="1" noMove="1" noResize="1" noEditPoints="1" noAdjustHandles="1" noChangeArrowheads="1" noChangeShapeType="1"/>
              </p:cNvSpPr>
              <p:nvPr/>
            </p:nvSpPr>
            <p:spPr>
              <a:xfrm>
                <a:off x="458819" y="3263189"/>
                <a:ext cx="2616527" cy="1606201"/>
              </a:xfrm>
              <a:prstGeom prst="roundRect">
                <a:avLst>
                  <a:gd name="adj" fmla="val 7906"/>
                </a:avLst>
              </a:prstGeom>
              <a:solidFill>
                <a:srgbClr val="D0EDFF"/>
              </a:solidFill>
              <a:ln>
                <a:noFill/>
              </a:ln>
            </p:spPr>
            <p:txBody>
              <a:bodyPr spcFirstLastPara="1" wrap="square" lIns="91425" tIns="91425" rIns="91425" bIns="91425" anchor="ctr" anchorCtr="0">
                <a:noAutofit/>
              </a:bodyPr>
              <a:lstStyle/>
              <a:p>
                <a:pPr algn="ctr">
                  <a:buSzPts val="1400"/>
                </a:pPr>
                <a:endParaRPr lang="en-IN">
                  <a:solidFill>
                    <a:srgbClr val="D0D0D0"/>
                  </a:solidFill>
                  <a:latin typeface="Inter"/>
                  <a:ea typeface="Inter"/>
                </a:endParaRPr>
              </a:p>
            </p:txBody>
          </p:sp>
          <p:sp>
            <p:nvSpPr>
              <p:cNvPr id="29" name="Text Placeholder 7">
                <a:extLst>
                  <a:ext uri="{FF2B5EF4-FFF2-40B4-BE49-F238E27FC236}">
                    <a16:creationId xmlns:a16="http://schemas.microsoft.com/office/drawing/2014/main" id="{B14ECB8A-E149-710B-3945-807C36CFF352}"/>
                  </a:ext>
                </a:extLst>
              </p:cNvPr>
              <p:cNvSpPr txBox="1">
                <a:spLocks noGrp="1" noRot="1" noMove="1" noResize="1" noEditPoints="1" noAdjustHandles="1" noChangeArrowheads="1" noChangeShapeType="1"/>
              </p:cNvSpPr>
              <p:nvPr/>
            </p:nvSpPr>
            <p:spPr>
              <a:xfrm>
                <a:off x="738165" y="3758913"/>
                <a:ext cx="2119164" cy="732621"/>
              </a:xfrm>
              <a:prstGeom prst="rect">
                <a:avLst/>
              </a:prstGeom>
              <a:noFill/>
            </p:spPr>
            <p:txBody>
              <a:bodyPr lIns="0" tIns="0" rIns="0" bIns="0" anchor="ctr"/>
              <a:lstStyle>
                <a:defPPr marR="0" lvl="0" algn="l" rtl="0">
                  <a:lnSpc>
                    <a:spcPct val="100000"/>
                  </a:lnSpc>
                  <a:spcBef>
                    <a:spcPts val="0"/>
                  </a:spcBef>
                  <a:spcAft>
                    <a:spcPts val="0"/>
                  </a:spcAft>
                </a:defPPr>
                <a:lvl1pPr marL="0" indent="0" defTabSz="914400" eaLnBrk="1" latinLnBrk="0" hangingPunct="1">
                  <a:lnSpc>
                    <a:spcPct val="105000"/>
                  </a:lnSpc>
                  <a:spcAft>
                    <a:spcPts val="150"/>
                  </a:spcAft>
                  <a:buClr>
                    <a:srgbClr val="B3B3B3"/>
                  </a:buClr>
                  <a:buFont typeface="Arial" pitchFamily="34" charset="0"/>
                  <a:buNone/>
                  <a:defRPr sz="1200" kern="1200">
                    <a:solidFill>
                      <a:schemeClr val="tx1"/>
                    </a:solidFill>
                    <a:latin typeface="+mn-lt"/>
                    <a:ea typeface="Inter" panose="020B0502030000000004" pitchFamily="34" charset="0"/>
                    <a:cs typeface="+mn-cs"/>
                  </a:defRPr>
                </a:lvl1pPr>
                <a:lvl2pPr marL="742950" indent="-285750" defTabSz="91440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defTabSz="91440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A solution has been provided to the customer.</a:t>
                </a:r>
              </a:p>
            </p:txBody>
          </p:sp>
          <p:cxnSp>
            <p:nvCxnSpPr>
              <p:cNvPr id="30" name="Straight Connector 29">
                <a:extLst>
                  <a:ext uri="{FF2B5EF4-FFF2-40B4-BE49-F238E27FC236}">
                    <a16:creationId xmlns:a16="http://schemas.microsoft.com/office/drawing/2014/main" id="{EFCB6798-6F7D-F28A-85B9-835B6637B0F1}"/>
                  </a:ext>
                </a:extLst>
              </p:cNvPr>
              <p:cNvCxnSpPr>
                <a:cxnSpLocks noGrp="1" noRot="1" noMove="1" noResize="1" noEditPoints="1" noAdjustHandles="1" noChangeArrowheads="1" noChangeShapeType="1"/>
              </p:cNvCxnSpPr>
              <p:nvPr/>
            </p:nvCxnSpPr>
            <p:spPr bwMode="gray">
              <a:xfrm>
                <a:off x="714082" y="3704986"/>
                <a:ext cx="2106000" cy="0"/>
              </a:xfrm>
              <a:prstGeom prst="line">
                <a:avLst/>
              </a:prstGeom>
              <a:solidFill>
                <a:schemeClr val="bg1"/>
              </a:solidFill>
              <a:ln w="12700" cap="rnd">
                <a:solidFill>
                  <a:srgbClr val="121212"/>
                </a:solidFill>
                <a:round/>
                <a:headEnd/>
                <a:tailEnd/>
              </a:ln>
              <a:effectLst/>
            </p:spPr>
          </p:cxnSp>
          <p:sp>
            <p:nvSpPr>
              <p:cNvPr id="31" name="Rectangle 30">
                <a:extLst>
                  <a:ext uri="{FF2B5EF4-FFF2-40B4-BE49-F238E27FC236}">
                    <a16:creationId xmlns:a16="http://schemas.microsoft.com/office/drawing/2014/main" id="{B3A672CA-57E4-0A5E-3DA5-1AA2227A841C}"/>
                  </a:ext>
                </a:extLst>
              </p:cNvPr>
              <p:cNvSpPr>
                <a:spLocks noGrp="1" noRot="1" noMove="1" noResize="1" noEditPoints="1" noAdjustHandles="1" noChangeArrowheads="1" noChangeShapeType="1"/>
              </p:cNvSpPr>
              <p:nvPr/>
            </p:nvSpPr>
            <p:spPr>
              <a:xfrm>
                <a:off x="738164" y="3382315"/>
                <a:ext cx="1058041" cy="305790"/>
              </a:xfrm>
              <a:prstGeom prst="rect">
                <a:avLst/>
              </a:prstGeom>
              <a:noFill/>
            </p:spPr>
            <p:txBody>
              <a:bodyPr wrap="square" lIns="0">
                <a:spAutoFit/>
              </a:bodyPr>
              <a:lstStyle/>
              <a:p>
                <a:r>
                  <a:rPr lang="en-US" b="1">
                    <a:solidFill>
                      <a:srgbClr val="121212"/>
                    </a:solidFill>
                    <a:latin typeface="+mn-lt"/>
                    <a:ea typeface="Inter" panose="020B0502030000000004" pitchFamily="34" charset="0"/>
                  </a:rPr>
                  <a:t>Scenario 4</a:t>
                </a:r>
              </a:p>
            </p:txBody>
          </p:sp>
        </p:grpSp>
        <p:sp>
          <p:nvSpPr>
            <p:cNvPr id="9" name="Rectangle: Top Corners Rounded 8">
              <a:extLst>
                <a:ext uri="{FF2B5EF4-FFF2-40B4-BE49-F238E27FC236}">
                  <a16:creationId xmlns:a16="http://schemas.microsoft.com/office/drawing/2014/main" id="{7019239A-B1F5-905C-0707-40F3544BE31C}"/>
                </a:ext>
              </a:extLst>
            </p:cNvPr>
            <p:cNvSpPr>
              <a:spLocks noGrp="1" noRot="1" noMove="1" noResize="1" noEditPoints="1" noAdjustHandles="1" noChangeArrowheads="1" noChangeShapeType="1"/>
            </p:cNvSpPr>
            <p:nvPr/>
          </p:nvSpPr>
          <p:spPr>
            <a:xfrm>
              <a:off x="468151" y="4532520"/>
              <a:ext cx="2616527" cy="343486"/>
            </a:xfrm>
            <a:prstGeom prst="round2SameRect">
              <a:avLst>
                <a:gd name="adj1" fmla="val 0"/>
                <a:gd name="adj2" fmla="val 2889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121212"/>
                  </a:solidFill>
                </a:rPr>
                <a:t>Solved</a:t>
              </a:r>
              <a:endParaRPr lang="en-IN">
                <a:solidFill>
                  <a:srgbClr val="121212"/>
                </a:solidFill>
              </a:endParaRPr>
            </a:p>
          </p:txBody>
        </p:sp>
      </p:grpSp>
      <p:grpSp>
        <p:nvGrpSpPr>
          <p:cNvPr id="46" name="Group 45">
            <a:extLst>
              <a:ext uri="{FF2B5EF4-FFF2-40B4-BE49-F238E27FC236}">
                <a16:creationId xmlns:a16="http://schemas.microsoft.com/office/drawing/2014/main" id="{2F2CB4BD-839D-1485-4BE7-D6C06FAE583A}"/>
              </a:ext>
            </a:extLst>
          </p:cNvPr>
          <p:cNvGrpSpPr>
            <a:grpSpLocks noGrp="1" noUngrp="1" noRot="1" noMove="1" noResize="1"/>
          </p:cNvGrpSpPr>
          <p:nvPr/>
        </p:nvGrpSpPr>
        <p:grpSpPr>
          <a:xfrm>
            <a:off x="3263737" y="3277795"/>
            <a:ext cx="2616527" cy="1598211"/>
            <a:chOff x="3263737" y="3277795"/>
            <a:chExt cx="2616527" cy="1598211"/>
          </a:xfrm>
        </p:grpSpPr>
        <p:grpSp>
          <p:nvGrpSpPr>
            <p:cNvPr id="32" name="Group 31">
              <a:extLst>
                <a:ext uri="{FF2B5EF4-FFF2-40B4-BE49-F238E27FC236}">
                  <a16:creationId xmlns:a16="http://schemas.microsoft.com/office/drawing/2014/main" id="{1D29FCD4-3801-41F9-A786-9D4DF06E31AE}"/>
                </a:ext>
              </a:extLst>
            </p:cNvPr>
            <p:cNvGrpSpPr>
              <a:grpSpLocks noGrp="1" noUngrp="1" noRot="1" noMove="1" noResize="1"/>
            </p:cNvGrpSpPr>
            <p:nvPr/>
          </p:nvGrpSpPr>
          <p:grpSpPr>
            <a:xfrm>
              <a:off x="3263737" y="3277795"/>
              <a:ext cx="2616527" cy="1557598"/>
              <a:chOff x="3231729" y="3277795"/>
              <a:chExt cx="2616527" cy="1557598"/>
            </a:xfrm>
          </p:grpSpPr>
          <p:sp>
            <p:nvSpPr>
              <p:cNvPr id="33" name="Rectangle: Rounded Corners 32">
                <a:extLst>
                  <a:ext uri="{FF2B5EF4-FFF2-40B4-BE49-F238E27FC236}">
                    <a16:creationId xmlns:a16="http://schemas.microsoft.com/office/drawing/2014/main" id="{BEA92019-F3C2-5FA5-765D-FDC54DEEA36E}"/>
                  </a:ext>
                </a:extLst>
              </p:cNvPr>
              <p:cNvSpPr>
                <a:spLocks noGrp="1" noRot="1" noMove="1" noResize="1" noEditPoints="1" noAdjustHandles="1" noChangeArrowheads="1" noChangeShapeType="1"/>
              </p:cNvSpPr>
              <p:nvPr/>
            </p:nvSpPr>
            <p:spPr>
              <a:xfrm>
                <a:off x="3231729" y="3277795"/>
                <a:ext cx="2616527" cy="1557598"/>
              </a:xfrm>
              <a:prstGeom prst="roundRect">
                <a:avLst>
                  <a:gd name="adj" fmla="val 7906"/>
                </a:avLst>
              </a:prstGeom>
              <a:solidFill>
                <a:srgbClr val="D0EDFF"/>
              </a:solidFill>
              <a:ln>
                <a:noFill/>
              </a:ln>
            </p:spPr>
            <p:txBody>
              <a:bodyPr spcFirstLastPara="1" wrap="square" lIns="91425" tIns="91425" rIns="91425" bIns="91425" anchor="ctr" anchorCtr="0">
                <a:noAutofit/>
              </a:bodyPr>
              <a:lstStyle/>
              <a:p>
                <a:pPr algn="ctr">
                  <a:buSzPts val="1400"/>
                </a:pPr>
                <a:endParaRPr lang="en-IN">
                  <a:solidFill>
                    <a:srgbClr val="D0D0D0"/>
                  </a:solidFill>
                  <a:latin typeface="Inter"/>
                  <a:ea typeface="Inter"/>
                </a:endParaRPr>
              </a:p>
            </p:txBody>
          </p:sp>
          <p:sp>
            <p:nvSpPr>
              <p:cNvPr id="34" name="Text Placeholder 7">
                <a:extLst>
                  <a:ext uri="{FF2B5EF4-FFF2-40B4-BE49-F238E27FC236}">
                    <a16:creationId xmlns:a16="http://schemas.microsoft.com/office/drawing/2014/main" id="{26D2ACD8-9F96-53C8-6F87-A46A2C9C4649}"/>
                  </a:ext>
                </a:extLst>
              </p:cNvPr>
              <p:cNvSpPr txBox="1">
                <a:spLocks noGrp="1" noRot="1" noMove="1" noResize="1" noEditPoints="1" noAdjustHandles="1" noChangeArrowheads="1" noChangeShapeType="1"/>
              </p:cNvSpPr>
              <p:nvPr/>
            </p:nvSpPr>
            <p:spPr>
              <a:xfrm>
                <a:off x="3511075" y="3627893"/>
                <a:ext cx="2119164" cy="967466"/>
              </a:xfrm>
              <a:prstGeom prst="rect">
                <a:avLst/>
              </a:prstGeom>
              <a:noFill/>
            </p:spPr>
            <p:txBody>
              <a:bodyPr lIns="0" tIns="0" rIns="0" bIns="0" anchor="ctr"/>
              <a:lstStyle>
                <a:defPPr marR="0" lvl="0" algn="l" rtl="0">
                  <a:lnSpc>
                    <a:spcPct val="100000"/>
                  </a:lnSpc>
                  <a:spcBef>
                    <a:spcPts val="0"/>
                  </a:spcBef>
                  <a:spcAft>
                    <a:spcPts val="0"/>
                  </a:spcAft>
                </a:defPPr>
                <a:lvl1pPr marL="0" indent="0" defTabSz="914400" eaLnBrk="1" latinLnBrk="0" hangingPunct="1">
                  <a:lnSpc>
                    <a:spcPct val="105000"/>
                  </a:lnSpc>
                  <a:spcAft>
                    <a:spcPts val="150"/>
                  </a:spcAft>
                  <a:buClr>
                    <a:srgbClr val="B3B3B3"/>
                  </a:buClr>
                  <a:buFont typeface="Arial" pitchFamily="34" charset="0"/>
                  <a:buNone/>
                  <a:defRPr sz="1200" kern="1200">
                    <a:solidFill>
                      <a:schemeClr val="tx1"/>
                    </a:solidFill>
                    <a:latin typeface="+mn-lt"/>
                    <a:ea typeface="Inter" panose="020B0502030000000004" pitchFamily="34" charset="0"/>
                    <a:cs typeface="+mn-cs"/>
                  </a:defRPr>
                </a:lvl1pPr>
                <a:lvl2pPr marL="742950" indent="-285750" defTabSz="91440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defTabSz="91440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The ticket is awaiting our action; more information is required.</a:t>
                </a:r>
              </a:p>
            </p:txBody>
          </p:sp>
          <p:cxnSp>
            <p:nvCxnSpPr>
              <p:cNvPr id="35" name="Straight Connector 34">
                <a:extLst>
                  <a:ext uri="{FF2B5EF4-FFF2-40B4-BE49-F238E27FC236}">
                    <a16:creationId xmlns:a16="http://schemas.microsoft.com/office/drawing/2014/main" id="{560B4652-483C-1345-AB42-0007C372E338}"/>
                  </a:ext>
                </a:extLst>
              </p:cNvPr>
              <p:cNvCxnSpPr>
                <a:cxnSpLocks noGrp="1" noRot="1" noMove="1" noResize="1" noEditPoints="1" noAdjustHandles="1" noChangeArrowheads="1" noChangeShapeType="1"/>
              </p:cNvCxnSpPr>
              <p:nvPr/>
            </p:nvCxnSpPr>
            <p:spPr bwMode="gray">
              <a:xfrm>
                <a:off x="3486992" y="3706788"/>
                <a:ext cx="2106000" cy="0"/>
              </a:xfrm>
              <a:prstGeom prst="line">
                <a:avLst/>
              </a:prstGeom>
              <a:solidFill>
                <a:schemeClr val="bg1"/>
              </a:solidFill>
              <a:ln w="12700" cap="rnd">
                <a:solidFill>
                  <a:srgbClr val="121212"/>
                </a:solidFill>
                <a:round/>
                <a:headEnd/>
                <a:tailEnd/>
              </a:ln>
              <a:effectLst/>
            </p:spPr>
          </p:cxnSp>
          <p:sp>
            <p:nvSpPr>
              <p:cNvPr id="36" name="Rectangle 35">
                <a:extLst>
                  <a:ext uri="{FF2B5EF4-FFF2-40B4-BE49-F238E27FC236}">
                    <a16:creationId xmlns:a16="http://schemas.microsoft.com/office/drawing/2014/main" id="{6E2207F1-64CE-A226-8665-B74FDD9C69F6}"/>
                  </a:ext>
                </a:extLst>
              </p:cNvPr>
              <p:cNvSpPr>
                <a:spLocks noGrp="1" noRot="1" noMove="1" noResize="1" noEditPoints="1" noAdjustHandles="1" noChangeArrowheads="1" noChangeShapeType="1"/>
              </p:cNvSpPr>
              <p:nvPr/>
            </p:nvSpPr>
            <p:spPr>
              <a:xfrm>
                <a:off x="3511074" y="3393316"/>
                <a:ext cx="1060925" cy="307777"/>
              </a:xfrm>
              <a:prstGeom prst="rect">
                <a:avLst/>
              </a:prstGeom>
              <a:noFill/>
            </p:spPr>
            <p:txBody>
              <a:bodyPr wrap="square" lIns="0">
                <a:spAutoFit/>
              </a:bodyPr>
              <a:lstStyle/>
              <a:p>
                <a:r>
                  <a:rPr lang="en-US" b="1">
                    <a:solidFill>
                      <a:srgbClr val="121212"/>
                    </a:solidFill>
                    <a:latin typeface="+mn-lt"/>
                    <a:ea typeface="Inter" panose="020B0502030000000004" pitchFamily="34" charset="0"/>
                  </a:rPr>
                  <a:t>Scenario 5</a:t>
                </a:r>
              </a:p>
            </p:txBody>
          </p:sp>
        </p:grpSp>
        <p:sp>
          <p:nvSpPr>
            <p:cNvPr id="10" name="Rectangle: Top Corners Rounded 9">
              <a:extLst>
                <a:ext uri="{FF2B5EF4-FFF2-40B4-BE49-F238E27FC236}">
                  <a16:creationId xmlns:a16="http://schemas.microsoft.com/office/drawing/2014/main" id="{5809BAAE-BE2B-BD7D-29BB-54EA96BF3F6B}"/>
                </a:ext>
              </a:extLst>
            </p:cNvPr>
            <p:cNvSpPr>
              <a:spLocks noGrp="1" noRot="1" noMove="1" noResize="1" noEditPoints="1" noAdjustHandles="1" noChangeArrowheads="1" noChangeShapeType="1"/>
            </p:cNvSpPr>
            <p:nvPr/>
          </p:nvSpPr>
          <p:spPr>
            <a:xfrm>
              <a:off x="3263737" y="4532520"/>
              <a:ext cx="2616527" cy="343486"/>
            </a:xfrm>
            <a:prstGeom prst="round2SameRect">
              <a:avLst>
                <a:gd name="adj1" fmla="val 0"/>
                <a:gd name="adj2" fmla="val 30955"/>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121212"/>
                  </a:solidFill>
                </a:rPr>
                <a:t>On-hold</a:t>
              </a:r>
              <a:endParaRPr lang="en-IN">
                <a:solidFill>
                  <a:srgbClr val="121212"/>
                </a:solidFill>
              </a:endParaRPr>
            </a:p>
          </p:txBody>
        </p:sp>
      </p:grpSp>
      <p:grpSp>
        <p:nvGrpSpPr>
          <p:cNvPr id="47" name="Group 46">
            <a:extLst>
              <a:ext uri="{FF2B5EF4-FFF2-40B4-BE49-F238E27FC236}">
                <a16:creationId xmlns:a16="http://schemas.microsoft.com/office/drawing/2014/main" id="{B19EAF0F-EDA2-9D01-7F7A-53D03A5E38DD}"/>
              </a:ext>
            </a:extLst>
          </p:cNvPr>
          <p:cNvGrpSpPr>
            <a:grpSpLocks noGrp="1" noUngrp="1" noRot="1" noMove="1" noResize="1"/>
          </p:cNvGrpSpPr>
          <p:nvPr/>
        </p:nvGrpSpPr>
        <p:grpSpPr>
          <a:xfrm>
            <a:off x="6054072" y="3286590"/>
            <a:ext cx="2631109" cy="1589416"/>
            <a:chOff x="6054072" y="3286590"/>
            <a:chExt cx="2631109" cy="1589416"/>
          </a:xfrm>
        </p:grpSpPr>
        <p:grpSp>
          <p:nvGrpSpPr>
            <p:cNvPr id="37" name="Group 36">
              <a:extLst>
                <a:ext uri="{FF2B5EF4-FFF2-40B4-BE49-F238E27FC236}">
                  <a16:creationId xmlns:a16="http://schemas.microsoft.com/office/drawing/2014/main" id="{5662C30B-B0F5-4450-8AC9-100A5BB243BB}"/>
                </a:ext>
              </a:extLst>
            </p:cNvPr>
            <p:cNvGrpSpPr>
              <a:grpSpLocks noGrp="1" noUngrp="1" noRot="1" noMove="1" noResize="1"/>
            </p:cNvGrpSpPr>
            <p:nvPr/>
          </p:nvGrpSpPr>
          <p:grpSpPr>
            <a:xfrm>
              <a:off x="6068654" y="3286590"/>
              <a:ext cx="2616527" cy="1548802"/>
              <a:chOff x="6068654" y="3286590"/>
              <a:chExt cx="2616527" cy="1548802"/>
            </a:xfrm>
          </p:grpSpPr>
          <p:sp>
            <p:nvSpPr>
              <p:cNvPr id="38" name="Rectangle: Rounded Corners 37">
                <a:extLst>
                  <a:ext uri="{FF2B5EF4-FFF2-40B4-BE49-F238E27FC236}">
                    <a16:creationId xmlns:a16="http://schemas.microsoft.com/office/drawing/2014/main" id="{78A53C6A-79F0-2D84-E9E5-AF68CA7E9DAC}"/>
                  </a:ext>
                </a:extLst>
              </p:cNvPr>
              <p:cNvSpPr>
                <a:spLocks noGrp="1" noRot="1" noMove="1" noResize="1" noEditPoints="1" noAdjustHandles="1" noChangeArrowheads="1" noChangeShapeType="1"/>
              </p:cNvSpPr>
              <p:nvPr/>
            </p:nvSpPr>
            <p:spPr>
              <a:xfrm>
                <a:off x="6068654" y="3286590"/>
                <a:ext cx="2616527" cy="1548802"/>
              </a:xfrm>
              <a:prstGeom prst="roundRect">
                <a:avLst>
                  <a:gd name="adj" fmla="val 7906"/>
                </a:avLst>
              </a:prstGeom>
              <a:solidFill>
                <a:srgbClr val="D0EDFF"/>
              </a:solidFill>
              <a:ln>
                <a:noFill/>
              </a:ln>
            </p:spPr>
            <p:txBody>
              <a:bodyPr spcFirstLastPara="1" wrap="square" lIns="91425" tIns="91425" rIns="91425" bIns="91425" anchor="ctr" anchorCtr="0">
                <a:noAutofit/>
              </a:bodyPr>
              <a:lstStyle/>
              <a:p>
                <a:pPr algn="ctr">
                  <a:buSzPts val="1400"/>
                </a:pPr>
                <a:endParaRPr lang="en-IN">
                  <a:solidFill>
                    <a:srgbClr val="D0D0D0"/>
                  </a:solidFill>
                  <a:latin typeface="Inter"/>
                  <a:ea typeface="Inter"/>
                </a:endParaRPr>
              </a:p>
            </p:txBody>
          </p:sp>
          <p:sp>
            <p:nvSpPr>
              <p:cNvPr id="39" name="Text Placeholder 7">
                <a:extLst>
                  <a:ext uri="{FF2B5EF4-FFF2-40B4-BE49-F238E27FC236}">
                    <a16:creationId xmlns:a16="http://schemas.microsoft.com/office/drawing/2014/main" id="{233C2240-49F4-63BA-DFB5-668EB3BD75B6}"/>
                  </a:ext>
                </a:extLst>
              </p:cNvPr>
              <p:cNvSpPr txBox="1">
                <a:spLocks noGrp="1" noRot="1" noMove="1" noResize="1" noEditPoints="1" noAdjustHandles="1" noChangeArrowheads="1" noChangeShapeType="1"/>
              </p:cNvSpPr>
              <p:nvPr/>
            </p:nvSpPr>
            <p:spPr>
              <a:xfrm>
                <a:off x="6348000" y="3666664"/>
                <a:ext cx="2119164" cy="824872"/>
              </a:xfrm>
              <a:prstGeom prst="rect">
                <a:avLst/>
              </a:prstGeom>
              <a:noFill/>
            </p:spPr>
            <p:txBody>
              <a:bodyPr lIns="0" tIns="0" rIns="0" bIns="0" anchor="ctr"/>
              <a:lstStyle>
                <a:defPPr marR="0" lvl="0" algn="l" rtl="0">
                  <a:lnSpc>
                    <a:spcPct val="100000"/>
                  </a:lnSpc>
                  <a:spcBef>
                    <a:spcPts val="0"/>
                  </a:spcBef>
                  <a:spcAft>
                    <a:spcPts val="0"/>
                  </a:spcAft>
                </a:defPPr>
                <a:lvl1pPr marL="0" indent="0" defTabSz="914400" eaLnBrk="1" latinLnBrk="0" hangingPunct="1">
                  <a:lnSpc>
                    <a:spcPct val="105000"/>
                  </a:lnSpc>
                  <a:spcAft>
                    <a:spcPts val="150"/>
                  </a:spcAft>
                  <a:buClr>
                    <a:srgbClr val="B3B3B3"/>
                  </a:buClr>
                  <a:buFont typeface="Arial" pitchFamily="34" charset="0"/>
                  <a:buNone/>
                  <a:defRPr sz="1200" kern="1200">
                    <a:solidFill>
                      <a:schemeClr val="tx1"/>
                    </a:solidFill>
                    <a:latin typeface="+mn-lt"/>
                    <a:ea typeface="Inter" panose="020B0502030000000004" pitchFamily="34" charset="0"/>
                    <a:cs typeface="+mn-cs"/>
                  </a:defRPr>
                </a:lvl1pPr>
                <a:lvl2pPr marL="742950" indent="-285750" defTabSz="91440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defTabSz="91440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The ticket is just assigned, and no action has been taken.</a:t>
                </a:r>
              </a:p>
            </p:txBody>
          </p:sp>
          <p:cxnSp>
            <p:nvCxnSpPr>
              <p:cNvPr id="40" name="Straight Connector 39">
                <a:extLst>
                  <a:ext uri="{FF2B5EF4-FFF2-40B4-BE49-F238E27FC236}">
                    <a16:creationId xmlns:a16="http://schemas.microsoft.com/office/drawing/2014/main" id="{0DB6E3C5-6C37-31C1-554E-8F173806D194}"/>
                  </a:ext>
                </a:extLst>
              </p:cNvPr>
              <p:cNvCxnSpPr>
                <a:cxnSpLocks noGrp="1" noRot="1" noMove="1" noResize="1" noEditPoints="1" noAdjustHandles="1" noChangeArrowheads="1" noChangeShapeType="1"/>
              </p:cNvCxnSpPr>
              <p:nvPr/>
            </p:nvCxnSpPr>
            <p:spPr bwMode="gray">
              <a:xfrm>
                <a:off x="6323917" y="3666993"/>
                <a:ext cx="2106000" cy="0"/>
              </a:xfrm>
              <a:prstGeom prst="line">
                <a:avLst/>
              </a:prstGeom>
              <a:solidFill>
                <a:schemeClr val="bg1"/>
              </a:solidFill>
              <a:ln w="12700" cap="rnd">
                <a:solidFill>
                  <a:srgbClr val="121212"/>
                </a:solidFill>
                <a:round/>
                <a:headEnd/>
                <a:tailEnd/>
              </a:ln>
              <a:effectLst/>
            </p:spPr>
          </p:cxnSp>
          <p:sp>
            <p:nvSpPr>
              <p:cNvPr id="41" name="Rectangle 40">
                <a:extLst>
                  <a:ext uri="{FF2B5EF4-FFF2-40B4-BE49-F238E27FC236}">
                    <a16:creationId xmlns:a16="http://schemas.microsoft.com/office/drawing/2014/main" id="{764D9C3F-B1EB-DBEE-B7DB-23EDDBD0BB41}"/>
                  </a:ext>
                </a:extLst>
              </p:cNvPr>
              <p:cNvSpPr>
                <a:spLocks noGrp="1" noRot="1" noMove="1" noResize="1" noEditPoints="1" noAdjustHandles="1" noChangeArrowheads="1" noChangeShapeType="1"/>
              </p:cNvSpPr>
              <p:nvPr/>
            </p:nvSpPr>
            <p:spPr>
              <a:xfrm>
                <a:off x="6347999" y="3377924"/>
                <a:ext cx="1364015" cy="307777"/>
              </a:xfrm>
              <a:prstGeom prst="rect">
                <a:avLst/>
              </a:prstGeom>
              <a:noFill/>
            </p:spPr>
            <p:txBody>
              <a:bodyPr wrap="square" lIns="0">
                <a:spAutoFit/>
              </a:bodyPr>
              <a:lstStyle/>
              <a:p>
                <a:r>
                  <a:rPr lang="en-US" b="1">
                    <a:solidFill>
                      <a:srgbClr val="121212"/>
                    </a:solidFill>
                    <a:latin typeface="+mn-lt"/>
                    <a:ea typeface="Inter" panose="020B0502030000000004" pitchFamily="34" charset="0"/>
                  </a:rPr>
                  <a:t>Scenario 6</a:t>
                </a:r>
              </a:p>
            </p:txBody>
          </p:sp>
        </p:grpSp>
        <p:sp>
          <p:nvSpPr>
            <p:cNvPr id="11" name="Rectangle: Top Corners Rounded 10">
              <a:extLst>
                <a:ext uri="{FF2B5EF4-FFF2-40B4-BE49-F238E27FC236}">
                  <a16:creationId xmlns:a16="http://schemas.microsoft.com/office/drawing/2014/main" id="{498E1AAB-9E79-EC21-4D02-60CA05ECCAF3}"/>
                </a:ext>
              </a:extLst>
            </p:cNvPr>
            <p:cNvSpPr>
              <a:spLocks noGrp="1" noRot="1" noMove="1" noResize="1" noEditPoints="1" noAdjustHandles="1" noChangeArrowheads="1" noChangeShapeType="1"/>
            </p:cNvSpPr>
            <p:nvPr/>
          </p:nvSpPr>
          <p:spPr>
            <a:xfrm>
              <a:off x="6054072" y="4532520"/>
              <a:ext cx="2616527" cy="343486"/>
            </a:xfrm>
            <a:prstGeom prst="round2SameRect">
              <a:avLst>
                <a:gd name="adj1" fmla="val 0"/>
                <a:gd name="adj2" fmla="val 2889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121212"/>
                  </a:solidFill>
                </a:rPr>
                <a:t>New</a:t>
              </a:r>
              <a:endParaRPr lang="en-IN">
                <a:solidFill>
                  <a:srgbClr val="121212"/>
                </a:solidFill>
              </a:endParaRPr>
            </a:p>
          </p:txBody>
        </p:sp>
      </p:grpSp>
    </p:spTree>
    <p:custDataLst>
      <p:tags r:id="rId1"/>
    </p:custDataLst>
    <p:extLst>
      <p:ext uri="{BB962C8B-B14F-4D97-AF65-F5344CB8AC3E}">
        <p14:creationId xmlns:p14="http://schemas.microsoft.com/office/powerpoint/2010/main" val="867500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2">
          <a:extLst>
            <a:ext uri="{FF2B5EF4-FFF2-40B4-BE49-F238E27FC236}">
              <a16:creationId xmlns:a16="http://schemas.microsoft.com/office/drawing/2014/main" id="{4BE93EB5-A846-9DF9-86F8-5E3E0FCC1192}"/>
            </a:ext>
          </a:extLst>
        </p:cNvPr>
        <p:cNvGrpSpPr/>
        <p:nvPr/>
      </p:nvGrpSpPr>
      <p:grpSpPr>
        <a:xfrm>
          <a:off x="0" y="0"/>
          <a:ext cx="0" cy="0"/>
          <a:chOff x="0" y="0"/>
          <a:chExt cx="0" cy="0"/>
        </a:xfrm>
      </p:grpSpPr>
      <p:sp>
        <p:nvSpPr>
          <p:cNvPr id="3" name="Oval 2">
            <a:extLst>
              <a:ext uri="{FF2B5EF4-FFF2-40B4-BE49-F238E27FC236}">
                <a16:creationId xmlns:a16="http://schemas.microsoft.com/office/drawing/2014/main" id="{DEAA8171-28AD-4042-9D8C-C2D91263A14D}"/>
              </a:ext>
            </a:extLst>
          </p:cNvPr>
          <p:cNvSpPr>
            <a:spLocks noGrp="1" noRot="1" noMove="1" noResize="1" noEditPoints="1" noAdjustHandles="1" noChangeArrowheads="1" noChangeShapeType="1"/>
          </p:cNvSpPr>
          <p:nvPr/>
        </p:nvSpPr>
        <p:spPr>
          <a:xfrm>
            <a:off x="1126952" y="2139702"/>
            <a:ext cx="864096" cy="8640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03" name="Google Shape;503;p62">
            <a:extLst>
              <a:ext uri="{FF2B5EF4-FFF2-40B4-BE49-F238E27FC236}">
                <a16:creationId xmlns:a16="http://schemas.microsoft.com/office/drawing/2014/main" id="{FA020AC7-8705-CD28-61F9-F03E91737970}"/>
              </a:ext>
            </a:extLst>
          </p:cNvPr>
          <p:cNvSpPr txBox="1">
            <a:spLocks noGrp="1" noRot="1" noMove="1" noResize="1" noEditPoints="1" noAdjustHandles="1" noChangeArrowheads="1" noChangeShapeType="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Slack</a:t>
            </a:r>
            <a:endParaRPr/>
          </a:p>
        </p:txBody>
      </p:sp>
      <p:pic>
        <p:nvPicPr>
          <p:cNvPr id="2" name="Graphic 1">
            <a:extLst>
              <a:ext uri="{FF2B5EF4-FFF2-40B4-BE49-F238E27FC236}">
                <a16:creationId xmlns:a16="http://schemas.microsoft.com/office/drawing/2014/main" id="{667786D1-AB71-8D66-6FCD-6F82E8B7F99C}"/>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1234964" y="2482162"/>
            <a:ext cx="648072" cy="161026"/>
          </a:xfrm>
          <a:prstGeom prst="rect">
            <a:avLst/>
          </a:prstGeom>
        </p:spPr>
      </p:pic>
    </p:spTree>
    <p:custDataLst>
      <p:tags r:id="rId1"/>
    </p:custDataLst>
    <p:extLst>
      <p:ext uri="{BB962C8B-B14F-4D97-AF65-F5344CB8AC3E}">
        <p14:creationId xmlns:p14="http://schemas.microsoft.com/office/powerpoint/2010/main" val="3989480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4F2FD9-0DE3-46A6-96C5-D9FDF10D6304}"/>
              </a:ext>
            </a:extLst>
          </p:cNvPr>
          <p:cNvSpPr>
            <a:spLocks noGrp="1" noRot="1" noMove="1" noResize="1" noEditPoints="1" noAdjustHandles="1" noChangeArrowheads="1" noChangeShapeType="1"/>
          </p:cNvSpPr>
          <p:nvPr>
            <p:ph type="title"/>
          </p:nvPr>
        </p:nvSpPr>
        <p:spPr/>
        <p:txBody>
          <a:bodyPr/>
          <a:lstStyle/>
          <a:p>
            <a:r>
              <a:rPr lang="en-IN"/>
              <a:t>Slack: Overview</a:t>
            </a:r>
          </a:p>
        </p:txBody>
      </p:sp>
      <p:sp>
        <p:nvSpPr>
          <p:cNvPr id="19" name="Rectangle: Rounded Corners 18">
            <a:extLst>
              <a:ext uri="{FF2B5EF4-FFF2-40B4-BE49-F238E27FC236}">
                <a16:creationId xmlns:a16="http://schemas.microsoft.com/office/drawing/2014/main" id="{20417F93-4583-6710-B69E-07595146CEE7}"/>
              </a:ext>
            </a:extLst>
          </p:cNvPr>
          <p:cNvSpPr>
            <a:spLocks noGrp="1" noRot="1" noMove="1" noResize="1" noEditPoints="1" noAdjustHandles="1" noChangeArrowheads="1" noChangeShapeType="1"/>
          </p:cNvSpPr>
          <p:nvPr/>
        </p:nvSpPr>
        <p:spPr bwMode="gray">
          <a:xfrm>
            <a:off x="1835889" y="2139702"/>
            <a:ext cx="2700000" cy="617220"/>
          </a:xfrm>
          <a:prstGeom prst="roundRect">
            <a:avLst/>
          </a:prstGeom>
          <a:solidFill>
            <a:srgbClr val="5AC1FF"/>
          </a:solidFill>
          <a:ln w="19050">
            <a:noFill/>
            <a:headEnd/>
            <a:tailEnd/>
          </a:ln>
        </p:spPr>
        <p:style>
          <a:lnRef idx="2">
            <a:schemeClr val="accent6"/>
          </a:lnRef>
          <a:fillRef idx="1">
            <a:schemeClr val="lt1"/>
          </a:fillRef>
          <a:effectRef idx="0">
            <a:schemeClr val="accent6"/>
          </a:effectRef>
          <a:fontRef idx="minor">
            <a:schemeClr val="dk1"/>
          </a:fontRef>
        </p:style>
        <p:txBody>
          <a:bodyPr lIns="68580" tIns="68580" rIns="68580" bIns="68580" rtlCol="0" anchor="ctr" anchorCtr="0"/>
          <a:lstStyle/>
          <a:p>
            <a:pPr algn="ctr">
              <a:spcBef>
                <a:spcPct val="0"/>
              </a:spcBef>
              <a:spcAft>
                <a:spcPts val="450"/>
              </a:spcAft>
              <a:buClrTx/>
              <a:buSzPct val="90000"/>
            </a:pPr>
            <a:r>
              <a:rPr lang="en-US" b="1">
                <a:solidFill>
                  <a:srgbClr val="121212"/>
                </a:solidFill>
                <a:ea typeface="Inter" panose="020B0502030000000004" pitchFamily="34" charset="0"/>
                <a:cs typeface="Arial" pitchFamily="34" charset="0"/>
              </a:rPr>
              <a:t>Internal Communication</a:t>
            </a:r>
          </a:p>
        </p:txBody>
      </p:sp>
      <p:sp>
        <p:nvSpPr>
          <p:cNvPr id="20" name="Rectangle: Rounded Corners 19">
            <a:extLst>
              <a:ext uri="{FF2B5EF4-FFF2-40B4-BE49-F238E27FC236}">
                <a16:creationId xmlns:a16="http://schemas.microsoft.com/office/drawing/2014/main" id="{7D8669E8-3919-6C5F-E30F-C661299561A5}"/>
              </a:ext>
            </a:extLst>
          </p:cNvPr>
          <p:cNvSpPr>
            <a:spLocks noGrp="1" noRot="1" noMove="1" noResize="1" noEditPoints="1" noAdjustHandles="1" noChangeArrowheads="1" noChangeShapeType="1"/>
          </p:cNvSpPr>
          <p:nvPr/>
        </p:nvSpPr>
        <p:spPr bwMode="gray">
          <a:xfrm>
            <a:off x="4660686" y="2139702"/>
            <a:ext cx="2700000" cy="617220"/>
          </a:xfrm>
          <a:prstGeom prst="roundRect">
            <a:avLst/>
          </a:prstGeom>
          <a:solidFill>
            <a:srgbClr val="5AC1FF"/>
          </a:solidFill>
          <a:ln w="19050">
            <a:noFill/>
            <a:headEnd/>
            <a:tailEnd/>
          </a:ln>
        </p:spPr>
        <p:style>
          <a:lnRef idx="2">
            <a:schemeClr val="accent6"/>
          </a:lnRef>
          <a:fillRef idx="1">
            <a:schemeClr val="lt1"/>
          </a:fillRef>
          <a:effectRef idx="0">
            <a:schemeClr val="accent6"/>
          </a:effectRef>
          <a:fontRef idx="minor">
            <a:schemeClr val="dk1"/>
          </a:fontRef>
        </p:style>
        <p:txBody>
          <a:bodyPr lIns="68580" tIns="68580" rIns="68580" bIns="68580" rtlCol="0" anchor="ctr" anchorCtr="0"/>
          <a:lstStyle/>
          <a:p>
            <a:pPr algn="ctr">
              <a:spcBef>
                <a:spcPct val="0"/>
              </a:spcBef>
              <a:spcAft>
                <a:spcPts val="450"/>
              </a:spcAft>
              <a:buClrTx/>
              <a:buSzPct val="90000"/>
            </a:pPr>
            <a:r>
              <a:rPr lang="en-US" b="1">
                <a:solidFill>
                  <a:srgbClr val="121212"/>
                </a:solidFill>
                <a:ea typeface="Inter" panose="020B0502030000000004" pitchFamily="34" charset="0"/>
                <a:cs typeface="Arial" pitchFamily="34" charset="0"/>
              </a:rPr>
              <a:t>Collaboration &amp; Support</a:t>
            </a:r>
          </a:p>
        </p:txBody>
      </p:sp>
      <p:sp>
        <p:nvSpPr>
          <p:cNvPr id="21" name="Rectangle: Rounded Corners 20">
            <a:extLst>
              <a:ext uri="{FF2B5EF4-FFF2-40B4-BE49-F238E27FC236}">
                <a16:creationId xmlns:a16="http://schemas.microsoft.com/office/drawing/2014/main" id="{FA8AD897-8520-30D1-64C3-666D9B2DE0EA}"/>
              </a:ext>
            </a:extLst>
          </p:cNvPr>
          <p:cNvSpPr>
            <a:spLocks noGrp="1" noRot="1" noMove="1" noResize="1" noEditPoints="1" noAdjustHandles="1" noChangeArrowheads="1" noChangeShapeType="1"/>
          </p:cNvSpPr>
          <p:nvPr/>
        </p:nvSpPr>
        <p:spPr bwMode="gray">
          <a:xfrm>
            <a:off x="4660686" y="2795022"/>
            <a:ext cx="2700000" cy="1636709"/>
          </a:xfrm>
          <a:prstGeom prst="roundRect">
            <a:avLst>
              <a:gd name="adj" fmla="val 5229"/>
            </a:avLst>
          </a:prstGeom>
          <a:ln w="19050">
            <a:solidFill>
              <a:srgbClr val="5AC1FF"/>
            </a:solidFill>
            <a:miter lim="800000"/>
            <a:headEnd/>
            <a:tailEnd/>
          </a:ln>
        </p:spPr>
        <p:style>
          <a:lnRef idx="2">
            <a:schemeClr val="accent3"/>
          </a:lnRef>
          <a:fillRef idx="1">
            <a:schemeClr val="lt1"/>
          </a:fillRef>
          <a:effectRef idx="0">
            <a:schemeClr val="accent3"/>
          </a:effectRef>
          <a:fontRef idx="minor">
            <a:schemeClr val="dk1"/>
          </a:fontRef>
        </p:style>
        <p:txBody>
          <a:bodyPr lIns="162000" tIns="137160" rIns="135000" bIns="102870" rtlCol="0" anchor="t" anchorCtr="0"/>
          <a:lstStyle/>
          <a:p>
            <a:pPr>
              <a:spcBef>
                <a:spcPct val="0"/>
              </a:spcBef>
              <a:spcAft>
                <a:spcPts val="450"/>
              </a:spcAft>
              <a:buSzPct val="90000"/>
            </a:pPr>
            <a:r>
              <a:rPr lang="en-US">
                <a:solidFill>
                  <a:srgbClr val="121212"/>
                </a:solidFill>
                <a:ea typeface="Inter" panose="020B0502030000000004" pitchFamily="34" charset="0"/>
                <a:cs typeface="Arial" pitchFamily="34" charset="0"/>
              </a:rPr>
              <a:t>Used to seek help, obtain updates, and provide feedback or insights regarding tools or customer pain points</a:t>
            </a:r>
          </a:p>
        </p:txBody>
      </p:sp>
      <p:sp>
        <p:nvSpPr>
          <p:cNvPr id="22" name="Rectangle: Rounded Corners 21">
            <a:extLst>
              <a:ext uri="{FF2B5EF4-FFF2-40B4-BE49-F238E27FC236}">
                <a16:creationId xmlns:a16="http://schemas.microsoft.com/office/drawing/2014/main" id="{086310A2-8641-5A7A-3670-E895B05F72A3}"/>
              </a:ext>
            </a:extLst>
          </p:cNvPr>
          <p:cNvSpPr>
            <a:spLocks noGrp="1" noRot="1" noMove="1" noResize="1" noEditPoints="1" noAdjustHandles="1" noChangeArrowheads="1" noChangeShapeType="1"/>
          </p:cNvSpPr>
          <p:nvPr/>
        </p:nvSpPr>
        <p:spPr bwMode="gray">
          <a:xfrm>
            <a:off x="1835889" y="2795022"/>
            <a:ext cx="2700000" cy="1636709"/>
          </a:xfrm>
          <a:prstGeom prst="roundRect">
            <a:avLst>
              <a:gd name="adj" fmla="val 5229"/>
            </a:avLst>
          </a:prstGeom>
          <a:ln w="19050">
            <a:solidFill>
              <a:srgbClr val="5AC1FF"/>
            </a:solidFill>
            <a:miter lim="800000"/>
            <a:headEnd/>
            <a:tailEnd/>
          </a:ln>
        </p:spPr>
        <p:style>
          <a:lnRef idx="2">
            <a:schemeClr val="accent3"/>
          </a:lnRef>
          <a:fillRef idx="1">
            <a:schemeClr val="lt1"/>
          </a:fillRef>
          <a:effectRef idx="0">
            <a:schemeClr val="accent3"/>
          </a:effectRef>
          <a:fontRef idx="minor">
            <a:schemeClr val="dk1"/>
          </a:fontRef>
        </p:style>
        <p:txBody>
          <a:bodyPr lIns="162000" tIns="137160" rIns="135000" bIns="102870" rtlCol="0" anchor="t" anchorCtr="0"/>
          <a:lstStyle/>
          <a:p>
            <a:pPr>
              <a:spcBef>
                <a:spcPct val="0"/>
              </a:spcBef>
              <a:spcAft>
                <a:spcPts val="450"/>
              </a:spcAft>
              <a:buClrTx/>
              <a:buSzPct val="90000"/>
            </a:pPr>
            <a:r>
              <a:rPr lang="en-US">
                <a:solidFill>
                  <a:srgbClr val="121212"/>
                </a:solidFill>
                <a:ea typeface="Inter" panose="020B0502030000000004" pitchFamily="34" charset="0"/>
                <a:cs typeface="Arial" pitchFamily="34" charset="0"/>
              </a:rPr>
              <a:t>Used for internal communications, typically among a group of people</a:t>
            </a:r>
          </a:p>
        </p:txBody>
      </p:sp>
      <p:sp>
        <p:nvSpPr>
          <p:cNvPr id="23" name="Oval 22">
            <a:extLst>
              <a:ext uri="{FF2B5EF4-FFF2-40B4-BE49-F238E27FC236}">
                <a16:creationId xmlns:a16="http://schemas.microsoft.com/office/drawing/2014/main" id="{5D8FDD70-A80E-D523-53D9-54FC736FD4CE}"/>
              </a:ext>
            </a:extLst>
          </p:cNvPr>
          <p:cNvSpPr>
            <a:spLocks noGrp="1" noRot="1" noMove="1" noResize="1" noEditPoints="1" noAdjustHandles="1" noChangeArrowheads="1" noChangeShapeType="1"/>
          </p:cNvSpPr>
          <p:nvPr/>
        </p:nvSpPr>
        <p:spPr>
          <a:xfrm>
            <a:off x="2789845" y="1419622"/>
            <a:ext cx="792088" cy="792088"/>
          </a:xfrm>
          <a:prstGeom prst="ellipse">
            <a:avLst/>
          </a:prstGeom>
          <a:solidFill>
            <a:schemeClr val="bg1"/>
          </a:solidFill>
          <a:ln>
            <a:solidFill>
              <a:srgbClr val="5AC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Oval 23">
            <a:extLst>
              <a:ext uri="{FF2B5EF4-FFF2-40B4-BE49-F238E27FC236}">
                <a16:creationId xmlns:a16="http://schemas.microsoft.com/office/drawing/2014/main" id="{30CEB2B0-4781-E5E2-E7F2-83832A941884}"/>
              </a:ext>
            </a:extLst>
          </p:cNvPr>
          <p:cNvSpPr>
            <a:spLocks noGrp="1" noRot="1" noMove="1" noResize="1" noEditPoints="1" noAdjustHandles="1" noChangeArrowheads="1" noChangeShapeType="1"/>
          </p:cNvSpPr>
          <p:nvPr/>
        </p:nvSpPr>
        <p:spPr>
          <a:xfrm>
            <a:off x="5614642" y="1414093"/>
            <a:ext cx="792088" cy="792088"/>
          </a:xfrm>
          <a:prstGeom prst="ellipse">
            <a:avLst/>
          </a:prstGeom>
          <a:solidFill>
            <a:schemeClr val="bg1"/>
          </a:solidFill>
          <a:ln>
            <a:solidFill>
              <a:srgbClr val="5AC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 name="Graphic 7">
            <a:extLst>
              <a:ext uri="{FF2B5EF4-FFF2-40B4-BE49-F238E27FC236}">
                <a16:creationId xmlns:a16="http://schemas.microsoft.com/office/drawing/2014/main" id="{CC18404E-8397-80B0-4912-FDE7FE89F9D6}"/>
              </a:ext>
            </a:extLst>
          </p:cNvPr>
          <p:cNvGrpSpPr>
            <a:grpSpLocks noGrp="1" noUngrp="1" noRot="1" noChangeAspect="1" noMove="1" noResize="1"/>
          </p:cNvGrpSpPr>
          <p:nvPr/>
        </p:nvGrpSpPr>
        <p:grpSpPr>
          <a:xfrm>
            <a:off x="2989518" y="1604015"/>
            <a:ext cx="422171" cy="406896"/>
            <a:chOff x="7817008" y="1367686"/>
            <a:chExt cx="1354775" cy="1305756"/>
          </a:xfrm>
        </p:grpSpPr>
        <p:sp>
          <p:nvSpPr>
            <p:cNvPr id="3" name="Freeform: Shape 2">
              <a:extLst>
                <a:ext uri="{FF2B5EF4-FFF2-40B4-BE49-F238E27FC236}">
                  <a16:creationId xmlns:a16="http://schemas.microsoft.com/office/drawing/2014/main" id="{4368415D-3E16-B1EA-7077-432EEB1605B4}"/>
                </a:ext>
              </a:extLst>
            </p:cNvPr>
            <p:cNvSpPr>
              <a:spLocks noGrp="1" noRot="1" noMove="1" noResize="1" noEditPoints="1" noAdjustHandles="1" noChangeArrowheads="1" noChangeShapeType="1"/>
            </p:cNvSpPr>
            <p:nvPr/>
          </p:nvSpPr>
          <p:spPr>
            <a:xfrm>
              <a:off x="8018046" y="1818357"/>
              <a:ext cx="463564" cy="275205"/>
            </a:xfrm>
            <a:custGeom>
              <a:avLst/>
              <a:gdLst>
                <a:gd name="connsiteX0" fmla="*/ 463564 w 463564"/>
                <a:gd name="connsiteY0" fmla="*/ 83872 h 275205"/>
                <a:gd name="connsiteX1" fmla="*/ 463564 w 463564"/>
                <a:gd name="connsiteY1" fmla="*/ 211168 h 275205"/>
                <a:gd name="connsiteX2" fmla="*/ 204226 w 463564"/>
                <a:gd name="connsiteY2" fmla="*/ 211168 h 275205"/>
                <a:gd name="connsiteX3" fmla="*/ 204226 w 463564"/>
                <a:gd name="connsiteY3" fmla="*/ 275206 h 275205"/>
                <a:gd name="connsiteX4" fmla="*/ 0 w 463564"/>
                <a:gd name="connsiteY4" fmla="*/ 133317 h 275205"/>
                <a:gd name="connsiteX5" fmla="*/ 202101 w 463564"/>
                <a:gd name="connsiteY5" fmla="*/ 0 h 275205"/>
                <a:gd name="connsiteX6" fmla="*/ 206351 w 463564"/>
                <a:gd name="connsiteY6" fmla="*/ 73105 h 275205"/>
                <a:gd name="connsiteX7" fmla="*/ 463564 w 463564"/>
                <a:gd name="connsiteY7" fmla="*/ 73105 h 27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564" h="275205">
                  <a:moveTo>
                    <a:pt x="463564" y="83872"/>
                  </a:moveTo>
                  <a:lnTo>
                    <a:pt x="463564" y="211168"/>
                  </a:lnTo>
                  <a:lnTo>
                    <a:pt x="204226" y="211168"/>
                  </a:lnTo>
                  <a:lnTo>
                    <a:pt x="204226" y="275206"/>
                  </a:lnTo>
                  <a:lnTo>
                    <a:pt x="0" y="133317"/>
                  </a:lnTo>
                  <a:lnTo>
                    <a:pt x="202101" y="0"/>
                  </a:lnTo>
                  <a:lnTo>
                    <a:pt x="206351" y="73105"/>
                  </a:lnTo>
                  <a:lnTo>
                    <a:pt x="463564" y="73105"/>
                  </a:lnTo>
                </a:path>
              </a:pathLst>
            </a:custGeom>
            <a:solidFill>
              <a:srgbClr val="5AC0FF"/>
            </a:solidFill>
            <a:ln w="0" cap="flat">
              <a:noFill/>
              <a:prstDash val="solid"/>
              <a:miter/>
            </a:ln>
          </p:spPr>
          <p:txBody>
            <a:bodyPr rtlCol="0" anchor="ctr"/>
            <a:lstStyle/>
            <a:p>
              <a:endParaRPr lang="en-US">
                <a:latin typeface="Inter" panose="020B0502030000000004" pitchFamily="34" charset="0"/>
              </a:endParaRPr>
            </a:p>
          </p:txBody>
        </p:sp>
        <p:grpSp>
          <p:nvGrpSpPr>
            <p:cNvPr id="5" name="Graphic 7">
              <a:extLst>
                <a:ext uri="{FF2B5EF4-FFF2-40B4-BE49-F238E27FC236}">
                  <a16:creationId xmlns:a16="http://schemas.microsoft.com/office/drawing/2014/main" id="{FDF9FB07-75BC-23E8-A14D-7D15BFE72621}"/>
                </a:ext>
              </a:extLst>
            </p:cNvPr>
            <p:cNvGrpSpPr>
              <a:grpSpLocks noGrp="1" noUngrp="1" noRot="1" noMove="1" noResize="1"/>
            </p:cNvGrpSpPr>
            <p:nvPr/>
          </p:nvGrpSpPr>
          <p:grpSpPr>
            <a:xfrm>
              <a:off x="8255141" y="1367686"/>
              <a:ext cx="916642" cy="1305756"/>
              <a:chOff x="8255141" y="1367686"/>
              <a:chExt cx="916642" cy="1305756"/>
            </a:xfrm>
            <a:solidFill>
              <a:srgbClr val="121212"/>
            </a:solidFill>
          </p:grpSpPr>
          <p:sp>
            <p:nvSpPr>
              <p:cNvPr id="63" name="Freeform: Shape 62">
                <a:extLst>
                  <a:ext uri="{FF2B5EF4-FFF2-40B4-BE49-F238E27FC236}">
                    <a16:creationId xmlns:a16="http://schemas.microsoft.com/office/drawing/2014/main" id="{57395412-9B4D-7B3F-3C08-B75DE6E69031}"/>
                  </a:ext>
                </a:extLst>
              </p:cNvPr>
              <p:cNvSpPr>
                <a:spLocks noGrp="1" noRot="1" noMove="1" noResize="1" noEditPoints="1" noAdjustHandles="1" noChangeArrowheads="1" noChangeShapeType="1"/>
              </p:cNvSpPr>
              <p:nvPr/>
            </p:nvSpPr>
            <p:spPr>
              <a:xfrm>
                <a:off x="8939364" y="2643407"/>
                <a:ext cx="232418" cy="30035"/>
              </a:xfrm>
              <a:custGeom>
                <a:avLst/>
                <a:gdLst>
                  <a:gd name="connsiteX0" fmla="*/ 217401 w 232418"/>
                  <a:gd name="connsiteY0" fmla="*/ 30035 h 30035"/>
                  <a:gd name="connsiteX1" fmla="*/ 15018 w 232418"/>
                  <a:gd name="connsiteY1" fmla="*/ 30035 h 30035"/>
                  <a:gd name="connsiteX2" fmla="*/ 0 w 232418"/>
                  <a:gd name="connsiteY2" fmla="*/ 15018 h 30035"/>
                  <a:gd name="connsiteX3" fmla="*/ 15018 w 232418"/>
                  <a:gd name="connsiteY3" fmla="*/ 0 h 30035"/>
                  <a:gd name="connsiteX4" fmla="*/ 217401 w 232418"/>
                  <a:gd name="connsiteY4" fmla="*/ 0 h 30035"/>
                  <a:gd name="connsiteX5" fmla="*/ 232419 w 232418"/>
                  <a:gd name="connsiteY5" fmla="*/ 15018 h 30035"/>
                  <a:gd name="connsiteX6" fmla="*/ 217401 w 232418"/>
                  <a:gd name="connsiteY6" fmla="*/ 30035 h 3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418" h="30035">
                    <a:moveTo>
                      <a:pt x="217401" y="30035"/>
                    </a:moveTo>
                    <a:lnTo>
                      <a:pt x="15018" y="30035"/>
                    </a:lnTo>
                    <a:cubicBezTo>
                      <a:pt x="6729" y="30035"/>
                      <a:pt x="0" y="23306"/>
                      <a:pt x="0" y="15018"/>
                    </a:cubicBezTo>
                    <a:cubicBezTo>
                      <a:pt x="0" y="6730"/>
                      <a:pt x="6729" y="0"/>
                      <a:pt x="15018" y="0"/>
                    </a:cubicBezTo>
                    <a:lnTo>
                      <a:pt x="217401" y="0"/>
                    </a:lnTo>
                    <a:cubicBezTo>
                      <a:pt x="225690" y="0"/>
                      <a:pt x="232419" y="6730"/>
                      <a:pt x="232419" y="15018"/>
                    </a:cubicBezTo>
                    <a:cubicBezTo>
                      <a:pt x="232419" y="23306"/>
                      <a:pt x="225690" y="30035"/>
                      <a:pt x="217401" y="30035"/>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sp>
            <p:nvSpPr>
              <p:cNvPr id="64" name="Freeform: Shape 63">
                <a:extLst>
                  <a:ext uri="{FF2B5EF4-FFF2-40B4-BE49-F238E27FC236}">
                    <a16:creationId xmlns:a16="http://schemas.microsoft.com/office/drawing/2014/main" id="{7DA31D3E-508A-6D4B-B1B1-89A5B5FF8933}"/>
                  </a:ext>
                </a:extLst>
              </p:cNvPr>
              <p:cNvSpPr>
                <a:spLocks noGrp="1" noRot="1" noMove="1" noResize="1" noEditPoints="1" noAdjustHandles="1" noChangeArrowheads="1" noChangeShapeType="1"/>
              </p:cNvSpPr>
              <p:nvPr/>
            </p:nvSpPr>
            <p:spPr>
              <a:xfrm>
                <a:off x="8255141" y="2643407"/>
                <a:ext cx="507836" cy="30035"/>
              </a:xfrm>
              <a:custGeom>
                <a:avLst/>
                <a:gdLst>
                  <a:gd name="connsiteX0" fmla="*/ 492819 w 507836"/>
                  <a:gd name="connsiteY0" fmla="*/ 30035 h 30035"/>
                  <a:gd name="connsiteX1" fmla="*/ 15018 w 507836"/>
                  <a:gd name="connsiteY1" fmla="*/ 30035 h 30035"/>
                  <a:gd name="connsiteX2" fmla="*/ 0 w 507836"/>
                  <a:gd name="connsiteY2" fmla="*/ 15018 h 30035"/>
                  <a:gd name="connsiteX3" fmla="*/ 15018 w 507836"/>
                  <a:gd name="connsiteY3" fmla="*/ 0 h 30035"/>
                  <a:gd name="connsiteX4" fmla="*/ 492819 w 507836"/>
                  <a:gd name="connsiteY4" fmla="*/ 0 h 30035"/>
                  <a:gd name="connsiteX5" fmla="*/ 507837 w 507836"/>
                  <a:gd name="connsiteY5" fmla="*/ 15018 h 30035"/>
                  <a:gd name="connsiteX6" fmla="*/ 492819 w 507836"/>
                  <a:gd name="connsiteY6" fmla="*/ 30035 h 3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836" h="30035">
                    <a:moveTo>
                      <a:pt x="492819" y="30035"/>
                    </a:moveTo>
                    <a:lnTo>
                      <a:pt x="15018" y="30035"/>
                    </a:lnTo>
                    <a:cubicBezTo>
                      <a:pt x="6729" y="30035"/>
                      <a:pt x="0" y="23306"/>
                      <a:pt x="0" y="15018"/>
                    </a:cubicBezTo>
                    <a:cubicBezTo>
                      <a:pt x="0" y="6730"/>
                      <a:pt x="6729" y="0"/>
                      <a:pt x="15018" y="0"/>
                    </a:cubicBezTo>
                    <a:lnTo>
                      <a:pt x="492819" y="0"/>
                    </a:lnTo>
                    <a:cubicBezTo>
                      <a:pt x="501108" y="0"/>
                      <a:pt x="507837" y="6730"/>
                      <a:pt x="507837" y="15018"/>
                    </a:cubicBezTo>
                    <a:cubicBezTo>
                      <a:pt x="507837" y="23306"/>
                      <a:pt x="501108" y="30035"/>
                      <a:pt x="492819" y="30035"/>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grpSp>
            <p:nvGrpSpPr>
              <p:cNvPr id="65" name="Graphic 7">
                <a:extLst>
                  <a:ext uri="{FF2B5EF4-FFF2-40B4-BE49-F238E27FC236}">
                    <a16:creationId xmlns:a16="http://schemas.microsoft.com/office/drawing/2014/main" id="{14CCE6D8-08C3-D2F9-CFB9-0EB4C0E6C84D}"/>
                  </a:ext>
                </a:extLst>
              </p:cNvPr>
              <p:cNvGrpSpPr>
                <a:grpSpLocks noGrp="1" noUngrp="1" noRot="1" noMove="1" noResize="1"/>
              </p:cNvGrpSpPr>
              <p:nvPr/>
            </p:nvGrpSpPr>
            <p:grpSpPr>
              <a:xfrm>
                <a:off x="8589000" y="1367686"/>
                <a:ext cx="523491" cy="1291871"/>
                <a:chOff x="8589000" y="1367686"/>
                <a:chExt cx="523491" cy="1291871"/>
              </a:xfrm>
              <a:solidFill>
                <a:srgbClr val="121212"/>
              </a:solidFill>
            </p:grpSpPr>
            <p:sp>
              <p:nvSpPr>
                <p:cNvPr id="66" name="Freeform: Shape 65">
                  <a:extLst>
                    <a:ext uri="{FF2B5EF4-FFF2-40B4-BE49-F238E27FC236}">
                      <a16:creationId xmlns:a16="http://schemas.microsoft.com/office/drawing/2014/main" id="{A924BA73-5D4F-6D3F-4C07-D4BC5C63E1E4}"/>
                    </a:ext>
                  </a:extLst>
                </p:cNvPr>
                <p:cNvSpPr>
                  <a:spLocks noGrp="1" noRot="1" noMove="1" noResize="1" noEditPoints="1" noAdjustHandles="1" noChangeArrowheads="1" noChangeShapeType="1"/>
                </p:cNvSpPr>
                <p:nvPr/>
              </p:nvSpPr>
              <p:spPr>
                <a:xfrm>
                  <a:off x="8721538" y="1367686"/>
                  <a:ext cx="256362" cy="256362"/>
                </a:xfrm>
                <a:custGeom>
                  <a:avLst/>
                  <a:gdLst>
                    <a:gd name="connsiteX0" fmla="*/ 128287 w 256362"/>
                    <a:gd name="connsiteY0" fmla="*/ 256363 h 256362"/>
                    <a:gd name="connsiteX1" fmla="*/ 256362 w 256362"/>
                    <a:gd name="connsiteY1" fmla="*/ 128075 h 256362"/>
                    <a:gd name="connsiteX2" fmla="*/ 128287 w 256362"/>
                    <a:gd name="connsiteY2" fmla="*/ 0 h 256362"/>
                    <a:gd name="connsiteX3" fmla="*/ 0 w 256362"/>
                    <a:gd name="connsiteY3" fmla="*/ 128075 h 256362"/>
                    <a:gd name="connsiteX4" fmla="*/ 128287 w 256362"/>
                    <a:gd name="connsiteY4" fmla="*/ 256363 h 256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62" h="256362">
                      <a:moveTo>
                        <a:pt x="128287" y="256363"/>
                      </a:moveTo>
                      <a:cubicBezTo>
                        <a:pt x="198984" y="256363"/>
                        <a:pt x="256362" y="198771"/>
                        <a:pt x="256362" y="128075"/>
                      </a:cubicBezTo>
                      <a:cubicBezTo>
                        <a:pt x="256362" y="57379"/>
                        <a:pt x="198984" y="0"/>
                        <a:pt x="128287" y="0"/>
                      </a:cubicBezTo>
                      <a:cubicBezTo>
                        <a:pt x="57591" y="0"/>
                        <a:pt x="0" y="57379"/>
                        <a:pt x="0" y="128075"/>
                      </a:cubicBezTo>
                      <a:cubicBezTo>
                        <a:pt x="0" y="198771"/>
                        <a:pt x="57591" y="256363"/>
                        <a:pt x="128287" y="256363"/>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sp>
              <p:nvSpPr>
                <p:cNvPr id="67" name="Freeform: Shape 66">
                  <a:extLst>
                    <a:ext uri="{FF2B5EF4-FFF2-40B4-BE49-F238E27FC236}">
                      <a16:creationId xmlns:a16="http://schemas.microsoft.com/office/drawing/2014/main" id="{98163A84-2455-E02E-D1BA-EDCC437807E9}"/>
                    </a:ext>
                  </a:extLst>
                </p:cNvPr>
                <p:cNvSpPr>
                  <a:spLocks noGrp="1" noRot="1" noMove="1" noResize="1" noEditPoints="1" noAdjustHandles="1" noChangeArrowheads="1" noChangeShapeType="1"/>
                </p:cNvSpPr>
                <p:nvPr/>
              </p:nvSpPr>
              <p:spPr>
                <a:xfrm>
                  <a:off x="8589000" y="1688015"/>
                  <a:ext cx="523491" cy="971542"/>
                </a:xfrm>
                <a:custGeom>
                  <a:avLst/>
                  <a:gdLst>
                    <a:gd name="connsiteX0" fmla="*/ 523492 w 523491"/>
                    <a:gd name="connsiteY0" fmla="*/ 106399 h 971542"/>
                    <a:gd name="connsiteX1" fmla="*/ 523492 w 523491"/>
                    <a:gd name="connsiteY1" fmla="*/ 411073 h 971542"/>
                    <a:gd name="connsiteX2" fmla="*/ 412631 w 523491"/>
                    <a:gd name="connsiteY2" fmla="*/ 535181 h 971542"/>
                    <a:gd name="connsiteX3" fmla="*/ 381533 w 523491"/>
                    <a:gd name="connsiteY3" fmla="*/ 955392 h 971542"/>
                    <a:gd name="connsiteX4" fmla="*/ 380329 w 523491"/>
                    <a:gd name="connsiteY4" fmla="*/ 971543 h 971542"/>
                    <a:gd name="connsiteX5" fmla="*/ 365453 w 523491"/>
                    <a:gd name="connsiteY5" fmla="*/ 970409 h 971542"/>
                    <a:gd name="connsiteX6" fmla="*/ 159031 w 523491"/>
                    <a:gd name="connsiteY6" fmla="*/ 970409 h 971542"/>
                    <a:gd name="connsiteX7" fmla="*/ 144580 w 523491"/>
                    <a:gd name="connsiteY7" fmla="*/ 971472 h 971542"/>
                    <a:gd name="connsiteX8" fmla="*/ 143942 w 523491"/>
                    <a:gd name="connsiteY8" fmla="*/ 971472 h 971542"/>
                    <a:gd name="connsiteX9" fmla="*/ 143871 w 523491"/>
                    <a:gd name="connsiteY9" fmla="*/ 970409 h 971542"/>
                    <a:gd name="connsiteX10" fmla="*/ 143871 w 523491"/>
                    <a:gd name="connsiteY10" fmla="*/ 969347 h 971542"/>
                    <a:gd name="connsiteX11" fmla="*/ 143447 w 523491"/>
                    <a:gd name="connsiteY11" fmla="*/ 964530 h 971542"/>
                    <a:gd name="connsiteX12" fmla="*/ 143447 w 523491"/>
                    <a:gd name="connsiteY12" fmla="*/ 964530 h 971542"/>
                    <a:gd name="connsiteX13" fmla="*/ 142738 w 523491"/>
                    <a:gd name="connsiteY13" fmla="*/ 955392 h 971542"/>
                    <a:gd name="connsiteX14" fmla="*/ 111640 w 523491"/>
                    <a:gd name="connsiteY14" fmla="*/ 535252 h 971542"/>
                    <a:gd name="connsiteX15" fmla="*/ 97260 w 523491"/>
                    <a:gd name="connsiteY15" fmla="*/ 532772 h 971542"/>
                    <a:gd name="connsiteX16" fmla="*/ 50578 w 523491"/>
                    <a:gd name="connsiteY16" fmla="*/ 511238 h 971542"/>
                    <a:gd name="connsiteX17" fmla="*/ 70 w 523491"/>
                    <a:gd name="connsiteY17" fmla="*/ 411073 h 971542"/>
                    <a:gd name="connsiteX18" fmla="*/ 70 w 523491"/>
                    <a:gd name="connsiteY18" fmla="*/ 405547 h 971542"/>
                    <a:gd name="connsiteX19" fmla="*/ 15018 w 523491"/>
                    <a:gd name="connsiteY19" fmla="*/ 405547 h 971542"/>
                    <a:gd name="connsiteX20" fmla="*/ 15018 w 523491"/>
                    <a:gd name="connsiteY20" fmla="*/ 311687 h 971542"/>
                    <a:gd name="connsiteX21" fmla="*/ 144013 w 523491"/>
                    <a:gd name="connsiteY21" fmla="*/ 311687 h 971542"/>
                    <a:gd name="connsiteX22" fmla="*/ 159031 w 523491"/>
                    <a:gd name="connsiteY22" fmla="*/ 326705 h 971542"/>
                    <a:gd name="connsiteX23" fmla="*/ 159031 w 523491"/>
                    <a:gd name="connsiteY23" fmla="*/ 385004 h 971542"/>
                    <a:gd name="connsiteX24" fmla="*/ 188287 w 523491"/>
                    <a:gd name="connsiteY24" fmla="*/ 364957 h 971542"/>
                    <a:gd name="connsiteX25" fmla="*/ 188287 w 523491"/>
                    <a:gd name="connsiteY25" fmla="*/ 385004 h 971542"/>
                    <a:gd name="connsiteX26" fmla="*/ 358864 w 523491"/>
                    <a:gd name="connsiteY26" fmla="*/ 267980 h 971542"/>
                    <a:gd name="connsiteX27" fmla="*/ 188287 w 523491"/>
                    <a:gd name="connsiteY27" fmla="*/ 151168 h 971542"/>
                    <a:gd name="connsiteX28" fmla="*/ 188287 w 523491"/>
                    <a:gd name="connsiteY28" fmla="*/ 171215 h 971542"/>
                    <a:gd name="connsiteX29" fmla="*/ 159031 w 523491"/>
                    <a:gd name="connsiteY29" fmla="*/ 151168 h 971542"/>
                    <a:gd name="connsiteX30" fmla="*/ 159031 w 523491"/>
                    <a:gd name="connsiteY30" fmla="*/ 209468 h 971542"/>
                    <a:gd name="connsiteX31" fmla="*/ 144013 w 523491"/>
                    <a:gd name="connsiteY31" fmla="*/ 224485 h 971542"/>
                    <a:gd name="connsiteX32" fmla="*/ 15018 w 523491"/>
                    <a:gd name="connsiteY32" fmla="*/ 224485 h 971542"/>
                    <a:gd name="connsiteX33" fmla="*/ 425 w 523491"/>
                    <a:gd name="connsiteY33" fmla="*/ 212868 h 971542"/>
                    <a:gd name="connsiteX34" fmla="*/ 425 w 523491"/>
                    <a:gd name="connsiteY34" fmla="*/ 212868 h 971542"/>
                    <a:gd name="connsiteX35" fmla="*/ 0 w 523491"/>
                    <a:gd name="connsiteY35" fmla="*/ 209468 h 971542"/>
                    <a:gd name="connsiteX36" fmla="*/ 70 w 523491"/>
                    <a:gd name="connsiteY36" fmla="*/ 208830 h 971542"/>
                    <a:gd name="connsiteX37" fmla="*/ 70 w 523491"/>
                    <a:gd name="connsiteY37" fmla="*/ 106399 h 971542"/>
                    <a:gd name="connsiteX38" fmla="*/ 41156 w 523491"/>
                    <a:gd name="connsiteY38" fmla="*/ 22456 h 971542"/>
                    <a:gd name="connsiteX39" fmla="*/ 106469 w 523491"/>
                    <a:gd name="connsiteY39" fmla="*/ 0 h 971542"/>
                    <a:gd name="connsiteX40" fmla="*/ 417164 w 523491"/>
                    <a:gd name="connsiteY40" fmla="*/ 0 h 971542"/>
                    <a:gd name="connsiteX41" fmla="*/ 523492 w 523491"/>
                    <a:gd name="connsiteY41" fmla="*/ 106399 h 97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23491" h="971542">
                      <a:moveTo>
                        <a:pt x="523492" y="106399"/>
                      </a:moveTo>
                      <a:lnTo>
                        <a:pt x="523492" y="411073"/>
                      </a:lnTo>
                      <a:cubicBezTo>
                        <a:pt x="523492" y="475252"/>
                        <a:pt x="474968" y="528239"/>
                        <a:pt x="412631" y="535181"/>
                      </a:cubicBezTo>
                      <a:lnTo>
                        <a:pt x="381533" y="955392"/>
                      </a:lnTo>
                      <a:lnTo>
                        <a:pt x="380329" y="971543"/>
                      </a:lnTo>
                      <a:lnTo>
                        <a:pt x="365453" y="970409"/>
                      </a:lnTo>
                      <a:lnTo>
                        <a:pt x="159031" y="970409"/>
                      </a:lnTo>
                      <a:lnTo>
                        <a:pt x="144580" y="971472"/>
                      </a:lnTo>
                      <a:lnTo>
                        <a:pt x="143942" y="971472"/>
                      </a:lnTo>
                      <a:cubicBezTo>
                        <a:pt x="143942" y="971472"/>
                        <a:pt x="143871" y="970409"/>
                        <a:pt x="143871" y="970409"/>
                      </a:cubicBezTo>
                      <a:lnTo>
                        <a:pt x="143871" y="969347"/>
                      </a:lnTo>
                      <a:cubicBezTo>
                        <a:pt x="143871" y="969347"/>
                        <a:pt x="143447" y="964530"/>
                        <a:pt x="143447" y="964530"/>
                      </a:cubicBezTo>
                      <a:lnTo>
                        <a:pt x="143447" y="964530"/>
                      </a:lnTo>
                      <a:cubicBezTo>
                        <a:pt x="143447" y="964530"/>
                        <a:pt x="142738" y="955392"/>
                        <a:pt x="142738" y="955392"/>
                      </a:cubicBezTo>
                      <a:lnTo>
                        <a:pt x="111640" y="535252"/>
                      </a:lnTo>
                      <a:cubicBezTo>
                        <a:pt x="106752" y="534756"/>
                        <a:pt x="101935" y="533906"/>
                        <a:pt x="97260" y="532772"/>
                      </a:cubicBezTo>
                      <a:cubicBezTo>
                        <a:pt x="80046" y="528876"/>
                        <a:pt x="64250" y="521438"/>
                        <a:pt x="50578" y="511238"/>
                      </a:cubicBezTo>
                      <a:cubicBezTo>
                        <a:pt x="19905" y="488499"/>
                        <a:pt x="70" y="452017"/>
                        <a:pt x="70" y="411073"/>
                      </a:cubicBezTo>
                      <a:lnTo>
                        <a:pt x="70" y="405547"/>
                      </a:lnTo>
                      <a:lnTo>
                        <a:pt x="15018" y="405547"/>
                      </a:lnTo>
                      <a:lnTo>
                        <a:pt x="15018" y="311687"/>
                      </a:lnTo>
                      <a:lnTo>
                        <a:pt x="144013" y="311687"/>
                      </a:lnTo>
                      <a:cubicBezTo>
                        <a:pt x="152302" y="311687"/>
                        <a:pt x="159031" y="318204"/>
                        <a:pt x="159031" y="326705"/>
                      </a:cubicBezTo>
                      <a:lnTo>
                        <a:pt x="159031" y="385004"/>
                      </a:lnTo>
                      <a:lnTo>
                        <a:pt x="188287" y="364957"/>
                      </a:lnTo>
                      <a:lnTo>
                        <a:pt x="188287" y="385004"/>
                      </a:lnTo>
                      <a:lnTo>
                        <a:pt x="358864" y="267980"/>
                      </a:lnTo>
                      <a:lnTo>
                        <a:pt x="188287" y="151168"/>
                      </a:lnTo>
                      <a:lnTo>
                        <a:pt x="188287" y="171215"/>
                      </a:lnTo>
                      <a:lnTo>
                        <a:pt x="159031" y="151168"/>
                      </a:lnTo>
                      <a:lnTo>
                        <a:pt x="159031" y="209468"/>
                      </a:lnTo>
                      <a:cubicBezTo>
                        <a:pt x="159031" y="217756"/>
                        <a:pt x="152302" y="224485"/>
                        <a:pt x="144013" y="224485"/>
                      </a:cubicBezTo>
                      <a:lnTo>
                        <a:pt x="15018" y="224485"/>
                      </a:lnTo>
                      <a:cubicBezTo>
                        <a:pt x="7863" y="224485"/>
                        <a:pt x="1912" y="219527"/>
                        <a:pt x="425" y="212868"/>
                      </a:cubicBezTo>
                      <a:lnTo>
                        <a:pt x="425" y="212868"/>
                      </a:lnTo>
                      <a:cubicBezTo>
                        <a:pt x="141" y="211735"/>
                        <a:pt x="0" y="210672"/>
                        <a:pt x="0" y="209468"/>
                      </a:cubicBezTo>
                      <a:cubicBezTo>
                        <a:pt x="0" y="209255"/>
                        <a:pt x="70" y="209043"/>
                        <a:pt x="70" y="208830"/>
                      </a:cubicBezTo>
                      <a:lnTo>
                        <a:pt x="70" y="106399"/>
                      </a:lnTo>
                      <a:cubicBezTo>
                        <a:pt x="70" y="72326"/>
                        <a:pt x="16150" y="41936"/>
                        <a:pt x="41156" y="22456"/>
                      </a:cubicBezTo>
                      <a:cubicBezTo>
                        <a:pt x="59150" y="8359"/>
                        <a:pt x="81817" y="0"/>
                        <a:pt x="106469" y="0"/>
                      </a:cubicBezTo>
                      <a:lnTo>
                        <a:pt x="417164" y="0"/>
                      </a:lnTo>
                      <a:cubicBezTo>
                        <a:pt x="475818" y="0"/>
                        <a:pt x="523492" y="47745"/>
                        <a:pt x="523492" y="106399"/>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grpSp>
        </p:grpSp>
        <p:grpSp>
          <p:nvGrpSpPr>
            <p:cNvPr id="6" name="Graphic 7">
              <a:extLst>
                <a:ext uri="{FF2B5EF4-FFF2-40B4-BE49-F238E27FC236}">
                  <a16:creationId xmlns:a16="http://schemas.microsoft.com/office/drawing/2014/main" id="{F078EF35-5D10-37A9-1460-9ED22BDB6203}"/>
                </a:ext>
              </a:extLst>
            </p:cNvPr>
            <p:cNvGrpSpPr>
              <a:grpSpLocks noGrp="1" noUngrp="1" noRot="1" noMove="1" noResize="1"/>
            </p:cNvGrpSpPr>
            <p:nvPr/>
          </p:nvGrpSpPr>
          <p:grpSpPr>
            <a:xfrm>
              <a:off x="7817008" y="1367757"/>
              <a:ext cx="1325519" cy="1305685"/>
              <a:chOff x="7817008" y="1367757"/>
              <a:chExt cx="1325519" cy="1305685"/>
            </a:xfrm>
          </p:grpSpPr>
          <p:sp>
            <p:nvSpPr>
              <p:cNvPr id="7" name="Freeform: Shape 6">
                <a:extLst>
                  <a:ext uri="{FF2B5EF4-FFF2-40B4-BE49-F238E27FC236}">
                    <a16:creationId xmlns:a16="http://schemas.microsoft.com/office/drawing/2014/main" id="{8DB6AED2-3C34-8133-EA81-E957F0132F5C}"/>
                  </a:ext>
                </a:extLst>
              </p:cNvPr>
              <p:cNvSpPr>
                <a:spLocks noGrp="1" noRot="1" noMove="1" noResize="1" noEditPoints="1" noAdjustHandles="1" noChangeArrowheads="1" noChangeShapeType="1"/>
              </p:cNvSpPr>
              <p:nvPr/>
            </p:nvSpPr>
            <p:spPr>
              <a:xfrm>
                <a:off x="8574762" y="1703033"/>
                <a:ext cx="493527" cy="955391"/>
              </a:xfrm>
              <a:custGeom>
                <a:avLst/>
                <a:gdLst>
                  <a:gd name="connsiteX0" fmla="*/ 493528 w 493527"/>
                  <a:gd name="connsiteY0" fmla="*/ 91310 h 955391"/>
                  <a:gd name="connsiteX1" fmla="*/ 493528 w 493527"/>
                  <a:gd name="connsiteY1" fmla="*/ 396055 h 955391"/>
                  <a:gd name="connsiteX2" fmla="*/ 461509 w 493527"/>
                  <a:gd name="connsiteY2" fmla="*/ 473693 h 955391"/>
                  <a:gd name="connsiteX3" fmla="*/ 383658 w 493527"/>
                  <a:gd name="connsiteY3" fmla="*/ 505925 h 955391"/>
                  <a:gd name="connsiteX4" fmla="*/ 351569 w 493527"/>
                  <a:gd name="connsiteY4" fmla="*/ 940374 h 955391"/>
                  <a:gd name="connsiteX5" fmla="*/ 351569 w 493527"/>
                  <a:gd name="connsiteY5" fmla="*/ 940374 h 955391"/>
                  <a:gd name="connsiteX6" fmla="*/ 350435 w 493527"/>
                  <a:gd name="connsiteY6" fmla="*/ 955392 h 955391"/>
                  <a:gd name="connsiteX7" fmla="*/ 144013 w 493527"/>
                  <a:gd name="connsiteY7" fmla="*/ 955392 h 955391"/>
                  <a:gd name="connsiteX8" fmla="*/ 142880 w 493527"/>
                  <a:gd name="connsiteY8" fmla="*/ 940445 h 955391"/>
                  <a:gd name="connsiteX9" fmla="*/ 142880 w 493527"/>
                  <a:gd name="connsiteY9" fmla="*/ 940445 h 955391"/>
                  <a:gd name="connsiteX10" fmla="*/ 111499 w 493527"/>
                  <a:gd name="connsiteY10" fmla="*/ 517755 h 955391"/>
                  <a:gd name="connsiteX11" fmla="*/ 110649 w 493527"/>
                  <a:gd name="connsiteY11" fmla="*/ 505925 h 955391"/>
                  <a:gd name="connsiteX12" fmla="*/ 109870 w 493527"/>
                  <a:gd name="connsiteY12" fmla="*/ 505925 h 955391"/>
                  <a:gd name="connsiteX13" fmla="*/ 64816 w 493527"/>
                  <a:gd name="connsiteY13" fmla="*/ 496220 h 955391"/>
                  <a:gd name="connsiteX14" fmla="*/ 0 w 493527"/>
                  <a:gd name="connsiteY14" fmla="*/ 396055 h 955391"/>
                  <a:gd name="connsiteX15" fmla="*/ 0 w 493527"/>
                  <a:gd name="connsiteY15" fmla="*/ 296669 h 955391"/>
                  <a:gd name="connsiteX16" fmla="*/ 158252 w 493527"/>
                  <a:gd name="connsiteY16" fmla="*/ 296669 h 955391"/>
                  <a:gd name="connsiteX17" fmla="*/ 173269 w 493527"/>
                  <a:gd name="connsiteY17" fmla="*/ 311687 h 955391"/>
                  <a:gd name="connsiteX18" fmla="*/ 173269 w 493527"/>
                  <a:gd name="connsiteY18" fmla="*/ 369987 h 955391"/>
                  <a:gd name="connsiteX19" fmla="*/ 202525 w 493527"/>
                  <a:gd name="connsiteY19" fmla="*/ 349940 h 955391"/>
                  <a:gd name="connsiteX20" fmla="*/ 343918 w 493527"/>
                  <a:gd name="connsiteY20" fmla="*/ 252962 h 955391"/>
                  <a:gd name="connsiteX21" fmla="*/ 202525 w 493527"/>
                  <a:gd name="connsiteY21" fmla="*/ 156198 h 955391"/>
                  <a:gd name="connsiteX22" fmla="*/ 173269 w 493527"/>
                  <a:gd name="connsiteY22" fmla="*/ 136151 h 955391"/>
                  <a:gd name="connsiteX23" fmla="*/ 173269 w 493527"/>
                  <a:gd name="connsiteY23" fmla="*/ 194450 h 955391"/>
                  <a:gd name="connsiteX24" fmla="*/ 158252 w 493527"/>
                  <a:gd name="connsiteY24" fmla="*/ 209468 h 955391"/>
                  <a:gd name="connsiteX25" fmla="*/ 0 w 493527"/>
                  <a:gd name="connsiteY25" fmla="*/ 209468 h 955391"/>
                  <a:gd name="connsiteX26" fmla="*/ 0 w 493527"/>
                  <a:gd name="connsiteY26" fmla="*/ 91310 h 955391"/>
                  <a:gd name="connsiteX27" fmla="*/ 55395 w 493527"/>
                  <a:gd name="connsiteY27" fmla="*/ 7438 h 955391"/>
                  <a:gd name="connsiteX28" fmla="*/ 91522 w 493527"/>
                  <a:gd name="connsiteY28" fmla="*/ 0 h 955391"/>
                  <a:gd name="connsiteX29" fmla="*/ 402217 w 493527"/>
                  <a:gd name="connsiteY29" fmla="*/ 0 h 955391"/>
                  <a:gd name="connsiteX30" fmla="*/ 493528 w 493527"/>
                  <a:gd name="connsiteY30" fmla="*/ 91310 h 955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3527" h="955391">
                    <a:moveTo>
                      <a:pt x="493528" y="91310"/>
                    </a:moveTo>
                    <a:lnTo>
                      <a:pt x="493528" y="396055"/>
                    </a:lnTo>
                    <a:cubicBezTo>
                      <a:pt x="493528" y="426445"/>
                      <a:pt x="481344" y="453788"/>
                      <a:pt x="461509" y="473693"/>
                    </a:cubicBezTo>
                    <a:cubicBezTo>
                      <a:pt x="441604" y="493528"/>
                      <a:pt x="414048" y="505925"/>
                      <a:pt x="383658" y="505925"/>
                    </a:cubicBezTo>
                    <a:lnTo>
                      <a:pt x="351569" y="940374"/>
                    </a:lnTo>
                    <a:lnTo>
                      <a:pt x="351569" y="940374"/>
                    </a:lnTo>
                    <a:cubicBezTo>
                      <a:pt x="351569" y="940374"/>
                      <a:pt x="350435" y="955392"/>
                      <a:pt x="350435" y="955392"/>
                    </a:cubicBezTo>
                    <a:lnTo>
                      <a:pt x="144013" y="955392"/>
                    </a:lnTo>
                    <a:lnTo>
                      <a:pt x="142880" y="940445"/>
                    </a:lnTo>
                    <a:lnTo>
                      <a:pt x="142880" y="940445"/>
                    </a:lnTo>
                    <a:cubicBezTo>
                      <a:pt x="142880" y="940445"/>
                      <a:pt x="111499" y="517755"/>
                      <a:pt x="111499" y="517755"/>
                    </a:cubicBezTo>
                    <a:lnTo>
                      <a:pt x="110649" y="505925"/>
                    </a:lnTo>
                    <a:lnTo>
                      <a:pt x="109870" y="505925"/>
                    </a:lnTo>
                    <a:cubicBezTo>
                      <a:pt x="93789" y="505925"/>
                      <a:pt x="78559" y="502454"/>
                      <a:pt x="64816" y="496220"/>
                    </a:cubicBezTo>
                    <a:cubicBezTo>
                      <a:pt x="26635" y="479077"/>
                      <a:pt x="0" y="440683"/>
                      <a:pt x="0" y="396055"/>
                    </a:cubicBezTo>
                    <a:lnTo>
                      <a:pt x="0" y="296669"/>
                    </a:lnTo>
                    <a:lnTo>
                      <a:pt x="158252" y="296669"/>
                    </a:lnTo>
                    <a:cubicBezTo>
                      <a:pt x="166540" y="296669"/>
                      <a:pt x="173269" y="303187"/>
                      <a:pt x="173269" y="311687"/>
                    </a:cubicBezTo>
                    <a:lnTo>
                      <a:pt x="173269" y="369987"/>
                    </a:lnTo>
                    <a:lnTo>
                      <a:pt x="202525" y="349940"/>
                    </a:lnTo>
                    <a:lnTo>
                      <a:pt x="343918" y="252962"/>
                    </a:lnTo>
                    <a:lnTo>
                      <a:pt x="202525" y="156198"/>
                    </a:lnTo>
                    <a:lnTo>
                      <a:pt x="173269" y="136151"/>
                    </a:lnTo>
                    <a:lnTo>
                      <a:pt x="173269" y="194450"/>
                    </a:lnTo>
                    <a:cubicBezTo>
                      <a:pt x="173269" y="202738"/>
                      <a:pt x="166540" y="209468"/>
                      <a:pt x="158252" y="209468"/>
                    </a:cubicBezTo>
                    <a:lnTo>
                      <a:pt x="0" y="209468"/>
                    </a:lnTo>
                    <a:lnTo>
                      <a:pt x="0" y="91310"/>
                    </a:lnTo>
                    <a:cubicBezTo>
                      <a:pt x="0" y="53695"/>
                      <a:pt x="22810" y="21393"/>
                      <a:pt x="55395" y="7438"/>
                    </a:cubicBezTo>
                    <a:cubicBezTo>
                      <a:pt x="66446" y="2621"/>
                      <a:pt x="78701" y="0"/>
                      <a:pt x="91522" y="0"/>
                    </a:cubicBezTo>
                    <a:lnTo>
                      <a:pt x="402217" y="0"/>
                    </a:lnTo>
                    <a:cubicBezTo>
                      <a:pt x="452654" y="0"/>
                      <a:pt x="493528" y="40874"/>
                      <a:pt x="493528" y="91310"/>
                    </a:cubicBezTo>
                    <a:close/>
                  </a:path>
                </a:pathLst>
              </a:custGeom>
              <a:solidFill>
                <a:srgbClr val="5AC0FF"/>
              </a:solidFill>
              <a:ln w="0" cap="flat">
                <a:noFill/>
                <a:prstDash val="solid"/>
                <a:miter/>
              </a:ln>
            </p:spPr>
            <p:txBody>
              <a:bodyPr rtlCol="0" anchor="ctr"/>
              <a:lstStyle/>
              <a:p>
                <a:endParaRPr lang="en-US">
                  <a:latin typeface="Inter" panose="020B0502030000000004" pitchFamily="34" charset="0"/>
                </a:endParaRPr>
              </a:p>
            </p:txBody>
          </p:sp>
          <p:sp>
            <p:nvSpPr>
              <p:cNvPr id="8" name="Freeform: Shape 7">
                <a:extLst>
                  <a:ext uri="{FF2B5EF4-FFF2-40B4-BE49-F238E27FC236}">
                    <a16:creationId xmlns:a16="http://schemas.microsoft.com/office/drawing/2014/main" id="{1C9127C1-1AC5-4BD8-FDAA-026D214C3EEE}"/>
                  </a:ext>
                </a:extLst>
              </p:cNvPr>
              <p:cNvSpPr>
                <a:spLocks noGrp="1" noRot="1" noMove="1" noResize="1" noEditPoints="1" noAdjustHandles="1" noChangeArrowheads="1" noChangeShapeType="1"/>
              </p:cNvSpPr>
              <p:nvPr/>
            </p:nvSpPr>
            <p:spPr>
              <a:xfrm>
                <a:off x="8559744" y="1882466"/>
                <a:ext cx="188286" cy="30035"/>
              </a:xfrm>
              <a:custGeom>
                <a:avLst/>
                <a:gdLst>
                  <a:gd name="connsiteX0" fmla="*/ 188287 w 188286"/>
                  <a:gd name="connsiteY0" fmla="*/ 15018 h 30035"/>
                  <a:gd name="connsiteX1" fmla="*/ 173269 w 188286"/>
                  <a:gd name="connsiteY1" fmla="*/ 30035 h 30035"/>
                  <a:gd name="connsiteX2" fmla="*/ 15018 w 188286"/>
                  <a:gd name="connsiteY2" fmla="*/ 30035 h 30035"/>
                  <a:gd name="connsiteX3" fmla="*/ 13459 w 188286"/>
                  <a:gd name="connsiteY3" fmla="*/ 29964 h 30035"/>
                  <a:gd name="connsiteX4" fmla="*/ 0 w 188286"/>
                  <a:gd name="connsiteY4" fmla="*/ 15018 h 30035"/>
                  <a:gd name="connsiteX5" fmla="*/ 71 w 188286"/>
                  <a:gd name="connsiteY5" fmla="*/ 13530 h 30035"/>
                  <a:gd name="connsiteX6" fmla="*/ 15018 w 188286"/>
                  <a:gd name="connsiteY6" fmla="*/ 0 h 30035"/>
                  <a:gd name="connsiteX7" fmla="*/ 173269 w 188286"/>
                  <a:gd name="connsiteY7" fmla="*/ 0 h 30035"/>
                  <a:gd name="connsiteX8" fmla="*/ 188287 w 188286"/>
                  <a:gd name="connsiteY8" fmla="*/ 15018 h 3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286" h="30035">
                    <a:moveTo>
                      <a:pt x="188287" y="15018"/>
                    </a:moveTo>
                    <a:cubicBezTo>
                      <a:pt x="188287" y="23306"/>
                      <a:pt x="181558" y="30035"/>
                      <a:pt x="173269" y="30035"/>
                    </a:cubicBezTo>
                    <a:lnTo>
                      <a:pt x="15018" y="30035"/>
                    </a:lnTo>
                    <a:cubicBezTo>
                      <a:pt x="14521" y="30035"/>
                      <a:pt x="13955" y="30035"/>
                      <a:pt x="13459" y="29964"/>
                    </a:cubicBezTo>
                    <a:cubicBezTo>
                      <a:pt x="5879" y="29185"/>
                      <a:pt x="0" y="22810"/>
                      <a:pt x="0" y="15018"/>
                    </a:cubicBezTo>
                    <a:cubicBezTo>
                      <a:pt x="0" y="14522"/>
                      <a:pt x="0" y="14026"/>
                      <a:pt x="71" y="13530"/>
                    </a:cubicBezTo>
                    <a:cubicBezTo>
                      <a:pt x="850" y="5950"/>
                      <a:pt x="7225" y="0"/>
                      <a:pt x="15018" y="0"/>
                    </a:cubicBezTo>
                    <a:lnTo>
                      <a:pt x="173269" y="0"/>
                    </a:lnTo>
                    <a:cubicBezTo>
                      <a:pt x="181558" y="0"/>
                      <a:pt x="188287" y="6800"/>
                      <a:pt x="188287" y="15018"/>
                    </a:cubicBezTo>
                    <a:close/>
                  </a:path>
                </a:pathLst>
              </a:custGeom>
              <a:solidFill>
                <a:srgbClr val="5AC0FF"/>
              </a:solidFill>
              <a:ln w="0" cap="flat">
                <a:noFill/>
                <a:prstDash val="solid"/>
                <a:miter/>
              </a:ln>
            </p:spPr>
            <p:txBody>
              <a:bodyPr rtlCol="0" anchor="ctr"/>
              <a:lstStyle/>
              <a:p>
                <a:endParaRPr lang="en-US">
                  <a:latin typeface="Inter" panose="020B0502030000000004" pitchFamily="34" charset="0"/>
                </a:endParaRPr>
              </a:p>
            </p:txBody>
          </p:sp>
          <p:grpSp>
            <p:nvGrpSpPr>
              <p:cNvPr id="9" name="Graphic 7">
                <a:extLst>
                  <a:ext uri="{FF2B5EF4-FFF2-40B4-BE49-F238E27FC236}">
                    <a16:creationId xmlns:a16="http://schemas.microsoft.com/office/drawing/2014/main" id="{D98DBA9C-07A2-47D0-72D7-A52CCDF190FE}"/>
                  </a:ext>
                </a:extLst>
              </p:cNvPr>
              <p:cNvGrpSpPr>
                <a:grpSpLocks noGrp="1" noUngrp="1" noRot="1" noMove="1" noResize="1"/>
              </p:cNvGrpSpPr>
              <p:nvPr/>
            </p:nvGrpSpPr>
            <p:grpSpPr>
              <a:xfrm>
                <a:off x="8692353" y="1367757"/>
                <a:ext cx="256291" cy="256362"/>
                <a:chOff x="8692353" y="1367757"/>
                <a:chExt cx="256291" cy="256362"/>
              </a:xfrm>
            </p:grpSpPr>
            <p:sp>
              <p:nvSpPr>
                <p:cNvPr id="38" name="Freeform: Shape 37">
                  <a:extLst>
                    <a:ext uri="{FF2B5EF4-FFF2-40B4-BE49-F238E27FC236}">
                      <a16:creationId xmlns:a16="http://schemas.microsoft.com/office/drawing/2014/main" id="{1C0B59BD-866D-5D8D-3F29-36477CD38477}"/>
                    </a:ext>
                  </a:extLst>
                </p:cNvPr>
                <p:cNvSpPr>
                  <a:spLocks noGrp="1" noRot="1" noMove="1" noResize="1" noEditPoints="1" noAdjustHandles="1" noChangeArrowheads="1" noChangeShapeType="1"/>
                </p:cNvSpPr>
                <p:nvPr/>
              </p:nvSpPr>
              <p:spPr>
                <a:xfrm>
                  <a:off x="8707370" y="1382633"/>
                  <a:ext cx="226397" cy="226398"/>
                </a:xfrm>
                <a:custGeom>
                  <a:avLst/>
                  <a:gdLst>
                    <a:gd name="connsiteX0" fmla="*/ 113199 w 226397"/>
                    <a:gd name="connsiteY0" fmla="*/ 226398 h 226398"/>
                    <a:gd name="connsiteX1" fmla="*/ 226398 w 226397"/>
                    <a:gd name="connsiteY1" fmla="*/ 113199 h 226398"/>
                    <a:gd name="connsiteX2" fmla="*/ 113199 w 226397"/>
                    <a:gd name="connsiteY2" fmla="*/ 0 h 226398"/>
                    <a:gd name="connsiteX3" fmla="*/ 0 w 226397"/>
                    <a:gd name="connsiteY3" fmla="*/ 113199 h 226398"/>
                    <a:gd name="connsiteX4" fmla="*/ 113199 w 226397"/>
                    <a:gd name="connsiteY4" fmla="*/ 226398 h 226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97" h="226398">
                      <a:moveTo>
                        <a:pt x="113199" y="226398"/>
                      </a:moveTo>
                      <a:cubicBezTo>
                        <a:pt x="175608" y="226398"/>
                        <a:pt x="226398" y="175607"/>
                        <a:pt x="226398" y="113199"/>
                      </a:cubicBezTo>
                      <a:cubicBezTo>
                        <a:pt x="226398" y="50791"/>
                        <a:pt x="175608" y="0"/>
                        <a:pt x="113199" y="0"/>
                      </a:cubicBezTo>
                      <a:cubicBezTo>
                        <a:pt x="50791" y="0"/>
                        <a:pt x="0" y="50791"/>
                        <a:pt x="0" y="113199"/>
                      </a:cubicBezTo>
                      <a:cubicBezTo>
                        <a:pt x="0" y="175607"/>
                        <a:pt x="50791" y="226398"/>
                        <a:pt x="113199" y="226398"/>
                      </a:cubicBezTo>
                      <a:close/>
                    </a:path>
                  </a:pathLst>
                </a:custGeom>
                <a:solidFill>
                  <a:srgbClr val="5AC0FF"/>
                </a:solidFill>
                <a:ln w="0" cap="flat">
                  <a:noFill/>
                  <a:prstDash val="solid"/>
                  <a:miter/>
                </a:ln>
              </p:spPr>
              <p:txBody>
                <a:bodyPr rtlCol="0" anchor="ctr"/>
                <a:lstStyle/>
                <a:p>
                  <a:endParaRPr lang="en-US">
                    <a:latin typeface="Inter" panose="020B0502030000000004" pitchFamily="34" charset="0"/>
                  </a:endParaRPr>
                </a:p>
              </p:txBody>
            </p:sp>
            <p:sp>
              <p:nvSpPr>
                <p:cNvPr id="39" name="Freeform: Shape 38">
                  <a:extLst>
                    <a:ext uri="{FF2B5EF4-FFF2-40B4-BE49-F238E27FC236}">
                      <a16:creationId xmlns:a16="http://schemas.microsoft.com/office/drawing/2014/main" id="{739422C4-B74B-C7E8-C269-61B441499FBF}"/>
                    </a:ext>
                  </a:extLst>
                </p:cNvPr>
                <p:cNvSpPr>
                  <a:spLocks noGrp="1" noRot="1" noMove="1" noResize="1" noEditPoints="1" noAdjustHandles="1" noChangeArrowheads="1" noChangeShapeType="1"/>
                </p:cNvSpPr>
                <p:nvPr/>
              </p:nvSpPr>
              <p:spPr>
                <a:xfrm>
                  <a:off x="8692353" y="1367757"/>
                  <a:ext cx="256291" cy="256362"/>
                </a:xfrm>
                <a:custGeom>
                  <a:avLst/>
                  <a:gdLst>
                    <a:gd name="connsiteX0" fmla="*/ 142880 w 256291"/>
                    <a:gd name="connsiteY0" fmla="*/ 850 h 256362"/>
                    <a:gd name="connsiteX1" fmla="*/ 142810 w 256291"/>
                    <a:gd name="connsiteY1" fmla="*/ 850 h 256362"/>
                    <a:gd name="connsiteX2" fmla="*/ 128217 w 256291"/>
                    <a:gd name="connsiteY2" fmla="*/ 0 h 256362"/>
                    <a:gd name="connsiteX3" fmla="*/ 0 w 256291"/>
                    <a:gd name="connsiteY3" fmla="*/ 128075 h 256362"/>
                    <a:gd name="connsiteX4" fmla="*/ 128217 w 256291"/>
                    <a:gd name="connsiteY4" fmla="*/ 256363 h 256362"/>
                    <a:gd name="connsiteX5" fmla="*/ 142810 w 256291"/>
                    <a:gd name="connsiteY5" fmla="*/ 255513 h 256362"/>
                    <a:gd name="connsiteX6" fmla="*/ 142880 w 256291"/>
                    <a:gd name="connsiteY6" fmla="*/ 255513 h 256362"/>
                    <a:gd name="connsiteX7" fmla="*/ 256291 w 256291"/>
                    <a:gd name="connsiteY7" fmla="*/ 128075 h 256362"/>
                    <a:gd name="connsiteX8" fmla="*/ 142880 w 256291"/>
                    <a:gd name="connsiteY8" fmla="*/ 850 h 256362"/>
                    <a:gd name="connsiteX9" fmla="*/ 128217 w 256291"/>
                    <a:gd name="connsiteY9" fmla="*/ 226327 h 256362"/>
                    <a:gd name="connsiteX10" fmla="*/ 29964 w 256291"/>
                    <a:gd name="connsiteY10" fmla="*/ 128075 h 256362"/>
                    <a:gd name="connsiteX11" fmla="*/ 128217 w 256291"/>
                    <a:gd name="connsiteY11" fmla="*/ 29964 h 256362"/>
                    <a:gd name="connsiteX12" fmla="*/ 226327 w 256291"/>
                    <a:gd name="connsiteY12" fmla="*/ 128075 h 256362"/>
                    <a:gd name="connsiteX13" fmla="*/ 128217 w 256291"/>
                    <a:gd name="connsiteY13" fmla="*/ 226327 h 256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291" h="256362">
                      <a:moveTo>
                        <a:pt x="142880" y="850"/>
                      </a:moveTo>
                      <a:lnTo>
                        <a:pt x="142810" y="850"/>
                      </a:lnTo>
                      <a:cubicBezTo>
                        <a:pt x="137992" y="283"/>
                        <a:pt x="133175" y="0"/>
                        <a:pt x="128217" y="0"/>
                      </a:cubicBezTo>
                      <a:cubicBezTo>
                        <a:pt x="57520" y="0"/>
                        <a:pt x="0" y="57379"/>
                        <a:pt x="0" y="128075"/>
                      </a:cubicBezTo>
                      <a:cubicBezTo>
                        <a:pt x="0" y="198771"/>
                        <a:pt x="57520" y="256363"/>
                        <a:pt x="128217" y="256363"/>
                      </a:cubicBezTo>
                      <a:cubicBezTo>
                        <a:pt x="133175" y="256363"/>
                        <a:pt x="137992" y="256079"/>
                        <a:pt x="142810" y="255513"/>
                      </a:cubicBezTo>
                      <a:lnTo>
                        <a:pt x="142880" y="255513"/>
                      </a:lnTo>
                      <a:cubicBezTo>
                        <a:pt x="206705" y="248216"/>
                        <a:pt x="256291" y="193813"/>
                        <a:pt x="256291" y="128075"/>
                      </a:cubicBezTo>
                      <a:cubicBezTo>
                        <a:pt x="256291" y="62337"/>
                        <a:pt x="206705" y="8146"/>
                        <a:pt x="142880" y="850"/>
                      </a:cubicBezTo>
                      <a:close/>
                      <a:moveTo>
                        <a:pt x="128217" y="226327"/>
                      </a:moveTo>
                      <a:cubicBezTo>
                        <a:pt x="74025" y="226327"/>
                        <a:pt x="29964" y="182266"/>
                        <a:pt x="29964" y="128075"/>
                      </a:cubicBezTo>
                      <a:cubicBezTo>
                        <a:pt x="29964" y="73884"/>
                        <a:pt x="74025" y="29964"/>
                        <a:pt x="128217" y="29964"/>
                      </a:cubicBezTo>
                      <a:cubicBezTo>
                        <a:pt x="182408" y="29964"/>
                        <a:pt x="226327" y="74026"/>
                        <a:pt x="226327" y="128075"/>
                      </a:cubicBezTo>
                      <a:cubicBezTo>
                        <a:pt x="226327" y="182124"/>
                        <a:pt x="182408" y="226327"/>
                        <a:pt x="128217" y="226327"/>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grpSp>
          <p:sp>
            <p:nvSpPr>
              <p:cNvPr id="10" name="Freeform: Shape 9">
                <a:extLst>
                  <a:ext uri="{FF2B5EF4-FFF2-40B4-BE49-F238E27FC236}">
                    <a16:creationId xmlns:a16="http://schemas.microsoft.com/office/drawing/2014/main" id="{EFB14B41-A28F-7FF2-8B6D-495FE3830C16}"/>
                  </a:ext>
                </a:extLst>
              </p:cNvPr>
              <p:cNvSpPr>
                <a:spLocks noGrp="1" noRot="1" noMove="1" noResize="1" noEditPoints="1" noAdjustHandles="1" noChangeArrowheads="1" noChangeShapeType="1"/>
              </p:cNvSpPr>
              <p:nvPr/>
            </p:nvSpPr>
            <p:spPr>
              <a:xfrm>
                <a:off x="8910108" y="2643407"/>
                <a:ext cx="232418" cy="30035"/>
              </a:xfrm>
              <a:custGeom>
                <a:avLst/>
                <a:gdLst>
                  <a:gd name="connsiteX0" fmla="*/ 217401 w 232418"/>
                  <a:gd name="connsiteY0" fmla="*/ 30035 h 30035"/>
                  <a:gd name="connsiteX1" fmla="*/ 15018 w 232418"/>
                  <a:gd name="connsiteY1" fmla="*/ 30035 h 30035"/>
                  <a:gd name="connsiteX2" fmla="*/ 0 w 232418"/>
                  <a:gd name="connsiteY2" fmla="*/ 15018 h 30035"/>
                  <a:gd name="connsiteX3" fmla="*/ 15018 w 232418"/>
                  <a:gd name="connsiteY3" fmla="*/ 0 h 30035"/>
                  <a:gd name="connsiteX4" fmla="*/ 217401 w 232418"/>
                  <a:gd name="connsiteY4" fmla="*/ 0 h 30035"/>
                  <a:gd name="connsiteX5" fmla="*/ 232419 w 232418"/>
                  <a:gd name="connsiteY5" fmla="*/ 15018 h 30035"/>
                  <a:gd name="connsiteX6" fmla="*/ 217401 w 232418"/>
                  <a:gd name="connsiteY6" fmla="*/ 30035 h 3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418" h="30035">
                    <a:moveTo>
                      <a:pt x="217401" y="30035"/>
                    </a:moveTo>
                    <a:lnTo>
                      <a:pt x="15018" y="30035"/>
                    </a:lnTo>
                    <a:cubicBezTo>
                      <a:pt x="6729" y="30035"/>
                      <a:pt x="0" y="23306"/>
                      <a:pt x="0" y="15018"/>
                    </a:cubicBezTo>
                    <a:cubicBezTo>
                      <a:pt x="0" y="6730"/>
                      <a:pt x="6729" y="0"/>
                      <a:pt x="15018" y="0"/>
                    </a:cubicBezTo>
                    <a:lnTo>
                      <a:pt x="217401" y="0"/>
                    </a:lnTo>
                    <a:cubicBezTo>
                      <a:pt x="225690" y="0"/>
                      <a:pt x="232419" y="6730"/>
                      <a:pt x="232419" y="15018"/>
                    </a:cubicBezTo>
                    <a:cubicBezTo>
                      <a:pt x="232419" y="23306"/>
                      <a:pt x="225690" y="30035"/>
                      <a:pt x="217401" y="30035"/>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grpSp>
            <p:nvGrpSpPr>
              <p:cNvPr id="11" name="Graphic 7">
                <a:extLst>
                  <a:ext uri="{FF2B5EF4-FFF2-40B4-BE49-F238E27FC236}">
                    <a16:creationId xmlns:a16="http://schemas.microsoft.com/office/drawing/2014/main" id="{ED08EA84-3068-79CC-4CB0-B717845DAA58}"/>
                  </a:ext>
                </a:extLst>
              </p:cNvPr>
              <p:cNvGrpSpPr>
                <a:grpSpLocks noGrp="1" noUngrp="1" noRot="1" noMove="1" noResize="1"/>
              </p:cNvGrpSpPr>
              <p:nvPr/>
            </p:nvGrpSpPr>
            <p:grpSpPr>
              <a:xfrm>
                <a:off x="7817008" y="1367757"/>
                <a:ext cx="450175" cy="1305685"/>
                <a:chOff x="7817008" y="1367757"/>
                <a:chExt cx="450175" cy="1305685"/>
              </a:xfrm>
              <a:solidFill>
                <a:srgbClr val="121212"/>
              </a:solidFill>
            </p:grpSpPr>
            <p:sp>
              <p:nvSpPr>
                <p:cNvPr id="36" name="Freeform: Shape 35">
                  <a:extLst>
                    <a:ext uri="{FF2B5EF4-FFF2-40B4-BE49-F238E27FC236}">
                      <a16:creationId xmlns:a16="http://schemas.microsoft.com/office/drawing/2014/main" id="{A5CBA76E-89D6-14BB-13C1-71C0CFD47932}"/>
                    </a:ext>
                  </a:extLst>
                </p:cNvPr>
                <p:cNvSpPr>
                  <a:spLocks noGrp="1" noRot="1" noMove="1" noResize="1" noEditPoints="1" noAdjustHandles="1" noChangeArrowheads="1" noChangeShapeType="1"/>
                </p:cNvSpPr>
                <p:nvPr/>
              </p:nvSpPr>
              <p:spPr>
                <a:xfrm>
                  <a:off x="8010891" y="1367757"/>
                  <a:ext cx="256292" cy="256362"/>
                </a:xfrm>
                <a:custGeom>
                  <a:avLst/>
                  <a:gdLst>
                    <a:gd name="connsiteX0" fmla="*/ 128076 w 256292"/>
                    <a:gd name="connsiteY0" fmla="*/ 0 h 256362"/>
                    <a:gd name="connsiteX1" fmla="*/ 0 w 256292"/>
                    <a:gd name="connsiteY1" fmla="*/ 128075 h 256362"/>
                    <a:gd name="connsiteX2" fmla="*/ 128076 w 256292"/>
                    <a:gd name="connsiteY2" fmla="*/ 256363 h 256362"/>
                    <a:gd name="connsiteX3" fmla="*/ 256292 w 256292"/>
                    <a:gd name="connsiteY3" fmla="*/ 128075 h 256362"/>
                    <a:gd name="connsiteX4" fmla="*/ 128076 w 256292"/>
                    <a:gd name="connsiteY4" fmla="*/ 0 h 256362"/>
                    <a:gd name="connsiteX5" fmla="*/ 128076 w 256292"/>
                    <a:gd name="connsiteY5" fmla="*/ 226327 h 256362"/>
                    <a:gd name="connsiteX6" fmla="*/ 29965 w 256292"/>
                    <a:gd name="connsiteY6" fmla="*/ 128075 h 256362"/>
                    <a:gd name="connsiteX7" fmla="*/ 128076 w 256292"/>
                    <a:gd name="connsiteY7" fmla="*/ 29964 h 256362"/>
                    <a:gd name="connsiteX8" fmla="*/ 226328 w 256292"/>
                    <a:gd name="connsiteY8" fmla="*/ 128075 h 256362"/>
                    <a:gd name="connsiteX9" fmla="*/ 128076 w 256292"/>
                    <a:gd name="connsiteY9" fmla="*/ 226327 h 256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6292" h="256362">
                      <a:moveTo>
                        <a:pt x="128076" y="0"/>
                      </a:moveTo>
                      <a:cubicBezTo>
                        <a:pt x="57379" y="0"/>
                        <a:pt x="0" y="57379"/>
                        <a:pt x="0" y="128075"/>
                      </a:cubicBezTo>
                      <a:cubicBezTo>
                        <a:pt x="0" y="198771"/>
                        <a:pt x="57379" y="256363"/>
                        <a:pt x="128076" y="256363"/>
                      </a:cubicBezTo>
                      <a:cubicBezTo>
                        <a:pt x="198772" y="256363"/>
                        <a:pt x="256292" y="198771"/>
                        <a:pt x="256292" y="128075"/>
                      </a:cubicBezTo>
                      <a:cubicBezTo>
                        <a:pt x="256292" y="57379"/>
                        <a:pt x="198772" y="0"/>
                        <a:pt x="128076" y="0"/>
                      </a:cubicBezTo>
                      <a:close/>
                      <a:moveTo>
                        <a:pt x="128076" y="226327"/>
                      </a:moveTo>
                      <a:cubicBezTo>
                        <a:pt x="73884" y="226327"/>
                        <a:pt x="29965" y="182266"/>
                        <a:pt x="29965" y="128075"/>
                      </a:cubicBezTo>
                      <a:cubicBezTo>
                        <a:pt x="29965" y="73884"/>
                        <a:pt x="73884" y="29964"/>
                        <a:pt x="128076" y="29964"/>
                      </a:cubicBezTo>
                      <a:cubicBezTo>
                        <a:pt x="182267" y="29964"/>
                        <a:pt x="226328" y="74026"/>
                        <a:pt x="226328" y="128075"/>
                      </a:cubicBezTo>
                      <a:cubicBezTo>
                        <a:pt x="226328" y="182124"/>
                        <a:pt x="182267" y="226327"/>
                        <a:pt x="128076" y="226327"/>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sp>
              <p:nvSpPr>
                <p:cNvPr id="37" name="Freeform: Shape 36">
                  <a:extLst>
                    <a:ext uri="{FF2B5EF4-FFF2-40B4-BE49-F238E27FC236}">
                      <a16:creationId xmlns:a16="http://schemas.microsoft.com/office/drawing/2014/main" id="{370C5F7D-5D24-AA89-231A-67EFFA3D9A60}"/>
                    </a:ext>
                  </a:extLst>
                </p:cNvPr>
                <p:cNvSpPr>
                  <a:spLocks noGrp="1" noRot="1" noMove="1" noResize="1" noEditPoints="1" noAdjustHandles="1" noChangeArrowheads="1" noChangeShapeType="1"/>
                </p:cNvSpPr>
                <p:nvPr/>
              </p:nvSpPr>
              <p:spPr>
                <a:xfrm>
                  <a:off x="7817008" y="2643407"/>
                  <a:ext cx="232419" cy="30035"/>
                </a:xfrm>
                <a:custGeom>
                  <a:avLst/>
                  <a:gdLst>
                    <a:gd name="connsiteX0" fmla="*/ 217402 w 232419"/>
                    <a:gd name="connsiteY0" fmla="*/ 30035 h 30035"/>
                    <a:gd name="connsiteX1" fmla="*/ 15018 w 232419"/>
                    <a:gd name="connsiteY1" fmla="*/ 30035 h 30035"/>
                    <a:gd name="connsiteX2" fmla="*/ 0 w 232419"/>
                    <a:gd name="connsiteY2" fmla="*/ 15018 h 30035"/>
                    <a:gd name="connsiteX3" fmla="*/ 15018 w 232419"/>
                    <a:gd name="connsiteY3" fmla="*/ 0 h 30035"/>
                    <a:gd name="connsiteX4" fmla="*/ 217402 w 232419"/>
                    <a:gd name="connsiteY4" fmla="*/ 0 h 30035"/>
                    <a:gd name="connsiteX5" fmla="*/ 232419 w 232419"/>
                    <a:gd name="connsiteY5" fmla="*/ 15018 h 30035"/>
                    <a:gd name="connsiteX6" fmla="*/ 217402 w 232419"/>
                    <a:gd name="connsiteY6" fmla="*/ 30035 h 3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419" h="30035">
                      <a:moveTo>
                        <a:pt x="217402" y="30035"/>
                      </a:moveTo>
                      <a:lnTo>
                        <a:pt x="15018" y="30035"/>
                      </a:lnTo>
                      <a:cubicBezTo>
                        <a:pt x="6730" y="30035"/>
                        <a:pt x="0" y="23306"/>
                        <a:pt x="0" y="15018"/>
                      </a:cubicBezTo>
                      <a:cubicBezTo>
                        <a:pt x="0" y="6730"/>
                        <a:pt x="6730" y="0"/>
                        <a:pt x="15018" y="0"/>
                      </a:cubicBezTo>
                      <a:lnTo>
                        <a:pt x="217402" y="0"/>
                      </a:lnTo>
                      <a:cubicBezTo>
                        <a:pt x="225690" y="0"/>
                        <a:pt x="232419" y="6730"/>
                        <a:pt x="232419" y="15018"/>
                      </a:cubicBezTo>
                      <a:cubicBezTo>
                        <a:pt x="232419" y="23306"/>
                        <a:pt x="225690" y="30035"/>
                        <a:pt x="217402" y="30035"/>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grpSp>
          <p:sp>
            <p:nvSpPr>
              <p:cNvPr id="12" name="Freeform: Shape 11">
                <a:extLst>
                  <a:ext uri="{FF2B5EF4-FFF2-40B4-BE49-F238E27FC236}">
                    <a16:creationId xmlns:a16="http://schemas.microsoft.com/office/drawing/2014/main" id="{2560015A-3C42-5DFA-3EBC-F10D1C04ADA6}"/>
                  </a:ext>
                </a:extLst>
              </p:cNvPr>
              <p:cNvSpPr>
                <a:spLocks noGrp="1" noRot="1" noMove="1" noResize="1" noEditPoints="1" noAdjustHandles="1" noChangeArrowheads="1" noChangeShapeType="1"/>
              </p:cNvSpPr>
              <p:nvPr/>
            </p:nvSpPr>
            <p:spPr>
              <a:xfrm>
                <a:off x="8225885" y="2643407"/>
                <a:ext cx="507836" cy="30035"/>
              </a:xfrm>
              <a:custGeom>
                <a:avLst/>
                <a:gdLst>
                  <a:gd name="connsiteX0" fmla="*/ 492819 w 507836"/>
                  <a:gd name="connsiteY0" fmla="*/ 30035 h 30035"/>
                  <a:gd name="connsiteX1" fmla="*/ 15018 w 507836"/>
                  <a:gd name="connsiteY1" fmla="*/ 30035 h 30035"/>
                  <a:gd name="connsiteX2" fmla="*/ 0 w 507836"/>
                  <a:gd name="connsiteY2" fmla="*/ 15018 h 30035"/>
                  <a:gd name="connsiteX3" fmla="*/ 15018 w 507836"/>
                  <a:gd name="connsiteY3" fmla="*/ 0 h 30035"/>
                  <a:gd name="connsiteX4" fmla="*/ 492819 w 507836"/>
                  <a:gd name="connsiteY4" fmla="*/ 0 h 30035"/>
                  <a:gd name="connsiteX5" fmla="*/ 507837 w 507836"/>
                  <a:gd name="connsiteY5" fmla="*/ 15018 h 30035"/>
                  <a:gd name="connsiteX6" fmla="*/ 492819 w 507836"/>
                  <a:gd name="connsiteY6" fmla="*/ 30035 h 3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836" h="30035">
                    <a:moveTo>
                      <a:pt x="492819" y="30035"/>
                    </a:moveTo>
                    <a:lnTo>
                      <a:pt x="15018" y="30035"/>
                    </a:lnTo>
                    <a:cubicBezTo>
                      <a:pt x="6729" y="30035"/>
                      <a:pt x="0" y="23306"/>
                      <a:pt x="0" y="15018"/>
                    </a:cubicBezTo>
                    <a:cubicBezTo>
                      <a:pt x="0" y="6730"/>
                      <a:pt x="6729" y="0"/>
                      <a:pt x="15018" y="0"/>
                    </a:cubicBezTo>
                    <a:lnTo>
                      <a:pt x="492819" y="0"/>
                    </a:lnTo>
                    <a:cubicBezTo>
                      <a:pt x="501108" y="0"/>
                      <a:pt x="507837" y="6730"/>
                      <a:pt x="507837" y="15018"/>
                    </a:cubicBezTo>
                    <a:cubicBezTo>
                      <a:pt x="507837" y="23306"/>
                      <a:pt x="501108" y="30035"/>
                      <a:pt x="492819" y="30035"/>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sp>
            <p:nvSpPr>
              <p:cNvPr id="13" name="Freeform: Shape 12">
                <a:extLst>
                  <a:ext uri="{FF2B5EF4-FFF2-40B4-BE49-F238E27FC236}">
                    <a16:creationId xmlns:a16="http://schemas.microsoft.com/office/drawing/2014/main" id="{09763D0B-6C26-9983-5C75-F10DE2CA5A03}"/>
                  </a:ext>
                </a:extLst>
              </p:cNvPr>
              <p:cNvSpPr>
                <a:spLocks noGrp="1" noRot="1" noMove="1" noResize="1" noEditPoints="1" noAdjustHandles="1" noChangeArrowheads="1" noChangeShapeType="1"/>
              </p:cNvSpPr>
              <p:nvPr/>
            </p:nvSpPr>
            <p:spPr>
              <a:xfrm>
                <a:off x="7999344" y="1795627"/>
                <a:ext cx="590435" cy="320745"/>
              </a:xfrm>
              <a:custGeom>
                <a:avLst/>
                <a:gdLst>
                  <a:gd name="connsiteX0" fmla="*/ 227178 w 590435"/>
                  <a:gd name="connsiteY0" fmla="*/ 320746 h 320745"/>
                  <a:gd name="connsiteX1" fmla="*/ 218678 w 590435"/>
                  <a:gd name="connsiteY1" fmla="*/ 318125 h 320745"/>
                  <a:gd name="connsiteX2" fmla="*/ 6517 w 590435"/>
                  <a:gd name="connsiteY2" fmla="*/ 172765 h 320745"/>
                  <a:gd name="connsiteX3" fmla="*/ 0 w 590435"/>
                  <a:gd name="connsiteY3" fmla="*/ 160369 h 320745"/>
                  <a:gd name="connsiteX4" fmla="*/ 6517 w 590435"/>
                  <a:gd name="connsiteY4" fmla="*/ 147972 h 320745"/>
                  <a:gd name="connsiteX5" fmla="*/ 218678 w 590435"/>
                  <a:gd name="connsiteY5" fmla="*/ 2612 h 320745"/>
                  <a:gd name="connsiteX6" fmla="*/ 234120 w 590435"/>
                  <a:gd name="connsiteY6" fmla="*/ 1692 h 320745"/>
                  <a:gd name="connsiteX7" fmla="*/ 242125 w 590435"/>
                  <a:gd name="connsiteY7" fmla="*/ 14938 h 320745"/>
                  <a:gd name="connsiteX8" fmla="*/ 242125 w 590435"/>
                  <a:gd name="connsiteY8" fmla="*/ 86768 h 320745"/>
                  <a:gd name="connsiteX9" fmla="*/ 575418 w 590435"/>
                  <a:gd name="connsiteY9" fmla="*/ 86768 h 320745"/>
                  <a:gd name="connsiteX10" fmla="*/ 590435 w 590435"/>
                  <a:gd name="connsiteY10" fmla="*/ 101786 h 320745"/>
                  <a:gd name="connsiteX11" fmla="*/ 575418 w 590435"/>
                  <a:gd name="connsiteY11" fmla="*/ 116803 h 320745"/>
                  <a:gd name="connsiteX12" fmla="*/ 227107 w 590435"/>
                  <a:gd name="connsiteY12" fmla="*/ 116803 h 320745"/>
                  <a:gd name="connsiteX13" fmla="*/ 212089 w 590435"/>
                  <a:gd name="connsiteY13" fmla="*/ 101786 h 320745"/>
                  <a:gd name="connsiteX14" fmla="*/ 212089 w 590435"/>
                  <a:gd name="connsiteY14" fmla="*/ 43486 h 320745"/>
                  <a:gd name="connsiteX15" fmla="*/ 41441 w 590435"/>
                  <a:gd name="connsiteY15" fmla="*/ 160369 h 320745"/>
                  <a:gd name="connsiteX16" fmla="*/ 212089 w 590435"/>
                  <a:gd name="connsiteY16" fmla="*/ 277251 h 320745"/>
                  <a:gd name="connsiteX17" fmla="*/ 212089 w 590435"/>
                  <a:gd name="connsiteY17" fmla="*/ 218952 h 320745"/>
                  <a:gd name="connsiteX18" fmla="*/ 227107 w 590435"/>
                  <a:gd name="connsiteY18" fmla="*/ 203934 h 320745"/>
                  <a:gd name="connsiteX19" fmla="*/ 242125 w 590435"/>
                  <a:gd name="connsiteY19" fmla="*/ 218952 h 320745"/>
                  <a:gd name="connsiteX20" fmla="*/ 242125 w 590435"/>
                  <a:gd name="connsiteY20" fmla="*/ 305728 h 320745"/>
                  <a:gd name="connsiteX21" fmla="*/ 234120 w 590435"/>
                  <a:gd name="connsiteY21" fmla="*/ 318975 h 320745"/>
                  <a:gd name="connsiteX22" fmla="*/ 227107 w 590435"/>
                  <a:gd name="connsiteY22" fmla="*/ 320675 h 32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0435" h="320745">
                    <a:moveTo>
                      <a:pt x="227178" y="320746"/>
                    </a:moveTo>
                    <a:cubicBezTo>
                      <a:pt x="224202" y="320746"/>
                      <a:pt x="221228" y="319896"/>
                      <a:pt x="218678" y="318125"/>
                    </a:cubicBezTo>
                    <a:lnTo>
                      <a:pt x="6517" y="172765"/>
                    </a:lnTo>
                    <a:cubicBezTo>
                      <a:pt x="2409" y="169932"/>
                      <a:pt x="0" y="165327"/>
                      <a:pt x="0" y="160369"/>
                    </a:cubicBezTo>
                    <a:cubicBezTo>
                      <a:pt x="0" y="155410"/>
                      <a:pt x="2409" y="150805"/>
                      <a:pt x="6517" y="147972"/>
                    </a:cubicBezTo>
                    <a:lnTo>
                      <a:pt x="218678" y="2612"/>
                    </a:lnTo>
                    <a:cubicBezTo>
                      <a:pt x="223281" y="-504"/>
                      <a:pt x="229232" y="-859"/>
                      <a:pt x="234120" y="1692"/>
                    </a:cubicBezTo>
                    <a:cubicBezTo>
                      <a:pt x="239078" y="4313"/>
                      <a:pt x="242125" y="9413"/>
                      <a:pt x="242125" y="14938"/>
                    </a:cubicBezTo>
                    <a:lnTo>
                      <a:pt x="242125" y="86768"/>
                    </a:lnTo>
                    <a:lnTo>
                      <a:pt x="575418" y="86768"/>
                    </a:lnTo>
                    <a:cubicBezTo>
                      <a:pt x="583705" y="86768"/>
                      <a:pt x="590435" y="93498"/>
                      <a:pt x="590435" y="101786"/>
                    </a:cubicBezTo>
                    <a:cubicBezTo>
                      <a:pt x="590435" y="110074"/>
                      <a:pt x="583705" y="116803"/>
                      <a:pt x="575418" y="116803"/>
                    </a:cubicBezTo>
                    <a:lnTo>
                      <a:pt x="227107" y="116803"/>
                    </a:lnTo>
                    <a:cubicBezTo>
                      <a:pt x="218819" y="116803"/>
                      <a:pt x="212089" y="110074"/>
                      <a:pt x="212089" y="101786"/>
                    </a:cubicBezTo>
                    <a:lnTo>
                      <a:pt x="212089" y="43486"/>
                    </a:lnTo>
                    <a:lnTo>
                      <a:pt x="41441" y="160369"/>
                    </a:lnTo>
                    <a:lnTo>
                      <a:pt x="212089" y="277251"/>
                    </a:lnTo>
                    <a:lnTo>
                      <a:pt x="212089" y="218952"/>
                    </a:lnTo>
                    <a:cubicBezTo>
                      <a:pt x="212089" y="210664"/>
                      <a:pt x="218819" y="203934"/>
                      <a:pt x="227107" y="203934"/>
                    </a:cubicBezTo>
                    <a:cubicBezTo>
                      <a:pt x="235395" y="203934"/>
                      <a:pt x="242125" y="210664"/>
                      <a:pt x="242125" y="218952"/>
                    </a:cubicBezTo>
                    <a:lnTo>
                      <a:pt x="242125" y="305728"/>
                    </a:lnTo>
                    <a:cubicBezTo>
                      <a:pt x="242125" y="311324"/>
                      <a:pt x="239078" y="316425"/>
                      <a:pt x="234120" y="318975"/>
                    </a:cubicBezTo>
                    <a:cubicBezTo>
                      <a:pt x="231924" y="320108"/>
                      <a:pt x="229515" y="320675"/>
                      <a:pt x="227107" y="320675"/>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sp>
            <p:nvSpPr>
              <p:cNvPr id="14" name="Freeform: Shape 13">
                <a:extLst>
                  <a:ext uri="{FF2B5EF4-FFF2-40B4-BE49-F238E27FC236}">
                    <a16:creationId xmlns:a16="http://schemas.microsoft.com/office/drawing/2014/main" id="{0A4DF23E-1A7B-CBAA-24AF-FFA6A8E05E9D}"/>
                  </a:ext>
                </a:extLst>
              </p:cNvPr>
              <p:cNvSpPr>
                <a:spLocks noGrp="1" noRot="1" noMove="1" noResize="1" noEditPoints="1" noAdjustHandles="1" noChangeArrowheads="1" noChangeShapeType="1"/>
              </p:cNvSpPr>
              <p:nvPr/>
            </p:nvSpPr>
            <p:spPr>
              <a:xfrm>
                <a:off x="8369756" y="1795616"/>
                <a:ext cx="590363" cy="320685"/>
              </a:xfrm>
              <a:custGeom>
                <a:avLst/>
                <a:gdLst>
                  <a:gd name="connsiteX0" fmla="*/ 590363 w 590363"/>
                  <a:gd name="connsiteY0" fmla="*/ 160379 h 320685"/>
                  <a:gd name="connsiteX1" fmla="*/ 583989 w 590363"/>
                  <a:gd name="connsiteY1" fmla="*/ 172776 h 320685"/>
                  <a:gd name="connsiteX2" fmla="*/ 371687 w 590363"/>
                  <a:gd name="connsiteY2" fmla="*/ 318065 h 320685"/>
                  <a:gd name="connsiteX3" fmla="*/ 363257 w 590363"/>
                  <a:gd name="connsiteY3" fmla="*/ 320686 h 320685"/>
                  <a:gd name="connsiteX4" fmla="*/ 356315 w 590363"/>
                  <a:gd name="connsiteY4" fmla="*/ 319056 h 320685"/>
                  <a:gd name="connsiteX5" fmla="*/ 348240 w 590363"/>
                  <a:gd name="connsiteY5" fmla="*/ 305739 h 320685"/>
                  <a:gd name="connsiteX6" fmla="*/ 348240 w 590363"/>
                  <a:gd name="connsiteY6" fmla="*/ 233909 h 320685"/>
                  <a:gd name="connsiteX7" fmla="*/ 15018 w 590363"/>
                  <a:gd name="connsiteY7" fmla="*/ 233909 h 320685"/>
                  <a:gd name="connsiteX8" fmla="*/ 0 w 590363"/>
                  <a:gd name="connsiteY8" fmla="*/ 219104 h 320685"/>
                  <a:gd name="connsiteX9" fmla="*/ 142 w 590363"/>
                  <a:gd name="connsiteY9" fmla="*/ 216766 h 320685"/>
                  <a:gd name="connsiteX10" fmla="*/ 637 w 590363"/>
                  <a:gd name="connsiteY10" fmla="*/ 214570 h 320685"/>
                  <a:gd name="connsiteX11" fmla="*/ 1346 w 590363"/>
                  <a:gd name="connsiteY11" fmla="*/ 212799 h 320685"/>
                  <a:gd name="connsiteX12" fmla="*/ 1771 w 590363"/>
                  <a:gd name="connsiteY12" fmla="*/ 211879 h 320685"/>
                  <a:gd name="connsiteX13" fmla="*/ 1984 w 590363"/>
                  <a:gd name="connsiteY13" fmla="*/ 211454 h 320685"/>
                  <a:gd name="connsiteX14" fmla="*/ 2905 w 590363"/>
                  <a:gd name="connsiteY14" fmla="*/ 210037 h 320685"/>
                  <a:gd name="connsiteX15" fmla="*/ 4321 w 590363"/>
                  <a:gd name="connsiteY15" fmla="*/ 208408 h 320685"/>
                  <a:gd name="connsiteX16" fmla="*/ 4746 w 590363"/>
                  <a:gd name="connsiteY16" fmla="*/ 207983 h 320685"/>
                  <a:gd name="connsiteX17" fmla="*/ 6517 w 590363"/>
                  <a:gd name="connsiteY17" fmla="*/ 206566 h 320685"/>
                  <a:gd name="connsiteX18" fmla="*/ 8430 w 590363"/>
                  <a:gd name="connsiteY18" fmla="*/ 205503 h 320685"/>
                  <a:gd name="connsiteX19" fmla="*/ 12680 w 590363"/>
                  <a:gd name="connsiteY19" fmla="*/ 204228 h 320685"/>
                  <a:gd name="connsiteX20" fmla="*/ 15018 w 590363"/>
                  <a:gd name="connsiteY20" fmla="*/ 204086 h 320685"/>
                  <a:gd name="connsiteX21" fmla="*/ 363257 w 590363"/>
                  <a:gd name="connsiteY21" fmla="*/ 204086 h 320685"/>
                  <a:gd name="connsiteX22" fmla="*/ 378275 w 590363"/>
                  <a:gd name="connsiteY22" fmla="*/ 219104 h 320685"/>
                  <a:gd name="connsiteX23" fmla="*/ 378275 w 590363"/>
                  <a:gd name="connsiteY23" fmla="*/ 277404 h 320685"/>
                  <a:gd name="connsiteX24" fmla="*/ 407531 w 590363"/>
                  <a:gd name="connsiteY24" fmla="*/ 257357 h 320685"/>
                  <a:gd name="connsiteX25" fmla="*/ 548923 w 590363"/>
                  <a:gd name="connsiteY25" fmla="*/ 160379 h 320685"/>
                  <a:gd name="connsiteX26" fmla="*/ 407531 w 590363"/>
                  <a:gd name="connsiteY26" fmla="*/ 63615 h 320685"/>
                  <a:gd name="connsiteX27" fmla="*/ 378275 w 590363"/>
                  <a:gd name="connsiteY27" fmla="*/ 43568 h 320685"/>
                  <a:gd name="connsiteX28" fmla="*/ 378275 w 590363"/>
                  <a:gd name="connsiteY28" fmla="*/ 101867 h 320685"/>
                  <a:gd name="connsiteX29" fmla="*/ 363257 w 590363"/>
                  <a:gd name="connsiteY29" fmla="*/ 116885 h 320685"/>
                  <a:gd name="connsiteX30" fmla="*/ 348240 w 590363"/>
                  <a:gd name="connsiteY30" fmla="*/ 101867 h 320685"/>
                  <a:gd name="connsiteX31" fmla="*/ 348240 w 590363"/>
                  <a:gd name="connsiteY31" fmla="*/ 15020 h 320685"/>
                  <a:gd name="connsiteX32" fmla="*/ 356315 w 590363"/>
                  <a:gd name="connsiteY32" fmla="*/ 1773 h 320685"/>
                  <a:gd name="connsiteX33" fmla="*/ 371687 w 590363"/>
                  <a:gd name="connsiteY33" fmla="*/ 2694 h 320685"/>
                  <a:gd name="connsiteX34" fmla="*/ 583989 w 590363"/>
                  <a:gd name="connsiteY34" fmla="*/ 147983 h 320685"/>
                  <a:gd name="connsiteX35" fmla="*/ 590363 w 590363"/>
                  <a:gd name="connsiteY35" fmla="*/ 160379 h 320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363" h="320685">
                    <a:moveTo>
                      <a:pt x="590363" y="160379"/>
                    </a:moveTo>
                    <a:cubicBezTo>
                      <a:pt x="590363" y="165267"/>
                      <a:pt x="587884" y="169943"/>
                      <a:pt x="583989" y="172776"/>
                    </a:cubicBezTo>
                    <a:lnTo>
                      <a:pt x="371687" y="318065"/>
                    </a:lnTo>
                    <a:cubicBezTo>
                      <a:pt x="369278" y="319977"/>
                      <a:pt x="366233" y="320686"/>
                      <a:pt x="363257" y="320686"/>
                    </a:cubicBezTo>
                    <a:cubicBezTo>
                      <a:pt x="360849" y="320686"/>
                      <a:pt x="358369" y="320119"/>
                      <a:pt x="356315" y="319056"/>
                    </a:cubicBezTo>
                    <a:cubicBezTo>
                      <a:pt x="351285" y="316365"/>
                      <a:pt x="348240" y="311335"/>
                      <a:pt x="348240" y="305739"/>
                    </a:cubicBezTo>
                    <a:lnTo>
                      <a:pt x="348240" y="233909"/>
                    </a:lnTo>
                    <a:lnTo>
                      <a:pt x="15018" y="233909"/>
                    </a:lnTo>
                    <a:cubicBezTo>
                      <a:pt x="6588" y="233909"/>
                      <a:pt x="0" y="227321"/>
                      <a:pt x="0" y="219104"/>
                    </a:cubicBezTo>
                    <a:cubicBezTo>
                      <a:pt x="0" y="218325"/>
                      <a:pt x="71" y="217546"/>
                      <a:pt x="142" y="216766"/>
                    </a:cubicBezTo>
                    <a:cubicBezTo>
                      <a:pt x="284" y="215987"/>
                      <a:pt x="425" y="215279"/>
                      <a:pt x="637" y="214570"/>
                    </a:cubicBezTo>
                    <a:cubicBezTo>
                      <a:pt x="779" y="213933"/>
                      <a:pt x="992" y="213366"/>
                      <a:pt x="1346" y="212799"/>
                    </a:cubicBezTo>
                    <a:cubicBezTo>
                      <a:pt x="1417" y="212445"/>
                      <a:pt x="1558" y="212162"/>
                      <a:pt x="1771" y="211879"/>
                    </a:cubicBezTo>
                    <a:cubicBezTo>
                      <a:pt x="1842" y="211737"/>
                      <a:pt x="1913" y="211595"/>
                      <a:pt x="1984" y="211454"/>
                    </a:cubicBezTo>
                    <a:cubicBezTo>
                      <a:pt x="2267" y="210958"/>
                      <a:pt x="2550" y="210462"/>
                      <a:pt x="2905" y="210037"/>
                    </a:cubicBezTo>
                    <a:cubicBezTo>
                      <a:pt x="3329" y="209470"/>
                      <a:pt x="3826" y="208903"/>
                      <a:pt x="4321" y="208408"/>
                    </a:cubicBezTo>
                    <a:cubicBezTo>
                      <a:pt x="4463" y="208266"/>
                      <a:pt x="4605" y="208124"/>
                      <a:pt x="4746" y="207983"/>
                    </a:cubicBezTo>
                    <a:cubicBezTo>
                      <a:pt x="5313" y="207487"/>
                      <a:pt x="5880" y="206991"/>
                      <a:pt x="6517" y="206566"/>
                    </a:cubicBezTo>
                    <a:cubicBezTo>
                      <a:pt x="7155" y="206212"/>
                      <a:pt x="7721" y="205857"/>
                      <a:pt x="8430" y="205503"/>
                    </a:cubicBezTo>
                    <a:cubicBezTo>
                      <a:pt x="9776" y="204936"/>
                      <a:pt x="11193" y="204511"/>
                      <a:pt x="12680" y="204228"/>
                    </a:cubicBezTo>
                    <a:cubicBezTo>
                      <a:pt x="13459" y="204157"/>
                      <a:pt x="14238" y="204086"/>
                      <a:pt x="15018" y="204086"/>
                    </a:cubicBezTo>
                    <a:lnTo>
                      <a:pt x="363257" y="204086"/>
                    </a:lnTo>
                    <a:cubicBezTo>
                      <a:pt x="371546" y="204086"/>
                      <a:pt x="378275" y="210604"/>
                      <a:pt x="378275" y="219104"/>
                    </a:cubicBezTo>
                    <a:lnTo>
                      <a:pt x="378275" y="277404"/>
                    </a:lnTo>
                    <a:lnTo>
                      <a:pt x="407531" y="257357"/>
                    </a:lnTo>
                    <a:lnTo>
                      <a:pt x="548923" y="160379"/>
                    </a:lnTo>
                    <a:lnTo>
                      <a:pt x="407531" y="63615"/>
                    </a:lnTo>
                    <a:lnTo>
                      <a:pt x="378275" y="43568"/>
                    </a:lnTo>
                    <a:lnTo>
                      <a:pt x="378275" y="101867"/>
                    </a:lnTo>
                    <a:cubicBezTo>
                      <a:pt x="378275" y="110155"/>
                      <a:pt x="371546" y="116885"/>
                      <a:pt x="363257" y="116885"/>
                    </a:cubicBezTo>
                    <a:cubicBezTo>
                      <a:pt x="354969" y="116885"/>
                      <a:pt x="348240" y="110155"/>
                      <a:pt x="348240" y="101867"/>
                    </a:cubicBezTo>
                    <a:lnTo>
                      <a:pt x="348240" y="15020"/>
                    </a:lnTo>
                    <a:cubicBezTo>
                      <a:pt x="348240" y="9424"/>
                      <a:pt x="351285" y="4394"/>
                      <a:pt x="356315" y="1773"/>
                    </a:cubicBezTo>
                    <a:cubicBezTo>
                      <a:pt x="361203" y="-919"/>
                      <a:pt x="367224" y="-494"/>
                      <a:pt x="371687" y="2694"/>
                    </a:cubicBezTo>
                    <a:lnTo>
                      <a:pt x="583989" y="147983"/>
                    </a:lnTo>
                    <a:cubicBezTo>
                      <a:pt x="587884" y="150816"/>
                      <a:pt x="590363" y="155492"/>
                      <a:pt x="590363" y="160379"/>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sp>
            <p:nvSpPr>
              <p:cNvPr id="15" name="Freeform: Shape 14">
                <a:extLst>
                  <a:ext uri="{FF2B5EF4-FFF2-40B4-BE49-F238E27FC236}">
                    <a16:creationId xmlns:a16="http://schemas.microsoft.com/office/drawing/2014/main" id="{FE61C2A1-B8D8-9833-DABD-F95A65E98D8B}"/>
                  </a:ext>
                </a:extLst>
              </p:cNvPr>
              <p:cNvSpPr>
                <a:spLocks noGrp="1" noRot="1" noMove="1" noResize="1" noEditPoints="1" noAdjustHandles="1" noChangeArrowheads="1" noChangeShapeType="1"/>
              </p:cNvSpPr>
              <p:nvPr/>
            </p:nvSpPr>
            <p:spPr>
              <a:xfrm>
                <a:off x="8559815" y="2093492"/>
                <a:ext cx="173764" cy="565995"/>
              </a:xfrm>
              <a:custGeom>
                <a:avLst/>
                <a:gdLst>
                  <a:gd name="connsiteX0" fmla="*/ 143942 w 173764"/>
                  <a:gd name="connsiteY0" fmla="*/ 565995 h 565995"/>
                  <a:gd name="connsiteX1" fmla="*/ 111640 w 173764"/>
                  <a:gd name="connsiteY1" fmla="*/ 129704 h 565995"/>
                  <a:gd name="connsiteX2" fmla="*/ 0 w 173764"/>
                  <a:gd name="connsiteY2" fmla="*/ 5596 h 565995"/>
                  <a:gd name="connsiteX3" fmla="*/ 0 w 173764"/>
                  <a:gd name="connsiteY3" fmla="*/ 0 h 565995"/>
                  <a:gd name="connsiteX4" fmla="*/ 29964 w 173764"/>
                  <a:gd name="connsiteY4" fmla="*/ 0 h 565995"/>
                  <a:gd name="connsiteX5" fmla="*/ 29964 w 173764"/>
                  <a:gd name="connsiteY5" fmla="*/ 5596 h 565995"/>
                  <a:gd name="connsiteX6" fmla="*/ 124816 w 173764"/>
                  <a:gd name="connsiteY6" fmla="*/ 100448 h 565995"/>
                  <a:gd name="connsiteX7" fmla="*/ 140542 w 173764"/>
                  <a:gd name="connsiteY7" fmla="*/ 114332 h 565995"/>
                  <a:gd name="connsiteX8" fmla="*/ 173765 w 173764"/>
                  <a:gd name="connsiteY8" fmla="*/ 563799 h 565995"/>
                  <a:gd name="connsiteX9" fmla="*/ 143871 w 173764"/>
                  <a:gd name="connsiteY9" fmla="*/ 565995 h 565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764" h="565995">
                    <a:moveTo>
                      <a:pt x="143942" y="565995"/>
                    </a:moveTo>
                    <a:lnTo>
                      <a:pt x="111640" y="129704"/>
                    </a:lnTo>
                    <a:cubicBezTo>
                      <a:pt x="48736" y="122833"/>
                      <a:pt x="0" y="69775"/>
                      <a:pt x="0" y="5596"/>
                    </a:cubicBezTo>
                    <a:lnTo>
                      <a:pt x="0" y="0"/>
                    </a:lnTo>
                    <a:lnTo>
                      <a:pt x="29964" y="0"/>
                    </a:lnTo>
                    <a:lnTo>
                      <a:pt x="29964" y="5596"/>
                    </a:lnTo>
                    <a:cubicBezTo>
                      <a:pt x="29964" y="57875"/>
                      <a:pt x="72538" y="100448"/>
                      <a:pt x="124816" y="100448"/>
                    </a:cubicBezTo>
                    <a:cubicBezTo>
                      <a:pt x="132679" y="100448"/>
                      <a:pt x="139975" y="106540"/>
                      <a:pt x="140542" y="114332"/>
                    </a:cubicBezTo>
                    <a:lnTo>
                      <a:pt x="173765" y="563799"/>
                    </a:lnTo>
                    <a:lnTo>
                      <a:pt x="143871" y="565995"/>
                    </a:ln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sp>
            <p:nvSpPr>
              <p:cNvPr id="16" name="Freeform: Shape 15">
                <a:extLst>
                  <a:ext uri="{FF2B5EF4-FFF2-40B4-BE49-F238E27FC236}">
                    <a16:creationId xmlns:a16="http://schemas.microsoft.com/office/drawing/2014/main" id="{AE608F79-55A4-6F8D-A8F7-BBAAB1A31C81}"/>
                  </a:ext>
                </a:extLst>
              </p:cNvPr>
              <p:cNvSpPr>
                <a:spLocks noGrp="1" noRot="1" noMove="1" noResize="1" noEditPoints="1" noAdjustHandles="1" noChangeArrowheads="1" noChangeShapeType="1"/>
              </p:cNvSpPr>
              <p:nvPr/>
            </p:nvSpPr>
            <p:spPr>
              <a:xfrm>
                <a:off x="8559744" y="1688086"/>
                <a:ext cx="523491" cy="971471"/>
              </a:xfrm>
              <a:custGeom>
                <a:avLst/>
                <a:gdLst>
                  <a:gd name="connsiteX0" fmla="*/ 380400 w 523491"/>
                  <a:gd name="connsiteY0" fmla="*/ 971401 h 971471"/>
                  <a:gd name="connsiteX1" fmla="*/ 350506 w 523491"/>
                  <a:gd name="connsiteY1" fmla="*/ 969205 h 971471"/>
                  <a:gd name="connsiteX2" fmla="*/ 383729 w 523491"/>
                  <a:gd name="connsiteY2" fmla="*/ 519809 h 971471"/>
                  <a:gd name="connsiteX3" fmla="*/ 398675 w 523491"/>
                  <a:gd name="connsiteY3" fmla="*/ 505925 h 971471"/>
                  <a:gd name="connsiteX4" fmla="*/ 493528 w 523491"/>
                  <a:gd name="connsiteY4" fmla="*/ 411073 h 971471"/>
                  <a:gd name="connsiteX5" fmla="*/ 493528 w 523491"/>
                  <a:gd name="connsiteY5" fmla="*/ 106399 h 971471"/>
                  <a:gd name="connsiteX6" fmla="*/ 417164 w 523491"/>
                  <a:gd name="connsiteY6" fmla="*/ 30035 h 971471"/>
                  <a:gd name="connsiteX7" fmla="*/ 106469 w 523491"/>
                  <a:gd name="connsiteY7" fmla="*/ 30035 h 971471"/>
                  <a:gd name="connsiteX8" fmla="*/ 30035 w 523491"/>
                  <a:gd name="connsiteY8" fmla="*/ 106399 h 971471"/>
                  <a:gd name="connsiteX9" fmla="*/ 30035 w 523491"/>
                  <a:gd name="connsiteY9" fmla="*/ 209397 h 971471"/>
                  <a:gd name="connsiteX10" fmla="*/ 15018 w 523491"/>
                  <a:gd name="connsiteY10" fmla="*/ 224415 h 971471"/>
                  <a:gd name="connsiteX11" fmla="*/ 0 w 523491"/>
                  <a:gd name="connsiteY11" fmla="*/ 209397 h 971471"/>
                  <a:gd name="connsiteX12" fmla="*/ 0 w 523491"/>
                  <a:gd name="connsiteY12" fmla="*/ 106399 h 971471"/>
                  <a:gd name="connsiteX13" fmla="*/ 106398 w 523491"/>
                  <a:gd name="connsiteY13" fmla="*/ 0 h 971471"/>
                  <a:gd name="connsiteX14" fmla="*/ 417094 w 523491"/>
                  <a:gd name="connsiteY14" fmla="*/ 0 h 971471"/>
                  <a:gd name="connsiteX15" fmla="*/ 523492 w 523491"/>
                  <a:gd name="connsiteY15" fmla="*/ 106399 h 971471"/>
                  <a:gd name="connsiteX16" fmla="*/ 523492 w 523491"/>
                  <a:gd name="connsiteY16" fmla="*/ 411073 h 971471"/>
                  <a:gd name="connsiteX17" fmla="*/ 412631 w 523491"/>
                  <a:gd name="connsiteY17" fmla="*/ 535181 h 971471"/>
                  <a:gd name="connsiteX18" fmla="*/ 380329 w 523491"/>
                  <a:gd name="connsiteY18" fmla="*/ 971472 h 97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3491" h="971471">
                    <a:moveTo>
                      <a:pt x="380400" y="971401"/>
                    </a:moveTo>
                    <a:lnTo>
                      <a:pt x="350506" y="969205"/>
                    </a:lnTo>
                    <a:lnTo>
                      <a:pt x="383729" y="519809"/>
                    </a:lnTo>
                    <a:cubicBezTo>
                      <a:pt x="384296" y="511946"/>
                      <a:pt x="390812" y="505925"/>
                      <a:pt x="398675" y="505925"/>
                    </a:cubicBezTo>
                    <a:cubicBezTo>
                      <a:pt x="451025" y="505925"/>
                      <a:pt x="493528" y="463351"/>
                      <a:pt x="493528" y="411073"/>
                    </a:cubicBezTo>
                    <a:lnTo>
                      <a:pt x="493528" y="106399"/>
                    </a:lnTo>
                    <a:cubicBezTo>
                      <a:pt x="493528" y="64250"/>
                      <a:pt x="459242" y="30035"/>
                      <a:pt x="417164" y="30035"/>
                    </a:cubicBezTo>
                    <a:lnTo>
                      <a:pt x="106469" y="30035"/>
                    </a:lnTo>
                    <a:cubicBezTo>
                      <a:pt x="64321" y="30035"/>
                      <a:pt x="30035" y="64321"/>
                      <a:pt x="30035" y="106399"/>
                    </a:cubicBezTo>
                    <a:lnTo>
                      <a:pt x="30035" y="209397"/>
                    </a:lnTo>
                    <a:cubicBezTo>
                      <a:pt x="30035" y="217685"/>
                      <a:pt x="23305" y="224415"/>
                      <a:pt x="15018" y="224415"/>
                    </a:cubicBezTo>
                    <a:cubicBezTo>
                      <a:pt x="6729" y="224415"/>
                      <a:pt x="0" y="217685"/>
                      <a:pt x="0" y="209397"/>
                    </a:cubicBezTo>
                    <a:lnTo>
                      <a:pt x="0" y="106399"/>
                    </a:lnTo>
                    <a:cubicBezTo>
                      <a:pt x="0" y="47745"/>
                      <a:pt x="47745" y="0"/>
                      <a:pt x="106398" y="0"/>
                    </a:cubicBezTo>
                    <a:lnTo>
                      <a:pt x="417094" y="0"/>
                    </a:lnTo>
                    <a:cubicBezTo>
                      <a:pt x="475747" y="0"/>
                      <a:pt x="523492" y="47745"/>
                      <a:pt x="523492" y="106399"/>
                    </a:cubicBezTo>
                    <a:lnTo>
                      <a:pt x="523492" y="411073"/>
                    </a:lnTo>
                    <a:cubicBezTo>
                      <a:pt x="523492" y="475181"/>
                      <a:pt x="474897" y="528168"/>
                      <a:pt x="412631" y="535181"/>
                    </a:cubicBezTo>
                    <a:lnTo>
                      <a:pt x="380329" y="971472"/>
                    </a:ln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sp>
            <p:nvSpPr>
              <p:cNvPr id="17" name="Freeform: Shape 16">
                <a:extLst>
                  <a:ext uri="{FF2B5EF4-FFF2-40B4-BE49-F238E27FC236}">
                    <a16:creationId xmlns:a16="http://schemas.microsoft.com/office/drawing/2014/main" id="{6E5A332E-5C4A-6614-1525-077684F9BB0D}"/>
                  </a:ext>
                </a:extLst>
              </p:cNvPr>
              <p:cNvSpPr>
                <a:spLocks noGrp="1" noRot="1" noMove="1" noResize="1" noEditPoints="1" noAdjustHandles="1" noChangeArrowheads="1" noChangeShapeType="1"/>
              </p:cNvSpPr>
              <p:nvPr/>
            </p:nvSpPr>
            <p:spPr>
              <a:xfrm>
                <a:off x="8225956" y="1999632"/>
                <a:ext cx="173835" cy="659926"/>
              </a:xfrm>
              <a:custGeom>
                <a:avLst/>
                <a:gdLst>
                  <a:gd name="connsiteX0" fmla="*/ 29893 w 173835"/>
                  <a:gd name="connsiteY0" fmla="*/ 659856 h 659926"/>
                  <a:gd name="connsiteX1" fmla="*/ 0 w 173835"/>
                  <a:gd name="connsiteY1" fmla="*/ 657660 h 659926"/>
                  <a:gd name="connsiteX2" fmla="*/ 33293 w 173835"/>
                  <a:gd name="connsiteY2" fmla="*/ 208264 h 659926"/>
                  <a:gd name="connsiteX3" fmla="*/ 48027 w 173835"/>
                  <a:gd name="connsiteY3" fmla="*/ 194379 h 659926"/>
                  <a:gd name="connsiteX4" fmla="*/ 143801 w 173835"/>
                  <a:gd name="connsiteY4" fmla="*/ 99527 h 659926"/>
                  <a:gd name="connsiteX5" fmla="*/ 143801 w 173835"/>
                  <a:gd name="connsiteY5" fmla="*/ 15018 h 659926"/>
                  <a:gd name="connsiteX6" fmla="*/ 158818 w 173835"/>
                  <a:gd name="connsiteY6" fmla="*/ 0 h 659926"/>
                  <a:gd name="connsiteX7" fmla="*/ 173836 w 173835"/>
                  <a:gd name="connsiteY7" fmla="*/ 15018 h 659926"/>
                  <a:gd name="connsiteX8" fmla="*/ 173836 w 173835"/>
                  <a:gd name="connsiteY8" fmla="*/ 99527 h 659926"/>
                  <a:gd name="connsiteX9" fmla="*/ 62195 w 173835"/>
                  <a:gd name="connsiteY9" fmla="*/ 223706 h 659926"/>
                  <a:gd name="connsiteX10" fmla="*/ 29893 w 173835"/>
                  <a:gd name="connsiteY10" fmla="*/ 659926 h 659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835" h="659926">
                    <a:moveTo>
                      <a:pt x="29893" y="659856"/>
                    </a:moveTo>
                    <a:lnTo>
                      <a:pt x="0" y="657660"/>
                    </a:lnTo>
                    <a:lnTo>
                      <a:pt x="33293" y="208264"/>
                    </a:lnTo>
                    <a:cubicBezTo>
                      <a:pt x="33860" y="200471"/>
                      <a:pt x="40306" y="194450"/>
                      <a:pt x="48027" y="194379"/>
                    </a:cubicBezTo>
                    <a:cubicBezTo>
                      <a:pt x="101227" y="194379"/>
                      <a:pt x="143801" y="151806"/>
                      <a:pt x="143801" y="99527"/>
                    </a:cubicBezTo>
                    <a:lnTo>
                      <a:pt x="143801" y="15018"/>
                    </a:lnTo>
                    <a:cubicBezTo>
                      <a:pt x="143801" y="6730"/>
                      <a:pt x="150531" y="0"/>
                      <a:pt x="158818" y="0"/>
                    </a:cubicBezTo>
                    <a:cubicBezTo>
                      <a:pt x="167107" y="0"/>
                      <a:pt x="173836" y="6730"/>
                      <a:pt x="173836" y="15018"/>
                    </a:cubicBezTo>
                    <a:lnTo>
                      <a:pt x="173836" y="99527"/>
                    </a:lnTo>
                    <a:cubicBezTo>
                      <a:pt x="173836" y="163919"/>
                      <a:pt x="124887" y="217048"/>
                      <a:pt x="62195" y="223706"/>
                    </a:cubicBezTo>
                    <a:lnTo>
                      <a:pt x="29893" y="659926"/>
                    </a:ln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sp>
            <p:nvSpPr>
              <p:cNvPr id="18" name="Freeform: Shape 17">
                <a:extLst>
                  <a:ext uri="{FF2B5EF4-FFF2-40B4-BE49-F238E27FC236}">
                    <a16:creationId xmlns:a16="http://schemas.microsoft.com/office/drawing/2014/main" id="{577749FA-A7E0-99A7-C564-0335AD93C1A3}"/>
                  </a:ext>
                </a:extLst>
              </p:cNvPr>
              <p:cNvSpPr>
                <a:spLocks noGrp="1" noRot="1" noMove="1" noResize="1" noEditPoints="1" noAdjustHandles="1" noChangeArrowheads="1" noChangeShapeType="1"/>
              </p:cNvSpPr>
              <p:nvPr/>
            </p:nvSpPr>
            <p:spPr>
              <a:xfrm>
                <a:off x="7876299" y="1688015"/>
                <a:ext cx="523492" cy="971471"/>
              </a:xfrm>
              <a:custGeom>
                <a:avLst/>
                <a:gdLst>
                  <a:gd name="connsiteX0" fmla="*/ 143164 w 523492"/>
                  <a:gd name="connsiteY0" fmla="*/ 971472 h 971471"/>
                  <a:gd name="connsiteX1" fmla="*/ 110862 w 523492"/>
                  <a:gd name="connsiteY1" fmla="*/ 535181 h 971471"/>
                  <a:gd name="connsiteX2" fmla="*/ 0 w 523492"/>
                  <a:gd name="connsiteY2" fmla="*/ 411073 h 971471"/>
                  <a:gd name="connsiteX3" fmla="*/ 0 w 523492"/>
                  <a:gd name="connsiteY3" fmla="*/ 106399 h 971471"/>
                  <a:gd name="connsiteX4" fmla="*/ 106399 w 523492"/>
                  <a:gd name="connsiteY4" fmla="*/ 0 h 971471"/>
                  <a:gd name="connsiteX5" fmla="*/ 417094 w 523492"/>
                  <a:gd name="connsiteY5" fmla="*/ 0 h 971471"/>
                  <a:gd name="connsiteX6" fmla="*/ 523493 w 523492"/>
                  <a:gd name="connsiteY6" fmla="*/ 106399 h 971471"/>
                  <a:gd name="connsiteX7" fmla="*/ 523493 w 523492"/>
                  <a:gd name="connsiteY7" fmla="*/ 130484 h 971471"/>
                  <a:gd name="connsiteX8" fmla="*/ 493528 w 523492"/>
                  <a:gd name="connsiteY8" fmla="*/ 130484 h 971471"/>
                  <a:gd name="connsiteX9" fmla="*/ 493528 w 523492"/>
                  <a:gd name="connsiteY9" fmla="*/ 106399 h 971471"/>
                  <a:gd name="connsiteX10" fmla="*/ 417165 w 523492"/>
                  <a:gd name="connsiteY10" fmla="*/ 30035 h 971471"/>
                  <a:gd name="connsiteX11" fmla="*/ 106470 w 523492"/>
                  <a:gd name="connsiteY11" fmla="*/ 30035 h 971471"/>
                  <a:gd name="connsiteX12" fmla="*/ 30106 w 523492"/>
                  <a:gd name="connsiteY12" fmla="*/ 106399 h 971471"/>
                  <a:gd name="connsiteX13" fmla="*/ 30106 w 523492"/>
                  <a:gd name="connsiteY13" fmla="*/ 411073 h 971471"/>
                  <a:gd name="connsiteX14" fmla="*/ 124958 w 523492"/>
                  <a:gd name="connsiteY14" fmla="*/ 505925 h 971471"/>
                  <a:gd name="connsiteX15" fmla="*/ 139905 w 523492"/>
                  <a:gd name="connsiteY15" fmla="*/ 519809 h 971471"/>
                  <a:gd name="connsiteX16" fmla="*/ 173199 w 523492"/>
                  <a:gd name="connsiteY16" fmla="*/ 969276 h 971471"/>
                  <a:gd name="connsiteX17" fmla="*/ 143306 w 523492"/>
                  <a:gd name="connsiteY17" fmla="*/ 971472 h 97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3492" h="971471">
                    <a:moveTo>
                      <a:pt x="143164" y="971472"/>
                    </a:moveTo>
                    <a:lnTo>
                      <a:pt x="110862" y="535181"/>
                    </a:lnTo>
                    <a:cubicBezTo>
                      <a:pt x="48596" y="528168"/>
                      <a:pt x="0" y="475181"/>
                      <a:pt x="0" y="411073"/>
                    </a:cubicBezTo>
                    <a:lnTo>
                      <a:pt x="0" y="106399"/>
                    </a:lnTo>
                    <a:cubicBezTo>
                      <a:pt x="0" y="47745"/>
                      <a:pt x="47746" y="0"/>
                      <a:pt x="106399" y="0"/>
                    </a:cubicBezTo>
                    <a:lnTo>
                      <a:pt x="417094" y="0"/>
                    </a:lnTo>
                    <a:cubicBezTo>
                      <a:pt x="475748" y="0"/>
                      <a:pt x="523493" y="47745"/>
                      <a:pt x="523493" y="106399"/>
                    </a:cubicBezTo>
                    <a:lnTo>
                      <a:pt x="523493" y="130484"/>
                    </a:lnTo>
                    <a:lnTo>
                      <a:pt x="493528" y="130484"/>
                    </a:lnTo>
                    <a:lnTo>
                      <a:pt x="493528" y="106399"/>
                    </a:lnTo>
                    <a:cubicBezTo>
                      <a:pt x="493528" y="64250"/>
                      <a:pt x="459243" y="30035"/>
                      <a:pt x="417165" y="30035"/>
                    </a:cubicBezTo>
                    <a:lnTo>
                      <a:pt x="106470" y="30035"/>
                    </a:lnTo>
                    <a:cubicBezTo>
                      <a:pt x="64321" y="30035"/>
                      <a:pt x="30106" y="64321"/>
                      <a:pt x="30106" y="106399"/>
                    </a:cubicBezTo>
                    <a:lnTo>
                      <a:pt x="30106" y="411073"/>
                    </a:lnTo>
                    <a:cubicBezTo>
                      <a:pt x="30106" y="463351"/>
                      <a:pt x="72680" y="505925"/>
                      <a:pt x="124958" y="505925"/>
                    </a:cubicBezTo>
                    <a:cubicBezTo>
                      <a:pt x="132821" y="505925"/>
                      <a:pt x="139339" y="511946"/>
                      <a:pt x="139905" y="519809"/>
                    </a:cubicBezTo>
                    <a:lnTo>
                      <a:pt x="173199" y="969276"/>
                    </a:lnTo>
                    <a:lnTo>
                      <a:pt x="143306" y="971472"/>
                    </a:ln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grpSp>
      </p:grpSp>
      <p:grpSp>
        <p:nvGrpSpPr>
          <p:cNvPr id="68" name="Graphic 6">
            <a:extLst>
              <a:ext uri="{FF2B5EF4-FFF2-40B4-BE49-F238E27FC236}">
                <a16:creationId xmlns:a16="http://schemas.microsoft.com/office/drawing/2014/main" id="{1F040C8B-9B2B-37B7-4460-52FC1D05ADE6}"/>
              </a:ext>
            </a:extLst>
          </p:cNvPr>
          <p:cNvGrpSpPr>
            <a:grpSpLocks noGrp="1" noUngrp="1" noRot="1" noChangeAspect="1" noMove="1" noResize="1"/>
          </p:cNvGrpSpPr>
          <p:nvPr/>
        </p:nvGrpSpPr>
        <p:grpSpPr>
          <a:xfrm>
            <a:off x="5810091" y="1588961"/>
            <a:ext cx="452208" cy="452255"/>
            <a:chOff x="5401831" y="3755928"/>
            <a:chExt cx="1370225" cy="1370366"/>
          </a:xfrm>
        </p:grpSpPr>
        <p:sp>
          <p:nvSpPr>
            <p:cNvPr id="69" name="Freeform: Shape 68">
              <a:extLst>
                <a:ext uri="{FF2B5EF4-FFF2-40B4-BE49-F238E27FC236}">
                  <a16:creationId xmlns:a16="http://schemas.microsoft.com/office/drawing/2014/main" id="{81D4BE9B-64C6-E7AC-6E01-DF872D109DF1}"/>
                </a:ext>
              </a:extLst>
            </p:cNvPr>
            <p:cNvSpPr>
              <a:spLocks noGrp="1" noRot="1" noMove="1" noResize="1" noEditPoints="1" noAdjustHandles="1" noChangeArrowheads="1" noChangeShapeType="1"/>
            </p:cNvSpPr>
            <p:nvPr/>
          </p:nvSpPr>
          <p:spPr>
            <a:xfrm>
              <a:off x="5928201" y="4197941"/>
              <a:ext cx="843855" cy="928354"/>
            </a:xfrm>
            <a:custGeom>
              <a:avLst/>
              <a:gdLst>
                <a:gd name="connsiteX0" fmla="*/ 631800 w 843855"/>
                <a:gd name="connsiteY0" fmla="*/ 928284 h 928354"/>
                <a:gd name="connsiteX1" fmla="*/ 620876 w 843855"/>
                <a:gd name="connsiteY1" fmla="*/ 923914 h 928354"/>
                <a:gd name="connsiteX2" fmla="*/ 388453 w 843855"/>
                <a:gd name="connsiteY2" fmla="*/ 700864 h 928354"/>
                <a:gd name="connsiteX3" fmla="*/ 97959 w 843855"/>
                <a:gd name="connsiteY3" fmla="*/ 700864 h 928354"/>
                <a:gd name="connsiteX4" fmla="*/ 0 w 843855"/>
                <a:gd name="connsiteY4" fmla="*/ 602905 h 928354"/>
                <a:gd name="connsiteX5" fmla="*/ 0 w 843855"/>
                <a:gd name="connsiteY5" fmla="*/ 97959 h 928354"/>
                <a:gd name="connsiteX6" fmla="*/ 97959 w 843855"/>
                <a:gd name="connsiteY6" fmla="*/ 0 h 928354"/>
                <a:gd name="connsiteX7" fmla="*/ 745897 w 843855"/>
                <a:gd name="connsiteY7" fmla="*/ 0 h 928354"/>
                <a:gd name="connsiteX8" fmla="*/ 843856 w 843855"/>
                <a:gd name="connsiteY8" fmla="*/ 97959 h 928354"/>
                <a:gd name="connsiteX9" fmla="*/ 843856 w 843855"/>
                <a:gd name="connsiteY9" fmla="*/ 602905 h 928354"/>
                <a:gd name="connsiteX10" fmla="*/ 745897 w 843855"/>
                <a:gd name="connsiteY10" fmla="*/ 700864 h 928354"/>
                <a:gd name="connsiteX11" fmla="*/ 631800 w 843855"/>
                <a:gd name="connsiteY11" fmla="*/ 700864 h 928354"/>
                <a:gd name="connsiteX12" fmla="*/ 616084 w 843855"/>
                <a:gd name="connsiteY12" fmla="*/ 685148 h 928354"/>
                <a:gd name="connsiteX13" fmla="*/ 631800 w 843855"/>
                <a:gd name="connsiteY13" fmla="*/ 669433 h 928354"/>
                <a:gd name="connsiteX14" fmla="*/ 745897 w 843855"/>
                <a:gd name="connsiteY14" fmla="*/ 669433 h 928354"/>
                <a:gd name="connsiteX15" fmla="*/ 812354 w 843855"/>
                <a:gd name="connsiteY15" fmla="*/ 602976 h 928354"/>
                <a:gd name="connsiteX16" fmla="*/ 812354 w 843855"/>
                <a:gd name="connsiteY16" fmla="*/ 98029 h 928354"/>
                <a:gd name="connsiteX17" fmla="*/ 745897 w 843855"/>
                <a:gd name="connsiteY17" fmla="*/ 31572 h 928354"/>
                <a:gd name="connsiteX18" fmla="*/ 97959 w 843855"/>
                <a:gd name="connsiteY18" fmla="*/ 31572 h 928354"/>
                <a:gd name="connsiteX19" fmla="*/ 31502 w 843855"/>
                <a:gd name="connsiteY19" fmla="*/ 98029 h 928354"/>
                <a:gd name="connsiteX20" fmla="*/ 31502 w 843855"/>
                <a:gd name="connsiteY20" fmla="*/ 602976 h 928354"/>
                <a:gd name="connsiteX21" fmla="*/ 97959 w 843855"/>
                <a:gd name="connsiteY21" fmla="*/ 669433 h 928354"/>
                <a:gd name="connsiteX22" fmla="*/ 394725 w 843855"/>
                <a:gd name="connsiteY22" fmla="*/ 669433 h 928354"/>
                <a:gd name="connsiteX23" fmla="*/ 405648 w 843855"/>
                <a:gd name="connsiteY23" fmla="*/ 673802 h 928354"/>
                <a:gd name="connsiteX24" fmla="*/ 642652 w 843855"/>
                <a:gd name="connsiteY24" fmla="*/ 901221 h 928354"/>
                <a:gd name="connsiteX25" fmla="*/ 643146 w 843855"/>
                <a:gd name="connsiteY25" fmla="*/ 923491 h 928354"/>
                <a:gd name="connsiteX26" fmla="*/ 631800 w 843855"/>
                <a:gd name="connsiteY26" fmla="*/ 928354 h 92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43855" h="928354">
                  <a:moveTo>
                    <a:pt x="631800" y="928284"/>
                  </a:moveTo>
                  <a:cubicBezTo>
                    <a:pt x="627853" y="928284"/>
                    <a:pt x="623977" y="926804"/>
                    <a:pt x="620876" y="923914"/>
                  </a:cubicBezTo>
                  <a:lnTo>
                    <a:pt x="388453" y="700864"/>
                  </a:lnTo>
                  <a:lnTo>
                    <a:pt x="97959" y="700864"/>
                  </a:lnTo>
                  <a:cubicBezTo>
                    <a:pt x="43976" y="700864"/>
                    <a:pt x="0" y="656959"/>
                    <a:pt x="0" y="602905"/>
                  </a:cubicBezTo>
                  <a:lnTo>
                    <a:pt x="0" y="97959"/>
                  </a:lnTo>
                  <a:cubicBezTo>
                    <a:pt x="0" y="43976"/>
                    <a:pt x="43905" y="0"/>
                    <a:pt x="97959" y="0"/>
                  </a:cubicBezTo>
                  <a:lnTo>
                    <a:pt x="745897" y="0"/>
                  </a:lnTo>
                  <a:cubicBezTo>
                    <a:pt x="799880" y="0"/>
                    <a:pt x="843856" y="43905"/>
                    <a:pt x="843856" y="97959"/>
                  </a:cubicBezTo>
                  <a:lnTo>
                    <a:pt x="843856" y="602905"/>
                  </a:lnTo>
                  <a:cubicBezTo>
                    <a:pt x="843856" y="656888"/>
                    <a:pt x="799950" y="700864"/>
                    <a:pt x="745897" y="700864"/>
                  </a:cubicBezTo>
                  <a:lnTo>
                    <a:pt x="631800" y="700864"/>
                  </a:lnTo>
                  <a:cubicBezTo>
                    <a:pt x="623131" y="700864"/>
                    <a:pt x="616084" y="693817"/>
                    <a:pt x="616084" y="685148"/>
                  </a:cubicBezTo>
                  <a:cubicBezTo>
                    <a:pt x="616084" y="676480"/>
                    <a:pt x="623131" y="669433"/>
                    <a:pt x="631800" y="669433"/>
                  </a:cubicBezTo>
                  <a:lnTo>
                    <a:pt x="745897" y="669433"/>
                  </a:lnTo>
                  <a:cubicBezTo>
                    <a:pt x="782543" y="669433"/>
                    <a:pt x="812354" y="639622"/>
                    <a:pt x="812354" y="602976"/>
                  </a:cubicBezTo>
                  <a:lnTo>
                    <a:pt x="812354" y="98029"/>
                  </a:lnTo>
                  <a:cubicBezTo>
                    <a:pt x="812354" y="61383"/>
                    <a:pt x="782543" y="31572"/>
                    <a:pt x="745897" y="31572"/>
                  </a:cubicBezTo>
                  <a:lnTo>
                    <a:pt x="97959" y="31572"/>
                  </a:lnTo>
                  <a:cubicBezTo>
                    <a:pt x="61312" y="31572"/>
                    <a:pt x="31502" y="61383"/>
                    <a:pt x="31502" y="98029"/>
                  </a:cubicBezTo>
                  <a:lnTo>
                    <a:pt x="31502" y="602976"/>
                  </a:lnTo>
                  <a:cubicBezTo>
                    <a:pt x="31502" y="639622"/>
                    <a:pt x="61312" y="669433"/>
                    <a:pt x="97959" y="669433"/>
                  </a:cubicBezTo>
                  <a:lnTo>
                    <a:pt x="394725" y="669433"/>
                  </a:lnTo>
                  <a:cubicBezTo>
                    <a:pt x="398813" y="669433"/>
                    <a:pt x="402688" y="670983"/>
                    <a:pt x="405648" y="673802"/>
                  </a:cubicBezTo>
                  <a:lnTo>
                    <a:pt x="642652" y="901221"/>
                  </a:lnTo>
                  <a:cubicBezTo>
                    <a:pt x="648925" y="907212"/>
                    <a:pt x="649136" y="917219"/>
                    <a:pt x="643146" y="923491"/>
                  </a:cubicBezTo>
                  <a:cubicBezTo>
                    <a:pt x="640045" y="926733"/>
                    <a:pt x="635887" y="928354"/>
                    <a:pt x="631800" y="928354"/>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grpSp>
          <p:nvGrpSpPr>
            <p:cNvPr id="70" name="Graphic 6">
              <a:extLst>
                <a:ext uri="{FF2B5EF4-FFF2-40B4-BE49-F238E27FC236}">
                  <a16:creationId xmlns:a16="http://schemas.microsoft.com/office/drawing/2014/main" id="{0D53CE5D-283A-47D0-1981-DC8393640B5F}"/>
                </a:ext>
              </a:extLst>
            </p:cNvPr>
            <p:cNvGrpSpPr>
              <a:grpSpLocks noGrp="1" noUngrp="1" noRot="1" noMove="1" noResize="1"/>
            </p:cNvGrpSpPr>
            <p:nvPr/>
          </p:nvGrpSpPr>
          <p:grpSpPr>
            <a:xfrm>
              <a:off x="6132505" y="4425431"/>
              <a:ext cx="431441" cy="245883"/>
              <a:chOff x="6132505" y="4425431"/>
              <a:chExt cx="431441" cy="245883"/>
            </a:xfrm>
            <a:solidFill>
              <a:srgbClr val="121212"/>
            </a:solidFill>
          </p:grpSpPr>
          <p:sp>
            <p:nvSpPr>
              <p:cNvPr id="80" name="Freeform: Shape 79">
                <a:extLst>
                  <a:ext uri="{FF2B5EF4-FFF2-40B4-BE49-F238E27FC236}">
                    <a16:creationId xmlns:a16="http://schemas.microsoft.com/office/drawing/2014/main" id="{1836A3C3-82FB-CF07-78DB-533EEF97CEE7}"/>
                  </a:ext>
                </a:extLst>
              </p:cNvPr>
              <p:cNvSpPr>
                <a:spLocks noGrp="1" noRot="1" noMove="1" noResize="1" noEditPoints="1" noAdjustHandles="1" noChangeArrowheads="1" noChangeShapeType="1"/>
              </p:cNvSpPr>
              <p:nvPr/>
            </p:nvSpPr>
            <p:spPr>
              <a:xfrm>
                <a:off x="6132505" y="4425431"/>
                <a:ext cx="431441" cy="31431"/>
              </a:xfrm>
              <a:custGeom>
                <a:avLst/>
                <a:gdLst>
                  <a:gd name="connsiteX0" fmla="*/ 415726 w 431441"/>
                  <a:gd name="connsiteY0" fmla="*/ 31431 h 31431"/>
                  <a:gd name="connsiteX1" fmla="*/ 15716 w 431441"/>
                  <a:gd name="connsiteY1" fmla="*/ 31431 h 31431"/>
                  <a:gd name="connsiteX2" fmla="*/ 0 w 431441"/>
                  <a:gd name="connsiteY2" fmla="*/ 15716 h 31431"/>
                  <a:gd name="connsiteX3" fmla="*/ 15716 w 431441"/>
                  <a:gd name="connsiteY3" fmla="*/ 0 h 31431"/>
                  <a:gd name="connsiteX4" fmla="*/ 415726 w 431441"/>
                  <a:gd name="connsiteY4" fmla="*/ 0 h 31431"/>
                  <a:gd name="connsiteX5" fmla="*/ 431442 w 431441"/>
                  <a:gd name="connsiteY5" fmla="*/ 15716 h 31431"/>
                  <a:gd name="connsiteX6" fmla="*/ 415726 w 431441"/>
                  <a:gd name="connsiteY6" fmla="*/ 31431 h 3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441" h="31431">
                    <a:moveTo>
                      <a:pt x="415726" y="31431"/>
                    </a:moveTo>
                    <a:lnTo>
                      <a:pt x="15716" y="31431"/>
                    </a:lnTo>
                    <a:cubicBezTo>
                      <a:pt x="7047" y="31431"/>
                      <a:pt x="0" y="24384"/>
                      <a:pt x="0" y="15716"/>
                    </a:cubicBezTo>
                    <a:cubicBezTo>
                      <a:pt x="0" y="7047"/>
                      <a:pt x="7047" y="0"/>
                      <a:pt x="15716" y="0"/>
                    </a:cubicBezTo>
                    <a:lnTo>
                      <a:pt x="415726" y="0"/>
                    </a:lnTo>
                    <a:cubicBezTo>
                      <a:pt x="424395" y="0"/>
                      <a:pt x="431442" y="7047"/>
                      <a:pt x="431442" y="15716"/>
                    </a:cubicBezTo>
                    <a:cubicBezTo>
                      <a:pt x="431442" y="24384"/>
                      <a:pt x="424395" y="31431"/>
                      <a:pt x="415726" y="31431"/>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sp>
            <p:nvSpPr>
              <p:cNvPr id="81" name="Freeform: Shape 80">
                <a:extLst>
                  <a:ext uri="{FF2B5EF4-FFF2-40B4-BE49-F238E27FC236}">
                    <a16:creationId xmlns:a16="http://schemas.microsoft.com/office/drawing/2014/main" id="{97C33533-7EA7-2F4E-E1B5-48D07A6005BE}"/>
                  </a:ext>
                </a:extLst>
              </p:cNvPr>
              <p:cNvSpPr>
                <a:spLocks noGrp="1" noRot="1" noMove="1" noResize="1" noEditPoints="1" noAdjustHandles="1" noChangeArrowheads="1" noChangeShapeType="1"/>
              </p:cNvSpPr>
              <p:nvPr/>
            </p:nvSpPr>
            <p:spPr>
              <a:xfrm>
                <a:off x="6132505" y="4639884"/>
                <a:ext cx="431441" cy="31431"/>
              </a:xfrm>
              <a:custGeom>
                <a:avLst/>
                <a:gdLst>
                  <a:gd name="connsiteX0" fmla="*/ 415726 w 431441"/>
                  <a:gd name="connsiteY0" fmla="*/ 31431 h 31431"/>
                  <a:gd name="connsiteX1" fmla="*/ 15716 w 431441"/>
                  <a:gd name="connsiteY1" fmla="*/ 31431 h 31431"/>
                  <a:gd name="connsiteX2" fmla="*/ 0 w 431441"/>
                  <a:gd name="connsiteY2" fmla="*/ 15716 h 31431"/>
                  <a:gd name="connsiteX3" fmla="*/ 15716 w 431441"/>
                  <a:gd name="connsiteY3" fmla="*/ 0 h 31431"/>
                  <a:gd name="connsiteX4" fmla="*/ 415726 w 431441"/>
                  <a:gd name="connsiteY4" fmla="*/ 0 h 31431"/>
                  <a:gd name="connsiteX5" fmla="*/ 431442 w 431441"/>
                  <a:gd name="connsiteY5" fmla="*/ 15716 h 31431"/>
                  <a:gd name="connsiteX6" fmla="*/ 415726 w 431441"/>
                  <a:gd name="connsiteY6" fmla="*/ 31431 h 3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441" h="31431">
                    <a:moveTo>
                      <a:pt x="415726" y="31431"/>
                    </a:moveTo>
                    <a:lnTo>
                      <a:pt x="15716" y="31431"/>
                    </a:lnTo>
                    <a:cubicBezTo>
                      <a:pt x="7047" y="31431"/>
                      <a:pt x="0" y="24384"/>
                      <a:pt x="0" y="15716"/>
                    </a:cubicBezTo>
                    <a:cubicBezTo>
                      <a:pt x="0" y="7047"/>
                      <a:pt x="7047" y="0"/>
                      <a:pt x="15716" y="0"/>
                    </a:cubicBezTo>
                    <a:lnTo>
                      <a:pt x="415726" y="0"/>
                    </a:lnTo>
                    <a:cubicBezTo>
                      <a:pt x="424395" y="0"/>
                      <a:pt x="431442" y="7047"/>
                      <a:pt x="431442" y="15716"/>
                    </a:cubicBezTo>
                    <a:cubicBezTo>
                      <a:pt x="431442" y="24384"/>
                      <a:pt x="424395" y="31431"/>
                      <a:pt x="415726" y="31431"/>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grpSp>
        <p:sp>
          <p:nvSpPr>
            <p:cNvPr id="71" name="Freeform: Shape 70">
              <a:extLst>
                <a:ext uri="{FF2B5EF4-FFF2-40B4-BE49-F238E27FC236}">
                  <a16:creationId xmlns:a16="http://schemas.microsoft.com/office/drawing/2014/main" id="{12B0762C-C95A-21EE-2439-1C0A7C5E9FD9}"/>
                </a:ext>
              </a:extLst>
            </p:cNvPr>
            <p:cNvSpPr>
              <a:spLocks noGrp="1" noRot="1" noMove="1" noResize="1" noEditPoints="1" noAdjustHandles="1" noChangeArrowheads="1" noChangeShapeType="1"/>
            </p:cNvSpPr>
            <p:nvPr/>
          </p:nvSpPr>
          <p:spPr>
            <a:xfrm>
              <a:off x="5451444" y="3767204"/>
              <a:ext cx="843855" cy="928283"/>
            </a:xfrm>
            <a:custGeom>
              <a:avLst/>
              <a:gdLst>
                <a:gd name="connsiteX0" fmla="*/ 745897 w 843855"/>
                <a:gd name="connsiteY0" fmla="*/ 71 h 928283"/>
                <a:gd name="connsiteX1" fmla="*/ 97959 w 843855"/>
                <a:gd name="connsiteY1" fmla="*/ 71 h 928283"/>
                <a:gd name="connsiteX2" fmla="*/ 0 w 843855"/>
                <a:gd name="connsiteY2" fmla="*/ 98029 h 928283"/>
                <a:gd name="connsiteX3" fmla="*/ 0 w 843855"/>
                <a:gd name="connsiteY3" fmla="*/ 602975 h 928283"/>
                <a:gd name="connsiteX4" fmla="*/ 97959 w 843855"/>
                <a:gd name="connsiteY4" fmla="*/ 700934 h 928283"/>
                <a:gd name="connsiteX5" fmla="*/ 197116 w 843855"/>
                <a:gd name="connsiteY5" fmla="*/ 700934 h 928283"/>
                <a:gd name="connsiteX6" fmla="*/ 197116 w 843855"/>
                <a:gd name="connsiteY6" fmla="*/ 908692 h 928283"/>
                <a:gd name="connsiteX7" fmla="*/ 197116 w 843855"/>
                <a:gd name="connsiteY7" fmla="*/ 916796 h 928283"/>
                <a:gd name="connsiteX8" fmla="*/ 197116 w 843855"/>
                <a:gd name="connsiteY8" fmla="*/ 917712 h 928283"/>
                <a:gd name="connsiteX9" fmla="*/ 200710 w 843855"/>
                <a:gd name="connsiteY9" fmla="*/ 923491 h 928283"/>
                <a:gd name="connsiteX10" fmla="*/ 200710 w 843855"/>
                <a:gd name="connsiteY10" fmla="*/ 923491 h 928283"/>
                <a:gd name="connsiteX11" fmla="*/ 200710 w 843855"/>
                <a:gd name="connsiteY11" fmla="*/ 923491 h 928283"/>
                <a:gd name="connsiteX12" fmla="*/ 202402 w 843855"/>
                <a:gd name="connsiteY12" fmla="*/ 924619 h 928283"/>
                <a:gd name="connsiteX13" fmla="*/ 212056 w 843855"/>
                <a:gd name="connsiteY13" fmla="*/ 928283 h 928283"/>
                <a:gd name="connsiteX14" fmla="*/ 219386 w 843855"/>
                <a:gd name="connsiteY14" fmla="*/ 926240 h 928283"/>
                <a:gd name="connsiteX15" fmla="*/ 228124 w 843855"/>
                <a:gd name="connsiteY15" fmla="*/ 918981 h 928283"/>
                <a:gd name="connsiteX16" fmla="*/ 455403 w 843855"/>
                <a:gd name="connsiteY16" fmla="*/ 700864 h 928283"/>
                <a:gd name="connsiteX17" fmla="*/ 745897 w 843855"/>
                <a:gd name="connsiteY17" fmla="*/ 700864 h 928283"/>
                <a:gd name="connsiteX18" fmla="*/ 843856 w 843855"/>
                <a:gd name="connsiteY18" fmla="*/ 602905 h 928283"/>
                <a:gd name="connsiteX19" fmla="*/ 843856 w 843855"/>
                <a:gd name="connsiteY19" fmla="*/ 97959 h 928283"/>
                <a:gd name="connsiteX20" fmla="*/ 745897 w 843855"/>
                <a:gd name="connsiteY20" fmla="*/ 0 h 928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3855" h="928283">
                  <a:moveTo>
                    <a:pt x="745897" y="71"/>
                  </a:moveTo>
                  <a:lnTo>
                    <a:pt x="97959" y="71"/>
                  </a:lnTo>
                  <a:cubicBezTo>
                    <a:pt x="43976" y="71"/>
                    <a:pt x="0" y="43976"/>
                    <a:pt x="0" y="98029"/>
                  </a:cubicBezTo>
                  <a:lnTo>
                    <a:pt x="0" y="602975"/>
                  </a:lnTo>
                  <a:cubicBezTo>
                    <a:pt x="0" y="656959"/>
                    <a:pt x="43906" y="700934"/>
                    <a:pt x="97959" y="700934"/>
                  </a:cubicBezTo>
                  <a:lnTo>
                    <a:pt x="197116" y="700934"/>
                  </a:lnTo>
                  <a:lnTo>
                    <a:pt x="197116" y="908692"/>
                  </a:lnTo>
                  <a:cubicBezTo>
                    <a:pt x="196411" y="911370"/>
                    <a:pt x="196341" y="914118"/>
                    <a:pt x="197116" y="916796"/>
                  </a:cubicBezTo>
                  <a:lnTo>
                    <a:pt x="197116" y="917712"/>
                  </a:lnTo>
                  <a:cubicBezTo>
                    <a:pt x="197116" y="919968"/>
                    <a:pt x="198596" y="921870"/>
                    <a:pt x="200710" y="923491"/>
                  </a:cubicBezTo>
                  <a:cubicBezTo>
                    <a:pt x="200710" y="923491"/>
                    <a:pt x="200710" y="923491"/>
                    <a:pt x="200710" y="923491"/>
                  </a:cubicBezTo>
                  <a:cubicBezTo>
                    <a:pt x="200710" y="923491"/>
                    <a:pt x="200710" y="923491"/>
                    <a:pt x="200710" y="923491"/>
                  </a:cubicBezTo>
                  <a:cubicBezTo>
                    <a:pt x="201274" y="923914"/>
                    <a:pt x="201767" y="924267"/>
                    <a:pt x="202402" y="924619"/>
                  </a:cubicBezTo>
                  <a:cubicBezTo>
                    <a:pt x="205220" y="926874"/>
                    <a:pt x="208603" y="928283"/>
                    <a:pt x="212056" y="928283"/>
                  </a:cubicBezTo>
                  <a:cubicBezTo>
                    <a:pt x="214593" y="928283"/>
                    <a:pt x="217060" y="927438"/>
                    <a:pt x="219386" y="926240"/>
                  </a:cubicBezTo>
                  <a:cubicBezTo>
                    <a:pt x="224108" y="924901"/>
                    <a:pt x="227349" y="922223"/>
                    <a:pt x="228124" y="918981"/>
                  </a:cubicBezTo>
                  <a:lnTo>
                    <a:pt x="455403" y="700864"/>
                  </a:lnTo>
                  <a:lnTo>
                    <a:pt x="745897" y="700864"/>
                  </a:lnTo>
                  <a:cubicBezTo>
                    <a:pt x="799880" y="700864"/>
                    <a:pt x="843856" y="656959"/>
                    <a:pt x="843856" y="602905"/>
                  </a:cubicBezTo>
                  <a:lnTo>
                    <a:pt x="843856" y="97959"/>
                  </a:lnTo>
                  <a:cubicBezTo>
                    <a:pt x="843856" y="43976"/>
                    <a:pt x="799950" y="0"/>
                    <a:pt x="745897" y="0"/>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grpSp>
          <p:nvGrpSpPr>
            <p:cNvPr id="72" name="Graphic 6">
              <a:extLst>
                <a:ext uri="{FF2B5EF4-FFF2-40B4-BE49-F238E27FC236}">
                  <a16:creationId xmlns:a16="http://schemas.microsoft.com/office/drawing/2014/main" id="{08E7A1B9-A9C0-8CFC-00FB-EC8C9A45BBD3}"/>
                </a:ext>
              </a:extLst>
            </p:cNvPr>
            <p:cNvGrpSpPr>
              <a:grpSpLocks noGrp="1" noUngrp="1" noRot="1" noMove="1" noResize="1"/>
            </p:cNvGrpSpPr>
            <p:nvPr/>
          </p:nvGrpSpPr>
          <p:grpSpPr>
            <a:xfrm>
              <a:off x="5401831" y="3755928"/>
              <a:ext cx="843855" cy="928353"/>
              <a:chOff x="5401831" y="3755928"/>
              <a:chExt cx="843855" cy="928353"/>
            </a:xfrm>
          </p:grpSpPr>
          <p:grpSp>
            <p:nvGrpSpPr>
              <p:cNvPr id="73" name="Graphic 6">
                <a:extLst>
                  <a:ext uri="{FF2B5EF4-FFF2-40B4-BE49-F238E27FC236}">
                    <a16:creationId xmlns:a16="http://schemas.microsoft.com/office/drawing/2014/main" id="{A4373325-5C18-A676-9107-440A4ABBAC88}"/>
                  </a:ext>
                </a:extLst>
              </p:cNvPr>
              <p:cNvGrpSpPr>
                <a:grpSpLocks noGrp="1" noUngrp="1" noRot="1" noMove="1" noResize="1"/>
              </p:cNvGrpSpPr>
              <p:nvPr/>
            </p:nvGrpSpPr>
            <p:grpSpPr>
              <a:xfrm>
                <a:off x="5401831" y="3755928"/>
                <a:ext cx="843855" cy="928353"/>
                <a:chOff x="5401831" y="3755928"/>
                <a:chExt cx="843855" cy="928353"/>
              </a:xfrm>
            </p:grpSpPr>
            <p:sp>
              <p:nvSpPr>
                <p:cNvPr id="78" name="Freeform: Shape 77">
                  <a:extLst>
                    <a:ext uri="{FF2B5EF4-FFF2-40B4-BE49-F238E27FC236}">
                      <a16:creationId xmlns:a16="http://schemas.microsoft.com/office/drawing/2014/main" id="{19985283-FEF1-4074-BC5A-279B819E42E9}"/>
                    </a:ext>
                  </a:extLst>
                </p:cNvPr>
                <p:cNvSpPr>
                  <a:spLocks noGrp="1" noRot="1" noMove="1" noResize="1" noEditPoints="1" noAdjustHandles="1" noChangeArrowheads="1" noChangeShapeType="1"/>
                </p:cNvSpPr>
                <p:nvPr/>
              </p:nvSpPr>
              <p:spPr>
                <a:xfrm>
                  <a:off x="5417546" y="3771855"/>
                  <a:ext cx="812283" cy="896711"/>
                </a:xfrm>
                <a:custGeom>
                  <a:avLst/>
                  <a:gdLst>
                    <a:gd name="connsiteX0" fmla="*/ 196341 w 812283"/>
                    <a:gd name="connsiteY0" fmla="*/ 896711 h 896711"/>
                    <a:gd name="connsiteX1" fmla="*/ 433345 w 812283"/>
                    <a:gd name="connsiteY1" fmla="*/ 669292 h 896711"/>
                    <a:gd name="connsiteX2" fmla="*/ 730111 w 812283"/>
                    <a:gd name="connsiteY2" fmla="*/ 669292 h 896711"/>
                    <a:gd name="connsiteX3" fmla="*/ 812283 w 812283"/>
                    <a:gd name="connsiteY3" fmla="*/ 587119 h 896711"/>
                    <a:gd name="connsiteX4" fmla="*/ 812283 w 812283"/>
                    <a:gd name="connsiteY4" fmla="*/ 82173 h 896711"/>
                    <a:gd name="connsiteX5" fmla="*/ 730111 w 812283"/>
                    <a:gd name="connsiteY5" fmla="*/ 0 h 896711"/>
                    <a:gd name="connsiteX6" fmla="*/ 82173 w 812283"/>
                    <a:gd name="connsiteY6" fmla="*/ 0 h 896711"/>
                    <a:gd name="connsiteX7" fmla="*/ 0 w 812283"/>
                    <a:gd name="connsiteY7" fmla="*/ 82173 h 896711"/>
                    <a:gd name="connsiteX8" fmla="*/ 0 w 812283"/>
                    <a:gd name="connsiteY8" fmla="*/ 587119 h 896711"/>
                    <a:gd name="connsiteX9" fmla="*/ 82173 w 812283"/>
                    <a:gd name="connsiteY9" fmla="*/ 669292 h 896711"/>
                    <a:gd name="connsiteX10" fmla="*/ 196270 w 812283"/>
                    <a:gd name="connsiteY10" fmla="*/ 669292 h 896711"/>
                    <a:gd name="connsiteX11" fmla="*/ 196270 w 812283"/>
                    <a:gd name="connsiteY11" fmla="*/ 896711 h 896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2283" h="896711">
                      <a:moveTo>
                        <a:pt x="196341" y="896711"/>
                      </a:moveTo>
                      <a:lnTo>
                        <a:pt x="433345" y="669292"/>
                      </a:lnTo>
                      <a:lnTo>
                        <a:pt x="730111" y="669292"/>
                      </a:lnTo>
                      <a:cubicBezTo>
                        <a:pt x="775355" y="669292"/>
                        <a:pt x="812283" y="632293"/>
                        <a:pt x="812283" y="587119"/>
                      </a:cubicBezTo>
                      <a:lnTo>
                        <a:pt x="812283" y="82173"/>
                      </a:lnTo>
                      <a:cubicBezTo>
                        <a:pt x="812283" y="36929"/>
                        <a:pt x="775284" y="0"/>
                        <a:pt x="730111" y="0"/>
                      </a:cubicBezTo>
                      <a:lnTo>
                        <a:pt x="82173" y="0"/>
                      </a:lnTo>
                      <a:cubicBezTo>
                        <a:pt x="36928" y="0"/>
                        <a:pt x="0" y="36999"/>
                        <a:pt x="0" y="82173"/>
                      </a:cubicBezTo>
                      <a:lnTo>
                        <a:pt x="0" y="587119"/>
                      </a:lnTo>
                      <a:cubicBezTo>
                        <a:pt x="0" y="632363"/>
                        <a:pt x="36999" y="669292"/>
                        <a:pt x="82173" y="669292"/>
                      </a:cubicBezTo>
                      <a:lnTo>
                        <a:pt x="196270" y="669292"/>
                      </a:lnTo>
                      <a:lnTo>
                        <a:pt x="196270" y="896711"/>
                      </a:lnTo>
                      <a:close/>
                    </a:path>
                  </a:pathLst>
                </a:custGeom>
                <a:solidFill>
                  <a:srgbClr val="5AC0FF"/>
                </a:solidFill>
                <a:ln w="0" cap="flat">
                  <a:noFill/>
                  <a:prstDash val="solid"/>
                  <a:miter/>
                </a:ln>
              </p:spPr>
              <p:txBody>
                <a:bodyPr rtlCol="0" anchor="ctr"/>
                <a:lstStyle/>
                <a:p>
                  <a:endParaRPr lang="en-US">
                    <a:latin typeface="Inter" panose="020B0502030000000004" pitchFamily="34" charset="0"/>
                  </a:endParaRPr>
                </a:p>
              </p:txBody>
            </p:sp>
            <p:sp>
              <p:nvSpPr>
                <p:cNvPr id="79" name="Freeform: Shape 78">
                  <a:extLst>
                    <a:ext uri="{FF2B5EF4-FFF2-40B4-BE49-F238E27FC236}">
                      <a16:creationId xmlns:a16="http://schemas.microsoft.com/office/drawing/2014/main" id="{4A529C65-589B-4316-0BF5-D5B0F93FEB7D}"/>
                    </a:ext>
                  </a:extLst>
                </p:cNvPr>
                <p:cNvSpPr>
                  <a:spLocks noGrp="1" noRot="1" noMove="1" noResize="1" noEditPoints="1" noAdjustHandles="1" noChangeArrowheads="1" noChangeShapeType="1"/>
                </p:cNvSpPr>
                <p:nvPr/>
              </p:nvSpPr>
              <p:spPr>
                <a:xfrm>
                  <a:off x="5401831" y="3755928"/>
                  <a:ext cx="843855" cy="928353"/>
                </a:xfrm>
                <a:custGeom>
                  <a:avLst/>
                  <a:gdLst>
                    <a:gd name="connsiteX0" fmla="*/ 212056 w 843855"/>
                    <a:gd name="connsiteY0" fmla="*/ 928354 h 928353"/>
                    <a:gd name="connsiteX1" fmla="*/ 200710 w 843855"/>
                    <a:gd name="connsiteY1" fmla="*/ 923491 h 928353"/>
                    <a:gd name="connsiteX2" fmla="*/ 201203 w 843855"/>
                    <a:gd name="connsiteY2" fmla="*/ 901221 h 928353"/>
                    <a:gd name="connsiteX3" fmla="*/ 438207 w 843855"/>
                    <a:gd name="connsiteY3" fmla="*/ 673802 h 928353"/>
                    <a:gd name="connsiteX4" fmla="*/ 449131 w 843855"/>
                    <a:gd name="connsiteY4" fmla="*/ 669432 h 928353"/>
                    <a:gd name="connsiteX5" fmla="*/ 745897 w 843855"/>
                    <a:gd name="connsiteY5" fmla="*/ 669432 h 928353"/>
                    <a:gd name="connsiteX6" fmla="*/ 812354 w 843855"/>
                    <a:gd name="connsiteY6" fmla="*/ 602975 h 928353"/>
                    <a:gd name="connsiteX7" fmla="*/ 812354 w 843855"/>
                    <a:gd name="connsiteY7" fmla="*/ 98029 h 928353"/>
                    <a:gd name="connsiteX8" fmla="*/ 745897 w 843855"/>
                    <a:gd name="connsiteY8" fmla="*/ 31572 h 928353"/>
                    <a:gd name="connsiteX9" fmla="*/ 97959 w 843855"/>
                    <a:gd name="connsiteY9" fmla="*/ 31572 h 928353"/>
                    <a:gd name="connsiteX10" fmla="*/ 31502 w 843855"/>
                    <a:gd name="connsiteY10" fmla="*/ 98029 h 928353"/>
                    <a:gd name="connsiteX11" fmla="*/ 31502 w 843855"/>
                    <a:gd name="connsiteY11" fmla="*/ 602975 h 928353"/>
                    <a:gd name="connsiteX12" fmla="*/ 97959 w 843855"/>
                    <a:gd name="connsiteY12" fmla="*/ 669432 h 928353"/>
                    <a:gd name="connsiteX13" fmla="*/ 212056 w 843855"/>
                    <a:gd name="connsiteY13" fmla="*/ 669432 h 928353"/>
                    <a:gd name="connsiteX14" fmla="*/ 227772 w 843855"/>
                    <a:gd name="connsiteY14" fmla="*/ 685148 h 928353"/>
                    <a:gd name="connsiteX15" fmla="*/ 212056 w 843855"/>
                    <a:gd name="connsiteY15" fmla="*/ 700864 h 928353"/>
                    <a:gd name="connsiteX16" fmla="*/ 97959 w 843855"/>
                    <a:gd name="connsiteY16" fmla="*/ 700864 h 928353"/>
                    <a:gd name="connsiteX17" fmla="*/ 0 w 843855"/>
                    <a:gd name="connsiteY17" fmla="*/ 602905 h 928353"/>
                    <a:gd name="connsiteX18" fmla="*/ 0 w 843855"/>
                    <a:gd name="connsiteY18" fmla="*/ 97959 h 928353"/>
                    <a:gd name="connsiteX19" fmla="*/ 97959 w 843855"/>
                    <a:gd name="connsiteY19" fmla="*/ 0 h 928353"/>
                    <a:gd name="connsiteX20" fmla="*/ 745897 w 843855"/>
                    <a:gd name="connsiteY20" fmla="*/ 0 h 928353"/>
                    <a:gd name="connsiteX21" fmla="*/ 843856 w 843855"/>
                    <a:gd name="connsiteY21" fmla="*/ 97959 h 928353"/>
                    <a:gd name="connsiteX22" fmla="*/ 843856 w 843855"/>
                    <a:gd name="connsiteY22" fmla="*/ 602905 h 928353"/>
                    <a:gd name="connsiteX23" fmla="*/ 745897 w 843855"/>
                    <a:gd name="connsiteY23" fmla="*/ 700864 h 928353"/>
                    <a:gd name="connsiteX24" fmla="*/ 455403 w 843855"/>
                    <a:gd name="connsiteY24" fmla="*/ 700864 h 928353"/>
                    <a:gd name="connsiteX25" fmla="*/ 222980 w 843855"/>
                    <a:gd name="connsiteY25" fmla="*/ 923914 h 928353"/>
                    <a:gd name="connsiteX26" fmla="*/ 212056 w 843855"/>
                    <a:gd name="connsiteY26" fmla="*/ 928283 h 92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43855" h="928353">
                      <a:moveTo>
                        <a:pt x="212056" y="928354"/>
                      </a:moveTo>
                      <a:cubicBezTo>
                        <a:pt x="207898" y="928354"/>
                        <a:pt x="203811" y="926733"/>
                        <a:pt x="200710" y="923491"/>
                      </a:cubicBezTo>
                      <a:cubicBezTo>
                        <a:pt x="194720" y="917219"/>
                        <a:pt x="194931" y="907282"/>
                        <a:pt x="201203" y="901221"/>
                      </a:cubicBezTo>
                      <a:lnTo>
                        <a:pt x="438207" y="673802"/>
                      </a:lnTo>
                      <a:cubicBezTo>
                        <a:pt x="441167" y="670983"/>
                        <a:pt x="445043" y="669432"/>
                        <a:pt x="449131" y="669432"/>
                      </a:cubicBezTo>
                      <a:lnTo>
                        <a:pt x="745897" y="669432"/>
                      </a:lnTo>
                      <a:cubicBezTo>
                        <a:pt x="782543" y="669432"/>
                        <a:pt x="812354" y="639622"/>
                        <a:pt x="812354" y="602975"/>
                      </a:cubicBezTo>
                      <a:lnTo>
                        <a:pt x="812354" y="98029"/>
                      </a:lnTo>
                      <a:cubicBezTo>
                        <a:pt x="812354" y="61383"/>
                        <a:pt x="782543" y="31572"/>
                        <a:pt x="745897" y="31572"/>
                      </a:cubicBezTo>
                      <a:lnTo>
                        <a:pt x="97959" y="31572"/>
                      </a:lnTo>
                      <a:cubicBezTo>
                        <a:pt x="61312" y="31572"/>
                        <a:pt x="31502" y="61383"/>
                        <a:pt x="31502" y="98029"/>
                      </a:cubicBezTo>
                      <a:lnTo>
                        <a:pt x="31502" y="602975"/>
                      </a:lnTo>
                      <a:cubicBezTo>
                        <a:pt x="31502" y="639622"/>
                        <a:pt x="61312" y="669432"/>
                        <a:pt x="97959" y="669432"/>
                      </a:cubicBezTo>
                      <a:lnTo>
                        <a:pt x="212056" y="669432"/>
                      </a:lnTo>
                      <a:cubicBezTo>
                        <a:pt x="220725" y="669432"/>
                        <a:pt x="227772" y="676480"/>
                        <a:pt x="227772" y="685148"/>
                      </a:cubicBezTo>
                      <a:cubicBezTo>
                        <a:pt x="227772" y="693816"/>
                        <a:pt x="220725" y="700864"/>
                        <a:pt x="212056" y="700864"/>
                      </a:cubicBezTo>
                      <a:lnTo>
                        <a:pt x="97959" y="700864"/>
                      </a:lnTo>
                      <a:cubicBezTo>
                        <a:pt x="43976" y="700864"/>
                        <a:pt x="0" y="656958"/>
                        <a:pt x="0" y="602905"/>
                      </a:cubicBezTo>
                      <a:lnTo>
                        <a:pt x="0" y="97959"/>
                      </a:lnTo>
                      <a:cubicBezTo>
                        <a:pt x="0" y="43976"/>
                        <a:pt x="43905" y="0"/>
                        <a:pt x="97959" y="0"/>
                      </a:cubicBezTo>
                      <a:lnTo>
                        <a:pt x="745897" y="0"/>
                      </a:lnTo>
                      <a:cubicBezTo>
                        <a:pt x="799880" y="0"/>
                        <a:pt x="843856" y="43905"/>
                        <a:pt x="843856" y="97959"/>
                      </a:cubicBezTo>
                      <a:lnTo>
                        <a:pt x="843856" y="602905"/>
                      </a:lnTo>
                      <a:cubicBezTo>
                        <a:pt x="843856" y="656888"/>
                        <a:pt x="799950" y="700864"/>
                        <a:pt x="745897" y="700864"/>
                      </a:cubicBezTo>
                      <a:lnTo>
                        <a:pt x="455403" y="700864"/>
                      </a:lnTo>
                      <a:lnTo>
                        <a:pt x="222980" y="923914"/>
                      </a:lnTo>
                      <a:cubicBezTo>
                        <a:pt x="219949" y="926803"/>
                        <a:pt x="216003" y="928283"/>
                        <a:pt x="212056" y="928283"/>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grpSp>
          <p:grpSp>
            <p:nvGrpSpPr>
              <p:cNvPr id="74" name="Graphic 6">
                <a:extLst>
                  <a:ext uri="{FF2B5EF4-FFF2-40B4-BE49-F238E27FC236}">
                    <a16:creationId xmlns:a16="http://schemas.microsoft.com/office/drawing/2014/main" id="{87CD39B1-8205-4538-334C-28F3907D984E}"/>
                  </a:ext>
                </a:extLst>
              </p:cNvPr>
              <p:cNvGrpSpPr>
                <a:grpSpLocks noGrp="1" noUngrp="1" noRot="1" noMove="1" noResize="1"/>
              </p:cNvGrpSpPr>
              <p:nvPr/>
            </p:nvGrpSpPr>
            <p:grpSpPr>
              <a:xfrm>
                <a:off x="5609941" y="3983489"/>
                <a:ext cx="431441" cy="245883"/>
                <a:chOff x="5609941" y="3983489"/>
                <a:chExt cx="431441" cy="245883"/>
              </a:xfrm>
              <a:solidFill>
                <a:srgbClr val="121212"/>
              </a:solidFill>
            </p:grpSpPr>
            <p:sp>
              <p:nvSpPr>
                <p:cNvPr id="76" name="Freeform: Shape 75">
                  <a:extLst>
                    <a:ext uri="{FF2B5EF4-FFF2-40B4-BE49-F238E27FC236}">
                      <a16:creationId xmlns:a16="http://schemas.microsoft.com/office/drawing/2014/main" id="{BE2A3566-333A-55ED-8E56-7D92C0207EB9}"/>
                    </a:ext>
                  </a:extLst>
                </p:cNvPr>
                <p:cNvSpPr>
                  <a:spLocks noGrp="1" noRot="1" noMove="1" noResize="1" noEditPoints="1" noAdjustHandles="1" noChangeArrowheads="1" noChangeShapeType="1"/>
                </p:cNvSpPr>
                <p:nvPr/>
              </p:nvSpPr>
              <p:spPr>
                <a:xfrm>
                  <a:off x="5609941" y="3983489"/>
                  <a:ext cx="431441" cy="31431"/>
                </a:xfrm>
                <a:custGeom>
                  <a:avLst/>
                  <a:gdLst>
                    <a:gd name="connsiteX0" fmla="*/ 415726 w 431441"/>
                    <a:gd name="connsiteY0" fmla="*/ 31432 h 31431"/>
                    <a:gd name="connsiteX1" fmla="*/ 15716 w 431441"/>
                    <a:gd name="connsiteY1" fmla="*/ 31432 h 31431"/>
                    <a:gd name="connsiteX2" fmla="*/ 0 w 431441"/>
                    <a:gd name="connsiteY2" fmla="*/ 15716 h 31431"/>
                    <a:gd name="connsiteX3" fmla="*/ 15716 w 431441"/>
                    <a:gd name="connsiteY3" fmla="*/ 0 h 31431"/>
                    <a:gd name="connsiteX4" fmla="*/ 415726 w 431441"/>
                    <a:gd name="connsiteY4" fmla="*/ 0 h 31431"/>
                    <a:gd name="connsiteX5" fmla="*/ 431442 w 431441"/>
                    <a:gd name="connsiteY5" fmla="*/ 15716 h 31431"/>
                    <a:gd name="connsiteX6" fmla="*/ 415726 w 431441"/>
                    <a:gd name="connsiteY6" fmla="*/ 31432 h 3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441" h="31431">
                      <a:moveTo>
                        <a:pt x="415726" y="31432"/>
                      </a:moveTo>
                      <a:lnTo>
                        <a:pt x="15716" y="31432"/>
                      </a:lnTo>
                      <a:cubicBezTo>
                        <a:pt x="7047" y="31432"/>
                        <a:pt x="0" y="24384"/>
                        <a:pt x="0" y="15716"/>
                      </a:cubicBezTo>
                      <a:cubicBezTo>
                        <a:pt x="0" y="7047"/>
                        <a:pt x="7047" y="0"/>
                        <a:pt x="15716" y="0"/>
                      </a:cubicBezTo>
                      <a:lnTo>
                        <a:pt x="415726" y="0"/>
                      </a:lnTo>
                      <a:cubicBezTo>
                        <a:pt x="424394" y="0"/>
                        <a:pt x="431442" y="7047"/>
                        <a:pt x="431442" y="15716"/>
                      </a:cubicBezTo>
                      <a:cubicBezTo>
                        <a:pt x="431442" y="24384"/>
                        <a:pt x="424394" y="31432"/>
                        <a:pt x="415726" y="31432"/>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sp>
              <p:nvSpPr>
                <p:cNvPr id="77" name="Freeform: Shape 76">
                  <a:extLst>
                    <a:ext uri="{FF2B5EF4-FFF2-40B4-BE49-F238E27FC236}">
                      <a16:creationId xmlns:a16="http://schemas.microsoft.com/office/drawing/2014/main" id="{307EF950-4792-CF77-0279-AB3F656A339B}"/>
                    </a:ext>
                  </a:extLst>
                </p:cNvPr>
                <p:cNvSpPr>
                  <a:spLocks noGrp="1" noRot="1" noMove="1" noResize="1" noEditPoints="1" noAdjustHandles="1" noChangeArrowheads="1" noChangeShapeType="1"/>
                </p:cNvSpPr>
                <p:nvPr/>
              </p:nvSpPr>
              <p:spPr>
                <a:xfrm>
                  <a:off x="5609941" y="4197941"/>
                  <a:ext cx="431441" cy="31431"/>
                </a:xfrm>
                <a:custGeom>
                  <a:avLst/>
                  <a:gdLst>
                    <a:gd name="connsiteX0" fmla="*/ 415726 w 431441"/>
                    <a:gd name="connsiteY0" fmla="*/ 31432 h 31431"/>
                    <a:gd name="connsiteX1" fmla="*/ 15716 w 431441"/>
                    <a:gd name="connsiteY1" fmla="*/ 31432 h 31431"/>
                    <a:gd name="connsiteX2" fmla="*/ 0 w 431441"/>
                    <a:gd name="connsiteY2" fmla="*/ 15716 h 31431"/>
                    <a:gd name="connsiteX3" fmla="*/ 15716 w 431441"/>
                    <a:gd name="connsiteY3" fmla="*/ 0 h 31431"/>
                    <a:gd name="connsiteX4" fmla="*/ 415726 w 431441"/>
                    <a:gd name="connsiteY4" fmla="*/ 0 h 31431"/>
                    <a:gd name="connsiteX5" fmla="*/ 431442 w 431441"/>
                    <a:gd name="connsiteY5" fmla="*/ 15716 h 31431"/>
                    <a:gd name="connsiteX6" fmla="*/ 415726 w 431441"/>
                    <a:gd name="connsiteY6" fmla="*/ 31432 h 3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441" h="31431">
                      <a:moveTo>
                        <a:pt x="415726" y="31432"/>
                      </a:moveTo>
                      <a:lnTo>
                        <a:pt x="15716" y="31432"/>
                      </a:lnTo>
                      <a:cubicBezTo>
                        <a:pt x="7047" y="31432"/>
                        <a:pt x="0" y="24384"/>
                        <a:pt x="0" y="15716"/>
                      </a:cubicBezTo>
                      <a:cubicBezTo>
                        <a:pt x="0" y="7047"/>
                        <a:pt x="7047" y="0"/>
                        <a:pt x="15716" y="0"/>
                      </a:cubicBezTo>
                      <a:lnTo>
                        <a:pt x="415726" y="0"/>
                      </a:lnTo>
                      <a:cubicBezTo>
                        <a:pt x="424394" y="0"/>
                        <a:pt x="431442" y="7047"/>
                        <a:pt x="431442" y="15716"/>
                      </a:cubicBezTo>
                      <a:cubicBezTo>
                        <a:pt x="431442" y="24384"/>
                        <a:pt x="424394" y="31432"/>
                        <a:pt x="415726" y="31432"/>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grpSp>
          <p:sp>
            <p:nvSpPr>
              <p:cNvPr id="75" name="Freeform: Shape 74">
                <a:extLst>
                  <a:ext uri="{FF2B5EF4-FFF2-40B4-BE49-F238E27FC236}">
                    <a16:creationId xmlns:a16="http://schemas.microsoft.com/office/drawing/2014/main" id="{5C7FD2E7-EC39-662F-61E2-2E9EBA538AEB}"/>
                  </a:ext>
                </a:extLst>
              </p:cNvPr>
              <p:cNvSpPr>
                <a:spLocks noGrp="1" noRot="1" noMove="1" noResize="1" noEditPoints="1" noAdjustHandles="1" noChangeArrowheads="1" noChangeShapeType="1"/>
              </p:cNvSpPr>
              <p:nvPr/>
            </p:nvSpPr>
            <p:spPr>
              <a:xfrm>
                <a:off x="5598946" y="4422612"/>
                <a:ext cx="31431" cy="260542"/>
              </a:xfrm>
              <a:custGeom>
                <a:avLst/>
                <a:gdLst>
                  <a:gd name="connsiteX0" fmla="*/ 0 w 31431"/>
                  <a:gd name="connsiteY0" fmla="*/ 251028 h 260542"/>
                  <a:gd name="connsiteX1" fmla="*/ 0 w 31431"/>
                  <a:gd name="connsiteY1" fmla="*/ 9514 h 260542"/>
                  <a:gd name="connsiteX2" fmla="*/ 15716 w 31431"/>
                  <a:gd name="connsiteY2" fmla="*/ 0 h 260542"/>
                  <a:gd name="connsiteX3" fmla="*/ 31432 w 31431"/>
                  <a:gd name="connsiteY3" fmla="*/ 9514 h 260542"/>
                  <a:gd name="connsiteX4" fmla="*/ 31432 w 31431"/>
                  <a:gd name="connsiteY4" fmla="*/ 251028 h 260542"/>
                  <a:gd name="connsiteX5" fmla="*/ 15716 w 31431"/>
                  <a:gd name="connsiteY5" fmla="*/ 260542 h 260542"/>
                  <a:gd name="connsiteX6" fmla="*/ 0 w 31431"/>
                  <a:gd name="connsiteY6" fmla="*/ 251028 h 260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31" h="260542">
                    <a:moveTo>
                      <a:pt x="0" y="251028"/>
                    </a:moveTo>
                    <a:lnTo>
                      <a:pt x="0" y="9514"/>
                    </a:lnTo>
                    <a:cubicBezTo>
                      <a:pt x="0" y="4299"/>
                      <a:pt x="7047" y="0"/>
                      <a:pt x="15716" y="0"/>
                    </a:cubicBezTo>
                    <a:cubicBezTo>
                      <a:pt x="24384" y="0"/>
                      <a:pt x="31432" y="4228"/>
                      <a:pt x="31432" y="9514"/>
                    </a:cubicBezTo>
                    <a:lnTo>
                      <a:pt x="31432" y="251028"/>
                    </a:lnTo>
                    <a:cubicBezTo>
                      <a:pt x="31432" y="256244"/>
                      <a:pt x="24384" y="260542"/>
                      <a:pt x="15716" y="260542"/>
                    </a:cubicBezTo>
                    <a:cubicBezTo>
                      <a:pt x="7047" y="260542"/>
                      <a:pt x="0" y="256314"/>
                      <a:pt x="0" y="251028"/>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grpSp>
      </p:grpSp>
    </p:spTree>
    <p:custDataLst>
      <p:tags r:id="rId1"/>
    </p:custDataLst>
    <p:extLst>
      <p:ext uri="{BB962C8B-B14F-4D97-AF65-F5344CB8AC3E}">
        <p14:creationId xmlns:p14="http://schemas.microsoft.com/office/powerpoint/2010/main" val="1243521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raphic 4">
            <a:extLst>
              <a:ext uri="{FF2B5EF4-FFF2-40B4-BE49-F238E27FC236}">
                <a16:creationId xmlns:a16="http://schemas.microsoft.com/office/drawing/2014/main" id="{6E5C9587-614D-4C6F-ABE9-7918975D51F1}"/>
              </a:ext>
            </a:extLst>
          </p:cNvPr>
          <p:cNvSpPr>
            <a:spLocks noGrp="1" noRot="1" noMove="1" noResize="1" noEditPoints="1" noAdjustHandles="1" noChangeArrowheads="1" noChangeShapeType="1"/>
          </p:cNvSpPr>
          <p:nvPr/>
        </p:nvSpPr>
        <p:spPr>
          <a:xfrm>
            <a:off x="365997" y="1184451"/>
            <a:ext cx="1449932" cy="572700"/>
          </a:xfrm>
          <a:custGeom>
            <a:avLst/>
            <a:gdLst>
              <a:gd name="connsiteX0" fmla="*/ 2606326 w 2633852"/>
              <a:gd name="connsiteY0" fmla="*/ 754380 h 1374743"/>
              <a:gd name="connsiteX1" fmla="*/ 2633853 w 2633852"/>
              <a:gd name="connsiteY1" fmla="*/ 687419 h 1374743"/>
              <a:gd name="connsiteX2" fmla="*/ 2606326 w 2633852"/>
              <a:gd name="connsiteY2" fmla="*/ 620459 h 1374743"/>
              <a:gd name="connsiteX3" fmla="*/ 2606326 w 2633852"/>
              <a:gd name="connsiteY3" fmla="*/ 620459 h 1374743"/>
              <a:gd name="connsiteX4" fmla="*/ 2606135 w 2633852"/>
              <a:gd name="connsiteY4" fmla="*/ 620173 h 1374743"/>
              <a:gd name="connsiteX5" fmla="*/ 2605849 w 2633852"/>
              <a:gd name="connsiteY5" fmla="*/ 619887 h 1374743"/>
              <a:gd name="connsiteX6" fmla="*/ 2017395 w 2633852"/>
              <a:gd name="connsiteY6" fmla="*/ 31433 h 1374743"/>
              <a:gd name="connsiteX7" fmla="*/ 2017109 w 2633852"/>
              <a:gd name="connsiteY7" fmla="*/ 31433 h 1374743"/>
              <a:gd name="connsiteX8" fmla="*/ 1946529 w 2633852"/>
              <a:gd name="connsiteY8" fmla="*/ 0 h 1374743"/>
              <a:gd name="connsiteX9" fmla="*/ 92869 w 2633852"/>
              <a:gd name="connsiteY9" fmla="*/ 0 h 1374743"/>
              <a:gd name="connsiteX10" fmla="*/ 0 w 2633852"/>
              <a:gd name="connsiteY10" fmla="*/ 95250 h 1374743"/>
              <a:gd name="connsiteX11" fmla="*/ 26480 w 2633852"/>
              <a:gd name="connsiteY11" fmla="*/ 161068 h 1374743"/>
              <a:gd name="connsiteX12" fmla="*/ 26384 w 2633852"/>
              <a:gd name="connsiteY12" fmla="*/ 161068 h 1374743"/>
              <a:gd name="connsiteX13" fmla="*/ 27623 w 2633852"/>
              <a:gd name="connsiteY13" fmla="*/ 162306 h 1374743"/>
              <a:gd name="connsiteX14" fmla="*/ 28099 w 2633852"/>
              <a:gd name="connsiteY14" fmla="*/ 162782 h 1374743"/>
              <a:gd name="connsiteX15" fmla="*/ 485299 w 2633852"/>
              <a:gd name="connsiteY15" fmla="*/ 619982 h 1374743"/>
              <a:gd name="connsiteX16" fmla="*/ 513207 w 2633852"/>
              <a:gd name="connsiteY16" fmla="*/ 687324 h 1374743"/>
              <a:gd name="connsiteX17" fmla="*/ 485299 w 2633852"/>
              <a:gd name="connsiteY17" fmla="*/ 754666 h 1374743"/>
              <a:gd name="connsiteX18" fmla="*/ 29147 w 2633852"/>
              <a:gd name="connsiteY18" fmla="*/ 1210913 h 1374743"/>
              <a:gd name="connsiteX19" fmla="*/ 29242 w 2633852"/>
              <a:gd name="connsiteY19" fmla="*/ 1210913 h 1374743"/>
              <a:gd name="connsiteX20" fmla="*/ 0 w 2633852"/>
              <a:gd name="connsiteY20" fmla="*/ 1279493 h 1374743"/>
              <a:gd name="connsiteX21" fmla="*/ 92869 w 2633852"/>
              <a:gd name="connsiteY21" fmla="*/ 1374648 h 1374743"/>
              <a:gd name="connsiteX22" fmla="*/ 92869 w 2633852"/>
              <a:gd name="connsiteY22" fmla="*/ 1374648 h 1374743"/>
              <a:gd name="connsiteX23" fmla="*/ 1946529 w 2633852"/>
              <a:gd name="connsiteY23" fmla="*/ 1374743 h 1374743"/>
              <a:gd name="connsiteX24" fmla="*/ 1946529 w 2633852"/>
              <a:gd name="connsiteY24" fmla="*/ 1374743 h 1374743"/>
              <a:gd name="connsiteX25" fmla="*/ 2012061 w 2633852"/>
              <a:gd name="connsiteY25" fmla="*/ 1348454 h 1374743"/>
              <a:gd name="connsiteX26" fmla="*/ 2012252 w 2633852"/>
              <a:gd name="connsiteY26" fmla="*/ 1348454 h 1374743"/>
              <a:gd name="connsiteX27" fmla="*/ 2013871 w 2633852"/>
              <a:gd name="connsiteY27" fmla="*/ 1346835 h 1374743"/>
              <a:gd name="connsiteX28" fmla="*/ 2013871 w 2633852"/>
              <a:gd name="connsiteY28" fmla="*/ 1346835 h 1374743"/>
              <a:gd name="connsiteX29" fmla="*/ 2605849 w 2633852"/>
              <a:gd name="connsiteY29" fmla="*/ 754856 h 1374743"/>
              <a:gd name="connsiteX30" fmla="*/ 2606135 w 2633852"/>
              <a:gd name="connsiteY30" fmla="*/ 754571 h 1374743"/>
              <a:gd name="connsiteX31" fmla="*/ 2606326 w 2633852"/>
              <a:gd name="connsiteY31" fmla="*/ 754380 h 1374743"/>
              <a:gd name="connsiteX32" fmla="*/ 2606326 w 2633852"/>
              <a:gd name="connsiteY32" fmla="*/ 754380 h 137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633852" h="1374743">
                <a:moveTo>
                  <a:pt x="2606326" y="754380"/>
                </a:moveTo>
                <a:cubicBezTo>
                  <a:pt x="2623376" y="737140"/>
                  <a:pt x="2633853" y="713518"/>
                  <a:pt x="2633853" y="687419"/>
                </a:cubicBezTo>
                <a:cubicBezTo>
                  <a:pt x="2633853" y="661321"/>
                  <a:pt x="2623280" y="637699"/>
                  <a:pt x="2606326" y="620459"/>
                </a:cubicBezTo>
                <a:lnTo>
                  <a:pt x="2606326" y="620459"/>
                </a:lnTo>
                <a:cubicBezTo>
                  <a:pt x="2606326" y="620459"/>
                  <a:pt x="2606135" y="620173"/>
                  <a:pt x="2606135" y="620173"/>
                </a:cubicBezTo>
                <a:cubicBezTo>
                  <a:pt x="2606135" y="620173"/>
                  <a:pt x="2605945" y="619982"/>
                  <a:pt x="2605849" y="619887"/>
                </a:cubicBezTo>
                <a:lnTo>
                  <a:pt x="2017395" y="31433"/>
                </a:lnTo>
                <a:lnTo>
                  <a:pt x="2017109" y="31433"/>
                </a:lnTo>
                <a:cubicBezTo>
                  <a:pt x="1999679" y="12192"/>
                  <a:pt x="1974533" y="0"/>
                  <a:pt x="1946529" y="0"/>
                </a:cubicBezTo>
                <a:lnTo>
                  <a:pt x="92869" y="0"/>
                </a:lnTo>
                <a:cubicBezTo>
                  <a:pt x="41339" y="1429"/>
                  <a:pt x="0" y="43434"/>
                  <a:pt x="0" y="95250"/>
                </a:cubicBezTo>
                <a:cubicBezTo>
                  <a:pt x="0" y="120777"/>
                  <a:pt x="10096" y="143923"/>
                  <a:pt x="26480" y="161068"/>
                </a:cubicBezTo>
                <a:lnTo>
                  <a:pt x="26384" y="161068"/>
                </a:lnTo>
                <a:lnTo>
                  <a:pt x="27623" y="162306"/>
                </a:lnTo>
                <a:cubicBezTo>
                  <a:pt x="27623" y="162306"/>
                  <a:pt x="27908" y="162687"/>
                  <a:pt x="28099" y="162782"/>
                </a:cubicBezTo>
                <a:lnTo>
                  <a:pt x="485299" y="619982"/>
                </a:lnTo>
                <a:cubicBezTo>
                  <a:pt x="502539" y="637223"/>
                  <a:pt x="513207" y="661035"/>
                  <a:pt x="513207" y="687324"/>
                </a:cubicBezTo>
                <a:cubicBezTo>
                  <a:pt x="513207" y="713613"/>
                  <a:pt x="502539" y="737426"/>
                  <a:pt x="485299" y="754666"/>
                </a:cubicBezTo>
                <a:lnTo>
                  <a:pt x="29147" y="1210913"/>
                </a:lnTo>
                <a:lnTo>
                  <a:pt x="29242" y="1210913"/>
                </a:lnTo>
                <a:cubicBezTo>
                  <a:pt x="11239" y="1228249"/>
                  <a:pt x="0" y="1252538"/>
                  <a:pt x="0" y="1279493"/>
                </a:cubicBezTo>
                <a:cubicBezTo>
                  <a:pt x="0" y="1331309"/>
                  <a:pt x="41339" y="1373314"/>
                  <a:pt x="92869" y="1374648"/>
                </a:cubicBezTo>
                <a:lnTo>
                  <a:pt x="92869" y="1374648"/>
                </a:lnTo>
                <a:cubicBezTo>
                  <a:pt x="92869" y="1374648"/>
                  <a:pt x="1946529" y="1374743"/>
                  <a:pt x="1946529" y="1374743"/>
                </a:cubicBezTo>
                <a:lnTo>
                  <a:pt x="1946529" y="1374743"/>
                </a:lnTo>
                <a:cubicBezTo>
                  <a:pt x="1971961" y="1374743"/>
                  <a:pt x="1995011" y="1364742"/>
                  <a:pt x="2012061" y="1348454"/>
                </a:cubicBezTo>
                <a:lnTo>
                  <a:pt x="2012252" y="1348454"/>
                </a:lnTo>
                <a:lnTo>
                  <a:pt x="2013871" y="1346835"/>
                </a:lnTo>
                <a:cubicBezTo>
                  <a:pt x="2013871" y="1346835"/>
                  <a:pt x="2013871" y="1346835"/>
                  <a:pt x="2013871" y="1346835"/>
                </a:cubicBezTo>
                <a:lnTo>
                  <a:pt x="2605849" y="754856"/>
                </a:lnTo>
                <a:cubicBezTo>
                  <a:pt x="2605849" y="754856"/>
                  <a:pt x="2606040" y="754666"/>
                  <a:pt x="2606135" y="754571"/>
                </a:cubicBezTo>
                <a:lnTo>
                  <a:pt x="2606326" y="754380"/>
                </a:lnTo>
                <a:lnTo>
                  <a:pt x="2606326" y="754380"/>
                </a:lnTo>
                <a:close/>
              </a:path>
            </a:pathLst>
          </a:custGeom>
          <a:solidFill>
            <a:srgbClr val="5AC1FF"/>
          </a:solidFill>
          <a:ln w="9525" cap="flat">
            <a:noFill/>
            <a:prstDash val="solid"/>
            <a:miter/>
          </a:ln>
        </p:spPr>
        <p:txBody>
          <a:bodyPr rtlCol="0" anchor="ctr"/>
          <a:lstStyle/>
          <a:p>
            <a:endParaRPr lang="en-IN"/>
          </a:p>
        </p:txBody>
      </p:sp>
      <p:sp>
        <p:nvSpPr>
          <p:cNvPr id="4" name="Title 3">
            <a:extLst>
              <a:ext uri="{FF2B5EF4-FFF2-40B4-BE49-F238E27FC236}">
                <a16:creationId xmlns:a16="http://schemas.microsoft.com/office/drawing/2014/main" id="{C84F2FD9-0DE3-46A6-96C5-D9FDF10D6304}"/>
              </a:ext>
            </a:extLst>
          </p:cNvPr>
          <p:cNvSpPr>
            <a:spLocks noGrp="1" noRot="1" noMove="1" noResize="1" noEditPoints="1" noAdjustHandles="1" noChangeArrowheads="1" noChangeShapeType="1"/>
          </p:cNvSpPr>
          <p:nvPr>
            <p:ph type="title"/>
          </p:nvPr>
        </p:nvSpPr>
        <p:spPr/>
        <p:txBody>
          <a:bodyPr/>
          <a:lstStyle/>
          <a:p>
            <a:r>
              <a:rPr lang="en-IN"/>
              <a:t>How to Work in Slack</a:t>
            </a:r>
          </a:p>
        </p:txBody>
      </p:sp>
      <p:sp>
        <p:nvSpPr>
          <p:cNvPr id="36" name="Pentagon 25">
            <a:extLst>
              <a:ext uri="{FF2B5EF4-FFF2-40B4-BE49-F238E27FC236}">
                <a16:creationId xmlns:a16="http://schemas.microsoft.com/office/drawing/2014/main" id="{B65D5638-D1F9-4A7B-ADF1-EF8957E55F78}"/>
              </a:ext>
            </a:extLst>
          </p:cNvPr>
          <p:cNvSpPr>
            <a:spLocks noGrp="1" noRot="1" noMove="1" noResize="1" noEditPoints="1" noAdjustHandles="1" noChangeArrowheads="1" noChangeShapeType="1"/>
          </p:cNvSpPr>
          <p:nvPr/>
        </p:nvSpPr>
        <p:spPr bwMode="gray">
          <a:xfrm>
            <a:off x="362653" y="1188992"/>
            <a:ext cx="1449932" cy="568159"/>
          </a:xfrm>
          <a:prstGeom prst="rect">
            <a:avLst/>
          </a:prstGeom>
          <a:noFill/>
          <a:ln w="9525" algn="ctr">
            <a:noFill/>
            <a:miter lim="800000"/>
            <a:headEnd/>
            <a:tailEnd/>
          </a:ln>
          <a:effectLst/>
        </p:spPr>
        <p:txBody>
          <a:bodyPr lIns="47625" tIns="0" rIns="48600" bIns="0" rtlCol="0" anchor="ctr"/>
          <a:lstStyle/>
          <a:p>
            <a:pPr algn="ctr">
              <a:spcBef>
                <a:spcPct val="0"/>
              </a:spcBef>
              <a:buClrTx/>
              <a:buSzPct val="90000"/>
            </a:pPr>
            <a:r>
              <a:rPr lang="en-US" sz="1600" b="1">
                <a:solidFill>
                  <a:srgbClr val="121212"/>
                </a:solidFill>
                <a:latin typeface="+mn-lt"/>
                <a:cs typeface="Arial" pitchFamily="34" charset="0"/>
              </a:rPr>
              <a:t>Step 1</a:t>
            </a:r>
          </a:p>
        </p:txBody>
      </p:sp>
      <p:sp>
        <p:nvSpPr>
          <p:cNvPr id="6" name="Rectangle 5">
            <a:extLst>
              <a:ext uri="{FF2B5EF4-FFF2-40B4-BE49-F238E27FC236}">
                <a16:creationId xmlns:a16="http://schemas.microsoft.com/office/drawing/2014/main" id="{AA6856FB-72E3-409E-961A-87212187D7A2}"/>
              </a:ext>
            </a:extLst>
          </p:cNvPr>
          <p:cNvSpPr>
            <a:spLocks noGrp="1" noRot="1" noMove="1" noResize="1" noEditPoints="1" noAdjustHandles="1" noChangeArrowheads="1" noChangeShapeType="1"/>
          </p:cNvSpPr>
          <p:nvPr/>
        </p:nvSpPr>
        <p:spPr>
          <a:xfrm>
            <a:off x="1953493" y="1086229"/>
            <a:ext cx="2549928" cy="738664"/>
          </a:xfrm>
          <a:prstGeom prst="rect">
            <a:avLst/>
          </a:prstGeom>
        </p:spPr>
        <p:txBody>
          <a:bodyPr wrap="square" lIns="0" tIns="0" rIns="0" bIns="0">
            <a:spAutoFit/>
          </a:bodyPr>
          <a:lstStyle/>
          <a:p>
            <a:pPr>
              <a:spcAft>
                <a:spcPts val="450"/>
              </a:spcAft>
              <a:buClr>
                <a:schemeClr val="bg1"/>
              </a:buClr>
              <a:defRPr/>
            </a:pPr>
            <a:r>
              <a:rPr lang="en-US" sz="1600">
                <a:solidFill>
                  <a:schemeClr val="bg1"/>
                </a:solidFill>
                <a:latin typeface="+mn-lt"/>
              </a:rPr>
              <a:t>Specialists ask questions primarily through the broad support channel.</a:t>
            </a:r>
            <a:endParaRPr lang="en-GB" sz="1600">
              <a:solidFill>
                <a:schemeClr val="bg1"/>
              </a:solidFill>
              <a:latin typeface="+mn-lt"/>
            </a:endParaRPr>
          </a:p>
        </p:txBody>
      </p:sp>
      <p:pic>
        <p:nvPicPr>
          <p:cNvPr id="18" name="Picture 17" descr="A screenshot of a computer&#10;&#10;AI-generated content may be incorrect.">
            <a:extLst>
              <a:ext uri="{FF2B5EF4-FFF2-40B4-BE49-F238E27FC236}">
                <a16:creationId xmlns:a16="http://schemas.microsoft.com/office/drawing/2014/main" id="{AA8FBED4-7FF9-12C2-8D60-F98CC7747A5C}"/>
              </a:ext>
            </a:extLst>
          </p:cNvPr>
          <p:cNvPicPr>
            <a:picLocks noGrp="1" noRot="1" noChangeAspect="1" noMove="1" noResize="1" noEditPoints="1" noAdjustHandles="1" noChangeArrowheads="1" noChangeShapeType="1" noCrop="1"/>
          </p:cNvPicPr>
          <p:nvPr/>
        </p:nvPicPr>
        <p:blipFill>
          <a:blip r:embed="rId4"/>
          <a:srcRect l="19228" t="15743" r="16238" b="451"/>
          <a:stretch/>
        </p:blipFill>
        <p:spPr>
          <a:xfrm>
            <a:off x="5400000" y="1260000"/>
            <a:ext cx="2766061" cy="3376612"/>
          </a:xfrm>
          <a:prstGeom prst="rect">
            <a:avLst/>
          </a:prstGeom>
        </p:spPr>
      </p:pic>
    </p:spTree>
    <p:custDataLst>
      <p:tags r:id="rId1"/>
    </p:custDataLst>
    <p:extLst>
      <p:ext uri="{BB962C8B-B14F-4D97-AF65-F5344CB8AC3E}">
        <p14:creationId xmlns:p14="http://schemas.microsoft.com/office/powerpoint/2010/main" val="1708082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A6465-BF2E-6C43-D384-99D122DCAB8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F721E4-EF35-A11A-65E2-707AFBFC83CC}"/>
              </a:ext>
            </a:extLst>
          </p:cNvPr>
          <p:cNvSpPr>
            <a:spLocks noGrp="1" noRot="1" noMove="1" noResize="1" noEditPoints="1" noAdjustHandles="1" noChangeArrowheads="1" noChangeShapeType="1"/>
          </p:cNvSpPr>
          <p:nvPr>
            <p:ph type="title"/>
          </p:nvPr>
        </p:nvSpPr>
        <p:spPr/>
        <p:txBody>
          <a:bodyPr/>
          <a:lstStyle/>
          <a:p>
            <a:r>
              <a:rPr lang="en-IN"/>
              <a:t>How to Work in Slack</a:t>
            </a:r>
          </a:p>
        </p:txBody>
      </p:sp>
      <p:grpSp>
        <p:nvGrpSpPr>
          <p:cNvPr id="6" name="Picture 18">
            <a:extLst>
              <a:ext uri="{FF2B5EF4-FFF2-40B4-BE49-F238E27FC236}">
                <a16:creationId xmlns:a16="http://schemas.microsoft.com/office/drawing/2014/main" id="{4AA20495-1DC7-02F8-CEED-416A9EE2A05F}"/>
              </a:ext>
            </a:extLst>
          </p:cNvPr>
          <p:cNvGrpSpPr/>
          <p:nvPr/>
        </p:nvGrpSpPr>
        <p:grpSpPr>
          <a:xfrm>
            <a:off x="5400000" y="1259999"/>
            <a:ext cx="2773683" cy="3395519"/>
            <a:chOff x="5400000" y="1259999"/>
            <a:chExt cx="2773683" cy="3395519"/>
          </a:xfrm>
          <a:solidFill>
            <a:srgbClr val="FCFCFC"/>
          </a:solidFill>
        </p:grpSpPr>
        <p:pic>
          <p:nvPicPr>
            <p:cNvPr id="7" name="Picture 6">
              <a:extLst>
                <a:ext uri="{FF2B5EF4-FFF2-40B4-BE49-F238E27FC236}">
                  <a16:creationId xmlns:a16="http://schemas.microsoft.com/office/drawing/2014/main" id="{37730D2D-A9FC-1422-33EC-CB5404F573E2}"/>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5400000" y="1259999"/>
              <a:ext cx="2773683" cy="3393211"/>
            </a:xfrm>
            <a:custGeom>
              <a:avLst/>
              <a:gdLst>
                <a:gd name="connsiteX0" fmla="*/ 0 w 2773683"/>
                <a:gd name="connsiteY0" fmla="*/ 0 h 3393211"/>
                <a:gd name="connsiteX1" fmla="*/ 2773683 w 2773683"/>
                <a:gd name="connsiteY1" fmla="*/ 0 h 3393211"/>
                <a:gd name="connsiteX2" fmla="*/ 2773683 w 2773683"/>
                <a:gd name="connsiteY2" fmla="*/ 3393211 h 3393211"/>
                <a:gd name="connsiteX3" fmla="*/ 0 w 2773683"/>
                <a:gd name="connsiteY3" fmla="*/ 3393211 h 3393211"/>
              </a:gdLst>
              <a:ahLst/>
              <a:cxnLst>
                <a:cxn ang="0">
                  <a:pos x="connsiteX0" y="connsiteY0"/>
                </a:cxn>
                <a:cxn ang="0">
                  <a:pos x="connsiteX1" y="connsiteY1"/>
                </a:cxn>
                <a:cxn ang="0">
                  <a:pos x="connsiteX2" y="connsiteY2"/>
                </a:cxn>
                <a:cxn ang="0">
                  <a:pos x="connsiteX3" y="connsiteY3"/>
                </a:cxn>
              </a:cxnLst>
              <a:rect l="l" t="t" r="r" b="b"/>
              <a:pathLst>
                <a:path w="2773683" h="3393211">
                  <a:moveTo>
                    <a:pt x="0" y="0"/>
                  </a:moveTo>
                  <a:lnTo>
                    <a:pt x="2773683" y="0"/>
                  </a:lnTo>
                  <a:lnTo>
                    <a:pt x="2773683" y="3393211"/>
                  </a:lnTo>
                  <a:lnTo>
                    <a:pt x="0" y="3393211"/>
                  </a:lnTo>
                  <a:close/>
                </a:path>
              </a:pathLst>
            </a:custGeom>
          </p:spPr>
        </p:pic>
        <p:sp>
          <p:nvSpPr>
            <p:cNvPr id="8" name="Freeform: Shape 7">
              <a:extLst>
                <a:ext uri="{FF2B5EF4-FFF2-40B4-BE49-F238E27FC236}">
                  <a16:creationId xmlns:a16="http://schemas.microsoft.com/office/drawing/2014/main" id="{988AAC9D-AC3D-7C95-CCFF-7F07D7C832FA}"/>
                </a:ext>
              </a:extLst>
            </p:cNvPr>
            <p:cNvSpPr/>
            <p:nvPr/>
          </p:nvSpPr>
          <p:spPr>
            <a:xfrm>
              <a:off x="6067208" y="2203616"/>
              <a:ext cx="228757" cy="104846"/>
            </a:xfrm>
            <a:custGeom>
              <a:avLst/>
              <a:gdLst>
                <a:gd name="connsiteX0" fmla="*/ -494 w 228757"/>
                <a:gd name="connsiteY0" fmla="*/ 17289 h 104846"/>
                <a:gd name="connsiteX1" fmla="*/ 16977 w 228757"/>
                <a:gd name="connsiteY1" fmla="*/ -182 h 104846"/>
                <a:gd name="connsiteX2" fmla="*/ 210792 w 228757"/>
                <a:gd name="connsiteY2" fmla="*/ -182 h 104846"/>
                <a:gd name="connsiteX3" fmla="*/ 228263 w 228757"/>
                <a:gd name="connsiteY3" fmla="*/ 17289 h 104846"/>
                <a:gd name="connsiteX4" fmla="*/ 228263 w 228757"/>
                <a:gd name="connsiteY4" fmla="*/ 87193 h 104846"/>
                <a:gd name="connsiteX5" fmla="*/ 210792 w 228757"/>
                <a:gd name="connsiteY5" fmla="*/ 104664 h 104846"/>
                <a:gd name="connsiteX6" fmla="*/ 16977 w 228757"/>
                <a:gd name="connsiteY6" fmla="*/ 104664 h 104846"/>
                <a:gd name="connsiteX7" fmla="*/ -494 w 228757"/>
                <a:gd name="connsiteY7" fmla="*/ 87193 h 104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757" h="104846">
                  <a:moveTo>
                    <a:pt x="-494" y="17289"/>
                  </a:moveTo>
                  <a:cubicBezTo>
                    <a:pt x="-494" y="7643"/>
                    <a:pt x="7331" y="-182"/>
                    <a:pt x="16977" y="-182"/>
                  </a:cubicBezTo>
                  <a:lnTo>
                    <a:pt x="210792" y="-182"/>
                  </a:lnTo>
                  <a:cubicBezTo>
                    <a:pt x="220438" y="-182"/>
                    <a:pt x="228263" y="7643"/>
                    <a:pt x="228263" y="17289"/>
                  </a:cubicBezTo>
                  <a:lnTo>
                    <a:pt x="228263" y="87193"/>
                  </a:lnTo>
                  <a:cubicBezTo>
                    <a:pt x="228263" y="96839"/>
                    <a:pt x="220438" y="104664"/>
                    <a:pt x="210792" y="104664"/>
                  </a:cubicBezTo>
                  <a:lnTo>
                    <a:pt x="16977" y="104664"/>
                  </a:lnTo>
                  <a:cubicBezTo>
                    <a:pt x="7331" y="104664"/>
                    <a:pt x="-494" y="96839"/>
                    <a:pt x="-494" y="87193"/>
                  </a:cubicBezTo>
                  <a:close/>
                </a:path>
              </a:pathLst>
            </a:custGeom>
            <a:solidFill>
              <a:srgbClr val="FCFCFC"/>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98CB70C6-CFB2-115B-2D5C-36F9C19E9446}"/>
                </a:ext>
              </a:extLst>
            </p:cNvPr>
            <p:cNvSpPr/>
            <p:nvPr/>
          </p:nvSpPr>
          <p:spPr>
            <a:xfrm>
              <a:off x="5943298" y="2899414"/>
              <a:ext cx="238288" cy="114377"/>
            </a:xfrm>
            <a:custGeom>
              <a:avLst/>
              <a:gdLst>
                <a:gd name="connsiteX0" fmla="*/ -494 w 238288"/>
                <a:gd name="connsiteY0" fmla="*/ 18881 h 114377"/>
                <a:gd name="connsiteX1" fmla="*/ 18569 w 238288"/>
                <a:gd name="connsiteY1" fmla="*/ -182 h 114377"/>
                <a:gd name="connsiteX2" fmla="*/ 218732 w 238288"/>
                <a:gd name="connsiteY2" fmla="*/ -182 h 114377"/>
                <a:gd name="connsiteX3" fmla="*/ 237795 w 238288"/>
                <a:gd name="connsiteY3" fmla="*/ 18881 h 114377"/>
                <a:gd name="connsiteX4" fmla="*/ 237795 w 238288"/>
                <a:gd name="connsiteY4" fmla="*/ 95133 h 114377"/>
                <a:gd name="connsiteX5" fmla="*/ 218732 w 238288"/>
                <a:gd name="connsiteY5" fmla="*/ 114196 h 114377"/>
                <a:gd name="connsiteX6" fmla="*/ 18569 w 238288"/>
                <a:gd name="connsiteY6" fmla="*/ 114196 h 114377"/>
                <a:gd name="connsiteX7" fmla="*/ -494 w 238288"/>
                <a:gd name="connsiteY7" fmla="*/ 95133 h 11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288" h="114377">
                  <a:moveTo>
                    <a:pt x="-494" y="18881"/>
                  </a:moveTo>
                  <a:cubicBezTo>
                    <a:pt x="-494" y="8349"/>
                    <a:pt x="8037" y="-182"/>
                    <a:pt x="18569" y="-182"/>
                  </a:cubicBezTo>
                  <a:lnTo>
                    <a:pt x="218732" y="-182"/>
                  </a:lnTo>
                  <a:cubicBezTo>
                    <a:pt x="229264" y="-182"/>
                    <a:pt x="237795" y="8349"/>
                    <a:pt x="237795" y="18881"/>
                  </a:cubicBezTo>
                  <a:lnTo>
                    <a:pt x="237795" y="95133"/>
                  </a:lnTo>
                  <a:cubicBezTo>
                    <a:pt x="237795" y="105665"/>
                    <a:pt x="229264" y="114196"/>
                    <a:pt x="218732" y="114196"/>
                  </a:cubicBezTo>
                  <a:lnTo>
                    <a:pt x="18569" y="114196"/>
                  </a:lnTo>
                  <a:cubicBezTo>
                    <a:pt x="8037" y="114196"/>
                    <a:pt x="-494" y="105665"/>
                    <a:pt x="-494" y="95133"/>
                  </a:cubicBezTo>
                  <a:close/>
                </a:path>
              </a:pathLst>
            </a:custGeom>
            <a:solidFill>
              <a:srgbClr val="FCFCFC"/>
            </a:solidFill>
            <a:ln w="9525" cap="flat">
              <a:noFill/>
              <a:prstDash val="solid"/>
              <a:miter/>
            </a:ln>
          </p:spPr>
          <p:txBody>
            <a:bodyPr rtlCol="0" anchor="ctr"/>
            <a:lstStyle/>
            <a:p>
              <a:endParaRPr lang="en-US"/>
            </a:p>
          </p:txBody>
        </p:sp>
      </p:grpSp>
      <p:sp>
        <p:nvSpPr>
          <p:cNvPr id="2" name="Graphic 4">
            <a:extLst>
              <a:ext uri="{FF2B5EF4-FFF2-40B4-BE49-F238E27FC236}">
                <a16:creationId xmlns:a16="http://schemas.microsoft.com/office/drawing/2014/main" id="{AAEE5311-FD90-041B-7266-9B54BCB39F0D}"/>
              </a:ext>
            </a:extLst>
          </p:cNvPr>
          <p:cNvSpPr>
            <a:spLocks noGrp="1" noRot="1" noMove="1" noResize="1" noEditPoints="1" noAdjustHandles="1" noChangeArrowheads="1" noChangeShapeType="1"/>
          </p:cNvSpPr>
          <p:nvPr/>
        </p:nvSpPr>
        <p:spPr>
          <a:xfrm>
            <a:off x="365997" y="1184451"/>
            <a:ext cx="1449932" cy="572700"/>
          </a:xfrm>
          <a:custGeom>
            <a:avLst/>
            <a:gdLst>
              <a:gd name="connsiteX0" fmla="*/ 2606326 w 2633852"/>
              <a:gd name="connsiteY0" fmla="*/ 754380 h 1374743"/>
              <a:gd name="connsiteX1" fmla="*/ 2633853 w 2633852"/>
              <a:gd name="connsiteY1" fmla="*/ 687419 h 1374743"/>
              <a:gd name="connsiteX2" fmla="*/ 2606326 w 2633852"/>
              <a:gd name="connsiteY2" fmla="*/ 620459 h 1374743"/>
              <a:gd name="connsiteX3" fmla="*/ 2606326 w 2633852"/>
              <a:gd name="connsiteY3" fmla="*/ 620459 h 1374743"/>
              <a:gd name="connsiteX4" fmla="*/ 2606135 w 2633852"/>
              <a:gd name="connsiteY4" fmla="*/ 620173 h 1374743"/>
              <a:gd name="connsiteX5" fmla="*/ 2605849 w 2633852"/>
              <a:gd name="connsiteY5" fmla="*/ 619887 h 1374743"/>
              <a:gd name="connsiteX6" fmla="*/ 2017395 w 2633852"/>
              <a:gd name="connsiteY6" fmla="*/ 31433 h 1374743"/>
              <a:gd name="connsiteX7" fmla="*/ 2017109 w 2633852"/>
              <a:gd name="connsiteY7" fmla="*/ 31433 h 1374743"/>
              <a:gd name="connsiteX8" fmla="*/ 1946529 w 2633852"/>
              <a:gd name="connsiteY8" fmla="*/ 0 h 1374743"/>
              <a:gd name="connsiteX9" fmla="*/ 92869 w 2633852"/>
              <a:gd name="connsiteY9" fmla="*/ 0 h 1374743"/>
              <a:gd name="connsiteX10" fmla="*/ 0 w 2633852"/>
              <a:gd name="connsiteY10" fmla="*/ 95250 h 1374743"/>
              <a:gd name="connsiteX11" fmla="*/ 26480 w 2633852"/>
              <a:gd name="connsiteY11" fmla="*/ 161068 h 1374743"/>
              <a:gd name="connsiteX12" fmla="*/ 26384 w 2633852"/>
              <a:gd name="connsiteY12" fmla="*/ 161068 h 1374743"/>
              <a:gd name="connsiteX13" fmla="*/ 27623 w 2633852"/>
              <a:gd name="connsiteY13" fmla="*/ 162306 h 1374743"/>
              <a:gd name="connsiteX14" fmla="*/ 28099 w 2633852"/>
              <a:gd name="connsiteY14" fmla="*/ 162782 h 1374743"/>
              <a:gd name="connsiteX15" fmla="*/ 485299 w 2633852"/>
              <a:gd name="connsiteY15" fmla="*/ 619982 h 1374743"/>
              <a:gd name="connsiteX16" fmla="*/ 513207 w 2633852"/>
              <a:gd name="connsiteY16" fmla="*/ 687324 h 1374743"/>
              <a:gd name="connsiteX17" fmla="*/ 485299 w 2633852"/>
              <a:gd name="connsiteY17" fmla="*/ 754666 h 1374743"/>
              <a:gd name="connsiteX18" fmla="*/ 29147 w 2633852"/>
              <a:gd name="connsiteY18" fmla="*/ 1210913 h 1374743"/>
              <a:gd name="connsiteX19" fmla="*/ 29242 w 2633852"/>
              <a:gd name="connsiteY19" fmla="*/ 1210913 h 1374743"/>
              <a:gd name="connsiteX20" fmla="*/ 0 w 2633852"/>
              <a:gd name="connsiteY20" fmla="*/ 1279493 h 1374743"/>
              <a:gd name="connsiteX21" fmla="*/ 92869 w 2633852"/>
              <a:gd name="connsiteY21" fmla="*/ 1374648 h 1374743"/>
              <a:gd name="connsiteX22" fmla="*/ 92869 w 2633852"/>
              <a:gd name="connsiteY22" fmla="*/ 1374648 h 1374743"/>
              <a:gd name="connsiteX23" fmla="*/ 1946529 w 2633852"/>
              <a:gd name="connsiteY23" fmla="*/ 1374743 h 1374743"/>
              <a:gd name="connsiteX24" fmla="*/ 1946529 w 2633852"/>
              <a:gd name="connsiteY24" fmla="*/ 1374743 h 1374743"/>
              <a:gd name="connsiteX25" fmla="*/ 2012061 w 2633852"/>
              <a:gd name="connsiteY25" fmla="*/ 1348454 h 1374743"/>
              <a:gd name="connsiteX26" fmla="*/ 2012252 w 2633852"/>
              <a:gd name="connsiteY26" fmla="*/ 1348454 h 1374743"/>
              <a:gd name="connsiteX27" fmla="*/ 2013871 w 2633852"/>
              <a:gd name="connsiteY27" fmla="*/ 1346835 h 1374743"/>
              <a:gd name="connsiteX28" fmla="*/ 2013871 w 2633852"/>
              <a:gd name="connsiteY28" fmla="*/ 1346835 h 1374743"/>
              <a:gd name="connsiteX29" fmla="*/ 2605849 w 2633852"/>
              <a:gd name="connsiteY29" fmla="*/ 754856 h 1374743"/>
              <a:gd name="connsiteX30" fmla="*/ 2606135 w 2633852"/>
              <a:gd name="connsiteY30" fmla="*/ 754571 h 1374743"/>
              <a:gd name="connsiteX31" fmla="*/ 2606326 w 2633852"/>
              <a:gd name="connsiteY31" fmla="*/ 754380 h 1374743"/>
              <a:gd name="connsiteX32" fmla="*/ 2606326 w 2633852"/>
              <a:gd name="connsiteY32" fmla="*/ 754380 h 137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633852" h="1374743">
                <a:moveTo>
                  <a:pt x="2606326" y="754380"/>
                </a:moveTo>
                <a:cubicBezTo>
                  <a:pt x="2623376" y="737140"/>
                  <a:pt x="2633853" y="713518"/>
                  <a:pt x="2633853" y="687419"/>
                </a:cubicBezTo>
                <a:cubicBezTo>
                  <a:pt x="2633853" y="661321"/>
                  <a:pt x="2623280" y="637699"/>
                  <a:pt x="2606326" y="620459"/>
                </a:cubicBezTo>
                <a:lnTo>
                  <a:pt x="2606326" y="620459"/>
                </a:lnTo>
                <a:cubicBezTo>
                  <a:pt x="2606326" y="620459"/>
                  <a:pt x="2606135" y="620173"/>
                  <a:pt x="2606135" y="620173"/>
                </a:cubicBezTo>
                <a:cubicBezTo>
                  <a:pt x="2606135" y="620173"/>
                  <a:pt x="2605945" y="619982"/>
                  <a:pt x="2605849" y="619887"/>
                </a:cubicBezTo>
                <a:lnTo>
                  <a:pt x="2017395" y="31433"/>
                </a:lnTo>
                <a:lnTo>
                  <a:pt x="2017109" y="31433"/>
                </a:lnTo>
                <a:cubicBezTo>
                  <a:pt x="1999679" y="12192"/>
                  <a:pt x="1974533" y="0"/>
                  <a:pt x="1946529" y="0"/>
                </a:cubicBezTo>
                <a:lnTo>
                  <a:pt x="92869" y="0"/>
                </a:lnTo>
                <a:cubicBezTo>
                  <a:pt x="41339" y="1429"/>
                  <a:pt x="0" y="43434"/>
                  <a:pt x="0" y="95250"/>
                </a:cubicBezTo>
                <a:cubicBezTo>
                  <a:pt x="0" y="120777"/>
                  <a:pt x="10096" y="143923"/>
                  <a:pt x="26480" y="161068"/>
                </a:cubicBezTo>
                <a:lnTo>
                  <a:pt x="26384" y="161068"/>
                </a:lnTo>
                <a:lnTo>
                  <a:pt x="27623" y="162306"/>
                </a:lnTo>
                <a:cubicBezTo>
                  <a:pt x="27623" y="162306"/>
                  <a:pt x="27908" y="162687"/>
                  <a:pt x="28099" y="162782"/>
                </a:cubicBezTo>
                <a:lnTo>
                  <a:pt x="485299" y="619982"/>
                </a:lnTo>
                <a:cubicBezTo>
                  <a:pt x="502539" y="637223"/>
                  <a:pt x="513207" y="661035"/>
                  <a:pt x="513207" y="687324"/>
                </a:cubicBezTo>
                <a:cubicBezTo>
                  <a:pt x="513207" y="713613"/>
                  <a:pt x="502539" y="737426"/>
                  <a:pt x="485299" y="754666"/>
                </a:cubicBezTo>
                <a:lnTo>
                  <a:pt x="29147" y="1210913"/>
                </a:lnTo>
                <a:lnTo>
                  <a:pt x="29242" y="1210913"/>
                </a:lnTo>
                <a:cubicBezTo>
                  <a:pt x="11239" y="1228249"/>
                  <a:pt x="0" y="1252538"/>
                  <a:pt x="0" y="1279493"/>
                </a:cubicBezTo>
                <a:cubicBezTo>
                  <a:pt x="0" y="1331309"/>
                  <a:pt x="41339" y="1373314"/>
                  <a:pt x="92869" y="1374648"/>
                </a:cubicBezTo>
                <a:lnTo>
                  <a:pt x="92869" y="1374648"/>
                </a:lnTo>
                <a:cubicBezTo>
                  <a:pt x="92869" y="1374648"/>
                  <a:pt x="1946529" y="1374743"/>
                  <a:pt x="1946529" y="1374743"/>
                </a:cubicBezTo>
                <a:lnTo>
                  <a:pt x="1946529" y="1374743"/>
                </a:lnTo>
                <a:cubicBezTo>
                  <a:pt x="1971961" y="1374743"/>
                  <a:pt x="1995011" y="1364742"/>
                  <a:pt x="2012061" y="1348454"/>
                </a:cubicBezTo>
                <a:lnTo>
                  <a:pt x="2012252" y="1348454"/>
                </a:lnTo>
                <a:lnTo>
                  <a:pt x="2013871" y="1346835"/>
                </a:lnTo>
                <a:cubicBezTo>
                  <a:pt x="2013871" y="1346835"/>
                  <a:pt x="2013871" y="1346835"/>
                  <a:pt x="2013871" y="1346835"/>
                </a:cubicBezTo>
                <a:lnTo>
                  <a:pt x="2605849" y="754856"/>
                </a:lnTo>
                <a:cubicBezTo>
                  <a:pt x="2605849" y="754856"/>
                  <a:pt x="2606040" y="754666"/>
                  <a:pt x="2606135" y="754571"/>
                </a:cubicBezTo>
                <a:lnTo>
                  <a:pt x="2606326" y="754380"/>
                </a:lnTo>
                <a:lnTo>
                  <a:pt x="2606326" y="754380"/>
                </a:lnTo>
                <a:close/>
              </a:path>
            </a:pathLst>
          </a:custGeom>
          <a:solidFill>
            <a:srgbClr val="5AC1FF"/>
          </a:solidFill>
          <a:ln w="9525" cap="flat">
            <a:noFill/>
            <a:prstDash val="solid"/>
            <a:miter/>
          </a:ln>
        </p:spPr>
        <p:txBody>
          <a:bodyPr rtlCol="0" anchor="ctr"/>
          <a:lstStyle/>
          <a:p>
            <a:endParaRPr lang="en-IN"/>
          </a:p>
        </p:txBody>
      </p:sp>
      <p:sp>
        <p:nvSpPr>
          <p:cNvPr id="3" name="Pentagon 25">
            <a:extLst>
              <a:ext uri="{FF2B5EF4-FFF2-40B4-BE49-F238E27FC236}">
                <a16:creationId xmlns:a16="http://schemas.microsoft.com/office/drawing/2014/main" id="{5DC59F93-710A-8B3E-C8B5-B3FC921DD485}"/>
              </a:ext>
            </a:extLst>
          </p:cNvPr>
          <p:cNvSpPr>
            <a:spLocks noGrp="1" noRot="1" noMove="1" noResize="1" noEditPoints="1" noAdjustHandles="1" noChangeArrowheads="1" noChangeShapeType="1"/>
          </p:cNvSpPr>
          <p:nvPr/>
        </p:nvSpPr>
        <p:spPr bwMode="gray">
          <a:xfrm>
            <a:off x="362653" y="1188992"/>
            <a:ext cx="1449932" cy="568159"/>
          </a:xfrm>
          <a:prstGeom prst="rect">
            <a:avLst/>
          </a:prstGeom>
          <a:noFill/>
          <a:ln w="9525" algn="ctr">
            <a:noFill/>
            <a:miter lim="800000"/>
            <a:headEnd/>
            <a:tailEnd/>
          </a:ln>
          <a:effectLst/>
        </p:spPr>
        <p:txBody>
          <a:bodyPr lIns="47625" tIns="0" rIns="48600" bIns="0" rtlCol="0" anchor="ctr"/>
          <a:lstStyle/>
          <a:p>
            <a:pPr algn="ctr">
              <a:spcBef>
                <a:spcPct val="0"/>
              </a:spcBef>
              <a:buClrTx/>
              <a:buSzPct val="90000"/>
            </a:pPr>
            <a:r>
              <a:rPr lang="en-US" sz="1600" b="1">
                <a:solidFill>
                  <a:srgbClr val="121212"/>
                </a:solidFill>
                <a:latin typeface="+mn-lt"/>
                <a:cs typeface="Arial" pitchFamily="34" charset="0"/>
              </a:rPr>
              <a:t>Step 2</a:t>
            </a:r>
          </a:p>
        </p:txBody>
      </p:sp>
      <p:sp>
        <p:nvSpPr>
          <p:cNvPr id="5" name="Rectangle 4">
            <a:extLst>
              <a:ext uri="{FF2B5EF4-FFF2-40B4-BE49-F238E27FC236}">
                <a16:creationId xmlns:a16="http://schemas.microsoft.com/office/drawing/2014/main" id="{AB5E2CA5-6560-BA4A-8C67-CFA24E0C857A}"/>
              </a:ext>
            </a:extLst>
          </p:cNvPr>
          <p:cNvSpPr>
            <a:spLocks noGrp="1" noRot="1" noMove="1" noResize="1" noEditPoints="1" noAdjustHandles="1" noChangeArrowheads="1" noChangeShapeType="1"/>
          </p:cNvSpPr>
          <p:nvPr/>
        </p:nvSpPr>
        <p:spPr>
          <a:xfrm>
            <a:off x="1953493" y="1086229"/>
            <a:ext cx="2549928" cy="738664"/>
          </a:xfrm>
          <a:prstGeom prst="rect">
            <a:avLst/>
          </a:prstGeom>
        </p:spPr>
        <p:txBody>
          <a:bodyPr wrap="square" lIns="0" tIns="0" rIns="0" bIns="0">
            <a:spAutoFit/>
          </a:bodyPr>
          <a:lstStyle/>
          <a:p>
            <a:pPr>
              <a:spcAft>
                <a:spcPts val="450"/>
              </a:spcAft>
              <a:buClr>
                <a:schemeClr val="bg1"/>
              </a:buClr>
              <a:defRPr/>
            </a:pPr>
            <a:r>
              <a:rPr lang="en-US" sz="1600">
                <a:solidFill>
                  <a:schemeClr val="bg1"/>
                </a:solidFill>
                <a:latin typeface="+mn-lt"/>
              </a:rPr>
              <a:t>Users select a workflow and complete a required form.</a:t>
            </a:r>
          </a:p>
        </p:txBody>
      </p:sp>
    </p:spTree>
    <p:custDataLst>
      <p:tags r:id="rId1"/>
    </p:custDataLst>
    <p:extLst>
      <p:ext uri="{BB962C8B-B14F-4D97-AF65-F5344CB8AC3E}">
        <p14:creationId xmlns:p14="http://schemas.microsoft.com/office/powerpoint/2010/main" val="1272961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2D37E-4B51-348B-6E52-77190413476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126D95B-3190-2683-DB5A-D072F4806107}"/>
              </a:ext>
            </a:extLst>
          </p:cNvPr>
          <p:cNvSpPr>
            <a:spLocks noGrp="1" noRot="1" noMove="1" noResize="1" noEditPoints="1" noAdjustHandles="1" noChangeArrowheads="1" noChangeShapeType="1"/>
          </p:cNvSpPr>
          <p:nvPr>
            <p:ph type="title"/>
          </p:nvPr>
        </p:nvSpPr>
        <p:spPr/>
        <p:txBody>
          <a:bodyPr/>
          <a:lstStyle/>
          <a:p>
            <a:r>
              <a:rPr lang="en-IN"/>
              <a:t>How to Work in Slack</a:t>
            </a:r>
          </a:p>
        </p:txBody>
      </p:sp>
      <p:pic>
        <p:nvPicPr>
          <p:cNvPr id="19" name="Picture 18" descr="A screenshot of a computer&#10;&#10;AI-generated content may be incorrect.">
            <a:extLst>
              <a:ext uri="{FF2B5EF4-FFF2-40B4-BE49-F238E27FC236}">
                <a16:creationId xmlns:a16="http://schemas.microsoft.com/office/drawing/2014/main" id="{E84A6166-849B-4D32-1A2B-3201E5563295}"/>
              </a:ext>
            </a:extLst>
          </p:cNvPr>
          <p:cNvPicPr>
            <a:picLocks noGrp="1" noRot="1" noChangeAspect="1" noMove="1" noResize="1" noEditPoints="1" noAdjustHandles="1" noChangeArrowheads="1" noChangeShapeType="1" noCrop="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358775" y="2088000"/>
            <a:ext cx="8437895" cy="1628139"/>
          </a:xfrm>
          <a:prstGeom prst="rect">
            <a:avLst/>
          </a:prstGeom>
        </p:spPr>
      </p:pic>
      <p:sp>
        <p:nvSpPr>
          <p:cNvPr id="2" name="Graphic 4">
            <a:extLst>
              <a:ext uri="{FF2B5EF4-FFF2-40B4-BE49-F238E27FC236}">
                <a16:creationId xmlns:a16="http://schemas.microsoft.com/office/drawing/2014/main" id="{A7BC1831-03AF-F4B8-51CA-BCD11B04F002}"/>
              </a:ext>
            </a:extLst>
          </p:cNvPr>
          <p:cNvSpPr>
            <a:spLocks noGrp="1" noRot="1" noMove="1" noResize="1" noEditPoints="1" noAdjustHandles="1" noChangeArrowheads="1" noChangeShapeType="1"/>
          </p:cNvSpPr>
          <p:nvPr/>
        </p:nvSpPr>
        <p:spPr>
          <a:xfrm>
            <a:off x="365997" y="1184451"/>
            <a:ext cx="1449932" cy="572700"/>
          </a:xfrm>
          <a:custGeom>
            <a:avLst/>
            <a:gdLst>
              <a:gd name="connsiteX0" fmla="*/ 2606326 w 2633852"/>
              <a:gd name="connsiteY0" fmla="*/ 754380 h 1374743"/>
              <a:gd name="connsiteX1" fmla="*/ 2633853 w 2633852"/>
              <a:gd name="connsiteY1" fmla="*/ 687419 h 1374743"/>
              <a:gd name="connsiteX2" fmla="*/ 2606326 w 2633852"/>
              <a:gd name="connsiteY2" fmla="*/ 620459 h 1374743"/>
              <a:gd name="connsiteX3" fmla="*/ 2606326 w 2633852"/>
              <a:gd name="connsiteY3" fmla="*/ 620459 h 1374743"/>
              <a:gd name="connsiteX4" fmla="*/ 2606135 w 2633852"/>
              <a:gd name="connsiteY4" fmla="*/ 620173 h 1374743"/>
              <a:gd name="connsiteX5" fmla="*/ 2605849 w 2633852"/>
              <a:gd name="connsiteY5" fmla="*/ 619887 h 1374743"/>
              <a:gd name="connsiteX6" fmla="*/ 2017395 w 2633852"/>
              <a:gd name="connsiteY6" fmla="*/ 31433 h 1374743"/>
              <a:gd name="connsiteX7" fmla="*/ 2017109 w 2633852"/>
              <a:gd name="connsiteY7" fmla="*/ 31433 h 1374743"/>
              <a:gd name="connsiteX8" fmla="*/ 1946529 w 2633852"/>
              <a:gd name="connsiteY8" fmla="*/ 0 h 1374743"/>
              <a:gd name="connsiteX9" fmla="*/ 92869 w 2633852"/>
              <a:gd name="connsiteY9" fmla="*/ 0 h 1374743"/>
              <a:gd name="connsiteX10" fmla="*/ 0 w 2633852"/>
              <a:gd name="connsiteY10" fmla="*/ 95250 h 1374743"/>
              <a:gd name="connsiteX11" fmla="*/ 26480 w 2633852"/>
              <a:gd name="connsiteY11" fmla="*/ 161068 h 1374743"/>
              <a:gd name="connsiteX12" fmla="*/ 26384 w 2633852"/>
              <a:gd name="connsiteY12" fmla="*/ 161068 h 1374743"/>
              <a:gd name="connsiteX13" fmla="*/ 27623 w 2633852"/>
              <a:gd name="connsiteY13" fmla="*/ 162306 h 1374743"/>
              <a:gd name="connsiteX14" fmla="*/ 28099 w 2633852"/>
              <a:gd name="connsiteY14" fmla="*/ 162782 h 1374743"/>
              <a:gd name="connsiteX15" fmla="*/ 485299 w 2633852"/>
              <a:gd name="connsiteY15" fmla="*/ 619982 h 1374743"/>
              <a:gd name="connsiteX16" fmla="*/ 513207 w 2633852"/>
              <a:gd name="connsiteY16" fmla="*/ 687324 h 1374743"/>
              <a:gd name="connsiteX17" fmla="*/ 485299 w 2633852"/>
              <a:gd name="connsiteY17" fmla="*/ 754666 h 1374743"/>
              <a:gd name="connsiteX18" fmla="*/ 29147 w 2633852"/>
              <a:gd name="connsiteY18" fmla="*/ 1210913 h 1374743"/>
              <a:gd name="connsiteX19" fmla="*/ 29242 w 2633852"/>
              <a:gd name="connsiteY19" fmla="*/ 1210913 h 1374743"/>
              <a:gd name="connsiteX20" fmla="*/ 0 w 2633852"/>
              <a:gd name="connsiteY20" fmla="*/ 1279493 h 1374743"/>
              <a:gd name="connsiteX21" fmla="*/ 92869 w 2633852"/>
              <a:gd name="connsiteY21" fmla="*/ 1374648 h 1374743"/>
              <a:gd name="connsiteX22" fmla="*/ 92869 w 2633852"/>
              <a:gd name="connsiteY22" fmla="*/ 1374648 h 1374743"/>
              <a:gd name="connsiteX23" fmla="*/ 1946529 w 2633852"/>
              <a:gd name="connsiteY23" fmla="*/ 1374743 h 1374743"/>
              <a:gd name="connsiteX24" fmla="*/ 1946529 w 2633852"/>
              <a:gd name="connsiteY24" fmla="*/ 1374743 h 1374743"/>
              <a:gd name="connsiteX25" fmla="*/ 2012061 w 2633852"/>
              <a:gd name="connsiteY25" fmla="*/ 1348454 h 1374743"/>
              <a:gd name="connsiteX26" fmla="*/ 2012252 w 2633852"/>
              <a:gd name="connsiteY26" fmla="*/ 1348454 h 1374743"/>
              <a:gd name="connsiteX27" fmla="*/ 2013871 w 2633852"/>
              <a:gd name="connsiteY27" fmla="*/ 1346835 h 1374743"/>
              <a:gd name="connsiteX28" fmla="*/ 2013871 w 2633852"/>
              <a:gd name="connsiteY28" fmla="*/ 1346835 h 1374743"/>
              <a:gd name="connsiteX29" fmla="*/ 2605849 w 2633852"/>
              <a:gd name="connsiteY29" fmla="*/ 754856 h 1374743"/>
              <a:gd name="connsiteX30" fmla="*/ 2606135 w 2633852"/>
              <a:gd name="connsiteY30" fmla="*/ 754571 h 1374743"/>
              <a:gd name="connsiteX31" fmla="*/ 2606326 w 2633852"/>
              <a:gd name="connsiteY31" fmla="*/ 754380 h 1374743"/>
              <a:gd name="connsiteX32" fmla="*/ 2606326 w 2633852"/>
              <a:gd name="connsiteY32" fmla="*/ 754380 h 137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633852" h="1374743">
                <a:moveTo>
                  <a:pt x="2606326" y="754380"/>
                </a:moveTo>
                <a:cubicBezTo>
                  <a:pt x="2623376" y="737140"/>
                  <a:pt x="2633853" y="713518"/>
                  <a:pt x="2633853" y="687419"/>
                </a:cubicBezTo>
                <a:cubicBezTo>
                  <a:pt x="2633853" y="661321"/>
                  <a:pt x="2623280" y="637699"/>
                  <a:pt x="2606326" y="620459"/>
                </a:cubicBezTo>
                <a:lnTo>
                  <a:pt x="2606326" y="620459"/>
                </a:lnTo>
                <a:cubicBezTo>
                  <a:pt x="2606326" y="620459"/>
                  <a:pt x="2606135" y="620173"/>
                  <a:pt x="2606135" y="620173"/>
                </a:cubicBezTo>
                <a:cubicBezTo>
                  <a:pt x="2606135" y="620173"/>
                  <a:pt x="2605945" y="619982"/>
                  <a:pt x="2605849" y="619887"/>
                </a:cubicBezTo>
                <a:lnTo>
                  <a:pt x="2017395" y="31433"/>
                </a:lnTo>
                <a:lnTo>
                  <a:pt x="2017109" y="31433"/>
                </a:lnTo>
                <a:cubicBezTo>
                  <a:pt x="1999679" y="12192"/>
                  <a:pt x="1974533" y="0"/>
                  <a:pt x="1946529" y="0"/>
                </a:cubicBezTo>
                <a:lnTo>
                  <a:pt x="92869" y="0"/>
                </a:lnTo>
                <a:cubicBezTo>
                  <a:pt x="41339" y="1429"/>
                  <a:pt x="0" y="43434"/>
                  <a:pt x="0" y="95250"/>
                </a:cubicBezTo>
                <a:cubicBezTo>
                  <a:pt x="0" y="120777"/>
                  <a:pt x="10096" y="143923"/>
                  <a:pt x="26480" y="161068"/>
                </a:cubicBezTo>
                <a:lnTo>
                  <a:pt x="26384" y="161068"/>
                </a:lnTo>
                <a:lnTo>
                  <a:pt x="27623" y="162306"/>
                </a:lnTo>
                <a:cubicBezTo>
                  <a:pt x="27623" y="162306"/>
                  <a:pt x="27908" y="162687"/>
                  <a:pt x="28099" y="162782"/>
                </a:cubicBezTo>
                <a:lnTo>
                  <a:pt x="485299" y="619982"/>
                </a:lnTo>
                <a:cubicBezTo>
                  <a:pt x="502539" y="637223"/>
                  <a:pt x="513207" y="661035"/>
                  <a:pt x="513207" y="687324"/>
                </a:cubicBezTo>
                <a:cubicBezTo>
                  <a:pt x="513207" y="713613"/>
                  <a:pt x="502539" y="737426"/>
                  <a:pt x="485299" y="754666"/>
                </a:cubicBezTo>
                <a:lnTo>
                  <a:pt x="29147" y="1210913"/>
                </a:lnTo>
                <a:lnTo>
                  <a:pt x="29242" y="1210913"/>
                </a:lnTo>
                <a:cubicBezTo>
                  <a:pt x="11239" y="1228249"/>
                  <a:pt x="0" y="1252538"/>
                  <a:pt x="0" y="1279493"/>
                </a:cubicBezTo>
                <a:cubicBezTo>
                  <a:pt x="0" y="1331309"/>
                  <a:pt x="41339" y="1373314"/>
                  <a:pt x="92869" y="1374648"/>
                </a:cubicBezTo>
                <a:lnTo>
                  <a:pt x="92869" y="1374648"/>
                </a:lnTo>
                <a:cubicBezTo>
                  <a:pt x="92869" y="1374648"/>
                  <a:pt x="1946529" y="1374743"/>
                  <a:pt x="1946529" y="1374743"/>
                </a:cubicBezTo>
                <a:lnTo>
                  <a:pt x="1946529" y="1374743"/>
                </a:lnTo>
                <a:cubicBezTo>
                  <a:pt x="1971961" y="1374743"/>
                  <a:pt x="1995011" y="1364742"/>
                  <a:pt x="2012061" y="1348454"/>
                </a:cubicBezTo>
                <a:lnTo>
                  <a:pt x="2012252" y="1348454"/>
                </a:lnTo>
                <a:lnTo>
                  <a:pt x="2013871" y="1346835"/>
                </a:lnTo>
                <a:cubicBezTo>
                  <a:pt x="2013871" y="1346835"/>
                  <a:pt x="2013871" y="1346835"/>
                  <a:pt x="2013871" y="1346835"/>
                </a:cubicBezTo>
                <a:lnTo>
                  <a:pt x="2605849" y="754856"/>
                </a:lnTo>
                <a:cubicBezTo>
                  <a:pt x="2605849" y="754856"/>
                  <a:pt x="2606040" y="754666"/>
                  <a:pt x="2606135" y="754571"/>
                </a:cubicBezTo>
                <a:lnTo>
                  <a:pt x="2606326" y="754380"/>
                </a:lnTo>
                <a:lnTo>
                  <a:pt x="2606326" y="754380"/>
                </a:lnTo>
                <a:close/>
              </a:path>
            </a:pathLst>
          </a:custGeom>
          <a:solidFill>
            <a:srgbClr val="5AC1FF"/>
          </a:solidFill>
          <a:ln w="9525" cap="flat">
            <a:noFill/>
            <a:prstDash val="solid"/>
            <a:miter/>
          </a:ln>
        </p:spPr>
        <p:txBody>
          <a:bodyPr rtlCol="0" anchor="ctr"/>
          <a:lstStyle/>
          <a:p>
            <a:endParaRPr lang="en-IN"/>
          </a:p>
        </p:txBody>
      </p:sp>
      <p:sp>
        <p:nvSpPr>
          <p:cNvPr id="3" name="Pentagon 25">
            <a:extLst>
              <a:ext uri="{FF2B5EF4-FFF2-40B4-BE49-F238E27FC236}">
                <a16:creationId xmlns:a16="http://schemas.microsoft.com/office/drawing/2014/main" id="{4C359F6A-1B8C-4028-FC43-5147AA06DBFD}"/>
              </a:ext>
            </a:extLst>
          </p:cNvPr>
          <p:cNvSpPr>
            <a:spLocks noGrp="1" noRot="1" noMove="1" noResize="1" noEditPoints="1" noAdjustHandles="1" noChangeArrowheads="1" noChangeShapeType="1"/>
          </p:cNvSpPr>
          <p:nvPr/>
        </p:nvSpPr>
        <p:spPr bwMode="gray">
          <a:xfrm>
            <a:off x="362653" y="1188992"/>
            <a:ext cx="1449932" cy="568159"/>
          </a:xfrm>
          <a:prstGeom prst="rect">
            <a:avLst/>
          </a:prstGeom>
          <a:noFill/>
          <a:ln w="9525" algn="ctr">
            <a:noFill/>
            <a:miter lim="800000"/>
            <a:headEnd/>
            <a:tailEnd/>
          </a:ln>
          <a:effectLst/>
        </p:spPr>
        <p:txBody>
          <a:bodyPr lIns="47625" tIns="0" rIns="48600" bIns="0" rtlCol="0" anchor="ctr"/>
          <a:lstStyle/>
          <a:p>
            <a:pPr algn="ctr">
              <a:spcBef>
                <a:spcPct val="0"/>
              </a:spcBef>
              <a:buClrTx/>
              <a:buSzPct val="90000"/>
            </a:pPr>
            <a:r>
              <a:rPr lang="en-US" sz="1600" b="1">
                <a:solidFill>
                  <a:srgbClr val="121212"/>
                </a:solidFill>
                <a:latin typeface="+mn-lt"/>
                <a:cs typeface="Arial" pitchFamily="34" charset="0"/>
              </a:rPr>
              <a:t>Step 3</a:t>
            </a:r>
          </a:p>
        </p:txBody>
      </p:sp>
      <p:sp>
        <p:nvSpPr>
          <p:cNvPr id="5" name="Rectangle 4">
            <a:extLst>
              <a:ext uri="{FF2B5EF4-FFF2-40B4-BE49-F238E27FC236}">
                <a16:creationId xmlns:a16="http://schemas.microsoft.com/office/drawing/2014/main" id="{738F9EE0-81F2-3DD7-E2C2-6C2F4DB69239}"/>
              </a:ext>
            </a:extLst>
          </p:cNvPr>
          <p:cNvSpPr>
            <a:spLocks noGrp="1" noRot="1" noMove="1" noResize="1" noEditPoints="1" noAdjustHandles="1" noChangeArrowheads="1" noChangeShapeType="1"/>
          </p:cNvSpPr>
          <p:nvPr/>
        </p:nvSpPr>
        <p:spPr>
          <a:xfrm>
            <a:off x="1953492" y="1224579"/>
            <a:ext cx="6390407" cy="492443"/>
          </a:xfrm>
          <a:prstGeom prst="rect">
            <a:avLst/>
          </a:prstGeom>
        </p:spPr>
        <p:txBody>
          <a:bodyPr wrap="square" lIns="0" tIns="0" rIns="0" bIns="0">
            <a:spAutoFit/>
          </a:bodyPr>
          <a:lstStyle/>
          <a:p>
            <a:pPr>
              <a:spcAft>
                <a:spcPts val="450"/>
              </a:spcAft>
              <a:buClr>
                <a:schemeClr val="bg1"/>
              </a:buClr>
              <a:defRPr/>
            </a:pPr>
            <a:r>
              <a:rPr lang="en-US" sz="1600">
                <a:solidFill>
                  <a:schemeClr val="bg1"/>
                </a:solidFill>
                <a:latin typeface="+mn-lt"/>
              </a:rPr>
              <a:t>Dedicated reviewers provide direct support, either locally or remotely.</a:t>
            </a:r>
          </a:p>
        </p:txBody>
      </p:sp>
    </p:spTree>
    <p:custDataLst>
      <p:tags r:id="rId1"/>
    </p:custDataLst>
    <p:extLst>
      <p:ext uri="{BB962C8B-B14F-4D97-AF65-F5344CB8AC3E}">
        <p14:creationId xmlns:p14="http://schemas.microsoft.com/office/powerpoint/2010/main" val="3476087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BB4F1-FF5A-2C19-A20C-1EE8C4ADE9A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649B07A-334E-6FAF-65BD-F3C7FEF9F52E}"/>
              </a:ext>
            </a:extLst>
          </p:cNvPr>
          <p:cNvSpPr>
            <a:spLocks noGrp="1" noRot="1" noMove="1" noResize="1" noEditPoints="1" noAdjustHandles="1" noChangeArrowheads="1" noChangeShapeType="1"/>
          </p:cNvSpPr>
          <p:nvPr>
            <p:ph type="title"/>
          </p:nvPr>
        </p:nvSpPr>
        <p:spPr/>
        <p:txBody>
          <a:bodyPr/>
          <a:lstStyle/>
          <a:p>
            <a:r>
              <a:rPr lang="en-IN"/>
              <a:t>How to Work in Slack</a:t>
            </a:r>
          </a:p>
        </p:txBody>
      </p:sp>
      <p:sp>
        <p:nvSpPr>
          <p:cNvPr id="18" name="Rectangle 17">
            <a:extLst>
              <a:ext uri="{FF2B5EF4-FFF2-40B4-BE49-F238E27FC236}">
                <a16:creationId xmlns:a16="http://schemas.microsoft.com/office/drawing/2014/main" id="{03BF15A9-5CCC-56DB-2279-7855CA46E011}"/>
              </a:ext>
            </a:extLst>
          </p:cNvPr>
          <p:cNvSpPr>
            <a:spLocks noGrp="1" noRot="1" noMove="1" noResize="1" noEditPoints="1" noAdjustHandles="1" noChangeArrowheads="1" noChangeShapeType="1"/>
          </p:cNvSpPr>
          <p:nvPr/>
        </p:nvSpPr>
        <p:spPr>
          <a:xfrm>
            <a:off x="2059689" y="1230804"/>
            <a:ext cx="5642402" cy="492443"/>
          </a:xfrm>
          <a:prstGeom prst="rect">
            <a:avLst/>
          </a:prstGeom>
        </p:spPr>
        <p:txBody>
          <a:bodyPr wrap="square" lIns="0" tIns="0" rIns="0" bIns="0">
            <a:spAutoFit/>
          </a:bodyPr>
          <a:lstStyle/>
          <a:p>
            <a:pPr>
              <a:spcAft>
                <a:spcPts val="450"/>
              </a:spcAft>
              <a:buClr>
                <a:schemeClr val="bg1"/>
              </a:buClr>
              <a:defRPr/>
            </a:pPr>
            <a:r>
              <a:rPr lang="en-US" sz="1600" dirty="0">
                <a:solidFill>
                  <a:schemeClr val="bg1"/>
                </a:solidFill>
                <a:latin typeface="+mn-lt"/>
              </a:rPr>
              <a:t>Users see posted messages and must acknowledge and apply information as needed.</a:t>
            </a:r>
            <a:endParaRPr lang="en-GB" sz="1600" dirty="0">
              <a:solidFill>
                <a:schemeClr val="bg1"/>
              </a:solidFill>
              <a:latin typeface="+mn-lt"/>
            </a:endParaRPr>
          </a:p>
        </p:txBody>
      </p:sp>
      <p:pic>
        <p:nvPicPr>
          <p:cNvPr id="19" name="Picture 18" descr="A screenshot of a computer&#10;&#10;AI-generated content may be incorrect.">
            <a:extLst>
              <a:ext uri="{FF2B5EF4-FFF2-40B4-BE49-F238E27FC236}">
                <a16:creationId xmlns:a16="http://schemas.microsoft.com/office/drawing/2014/main" id="{812CEE2B-F458-AED2-0AB1-676A15229BE6}"/>
              </a:ext>
            </a:extLst>
          </p:cNvPr>
          <p:cNvPicPr>
            <a:picLocks noGrp="1" noRot="1" noChangeAspect="1" noMove="1" noResize="1" noEditPoints="1" noAdjustHandles="1" noChangeArrowheads="1" noChangeShapeType="1" noCrop="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360000" y="2088000"/>
            <a:ext cx="8422571" cy="1662875"/>
          </a:xfrm>
          <a:prstGeom prst="rect">
            <a:avLst/>
          </a:prstGeom>
        </p:spPr>
      </p:pic>
      <p:sp>
        <p:nvSpPr>
          <p:cNvPr id="2" name="Graphic 4">
            <a:extLst>
              <a:ext uri="{FF2B5EF4-FFF2-40B4-BE49-F238E27FC236}">
                <a16:creationId xmlns:a16="http://schemas.microsoft.com/office/drawing/2014/main" id="{5296FA2C-3AEA-73E4-0070-54A16E8E0B2D}"/>
              </a:ext>
            </a:extLst>
          </p:cNvPr>
          <p:cNvSpPr>
            <a:spLocks noGrp="1" noRot="1" noMove="1" noResize="1" noEditPoints="1" noAdjustHandles="1" noChangeArrowheads="1" noChangeShapeType="1"/>
          </p:cNvSpPr>
          <p:nvPr/>
        </p:nvSpPr>
        <p:spPr>
          <a:xfrm>
            <a:off x="365997" y="1184451"/>
            <a:ext cx="1449932" cy="572700"/>
          </a:xfrm>
          <a:custGeom>
            <a:avLst/>
            <a:gdLst>
              <a:gd name="connsiteX0" fmla="*/ 2606326 w 2633852"/>
              <a:gd name="connsiteY0" fmla="*/ 754380 h 1374743"/>
              <a:gd name="connsiteX1" fmla="*/ 2633853 w 2633852"/>
              <a:gd name="connsiteY1" fmla="*/ 687419 h 1374743"/>
              <a:gd name="connsiteX2" fmla="*/ 2606326 w 2633852"/>
              <a:gd name="connsiteY2" fmla="*/ 620459 h 1374743"/>
              <a:gd name="connsiteX3" fmla="*/ 2606326 w 2633852"/>
              <a:gd name="connsiteY3" fmla="*/ 620459 h 1374743"/>
              <a:gd name="connsiteX4" fmla="*/ 2606135 w 2633852"/>
              <a:gd name="connsiteY4" fmla="*/ 620173 h 1374743"/>
              <a:gd name="connsiteX5" fmla="*/ 2605849 w 2633852"/>
              <a:gd name="connsiteY5" fmla="*/ 619887 h 1374743"/>
              <a:gd name="connsiteX6" fmla="*/ 2017395 w 2633852"/>
              <a:gd name="connsiteY6" fmla="*/ 31433 h 1374743"/>
              <a:gd name="connsiteX7" fmla="*/ 2017109 w 2633852"/>
              <a:gd name="connsiteY7" fmla="*/ 31433 h 1374743"/>
              <a:gd name="connsiteX8" fmla="*/ 1946529 w 2633852"/>
              <a:gd name="connsiteY8" fmla="*/ 0 h 1374743"/>
              <a:gd name="connsiteX9" fmla="*/ 92869 w 2633852"/>
              <a:gd name="connsiteY9" fmla="*/ 0 h 1374743"/>
              <a:gd name="connsiteX10" fmla="*/ 0 w 2633852"/>
              <a:gd name="connsiteY10" fmla="*/ 95250 h 1374743"/>
              <a:gd name="connsiteX11" fmla="*/ 26480 w 2633852"/>
              <a:gd name="connsiteY11" fmla="*/ 161068 h 1374743"/>
              <a:gd name="connsiteX12" fmla="*/ 26384 w 2633852"/>
              <a:gd name="connsiteY12" fmla="*/ 161068 h 1374743"/>
              <a:gd name="connsiteX13" fmla="*/ 27623 w 2633852"/>
              <a:gd name="connsiteY13" fmla="*/ 162306 h 1374743"/>
              <a:gd name="connsiteX14" fmla="*/ 28099 w 2633852"/>
              <a:gd name="connsiteY14" fmla="*/ 162782 h 1374743"/>
              <a:gd name="connsiteX15" fmla="*/ 485299 w 2633852"/>
              <a:gd name="connsiteY15" fmla="*/ 619982 h 1374743"/>
              <a:gd name="connsiteX16" fmla="*/ 513207 w 2633852"/>
              <a:gd name="connsiteY16" fmla="*/ 687324 h 1374743"/>
              <a:gd name="connsiteX17" fmla="*/ 485299 w 2633852"/>
              <a:gd name="connsiteY17" fmla="*/ 754666 h 1374743"/>
              <a:gd name="connsiteX18" fmla="*/ 29147 w 2633852"/>
              <a:gd name="connsiteY18" fmla="*/ 1210913 h 1374743"/>
              <a:gd name="connsiteX19" fmla="*/ 29242 w 2633852"/>
              <a:gd name="connsiteY19" fmla="*/ 1210913 h 1374743"/>
              <a:gd name="connsiteX20" fmla="*/ 0 w 2633852"/>
              <a:gd name="connsiteY20" fmla="*/ 1279493 h 1374743"/>
              <a:gd name="connsiteX21" fmla="*/ 92869 w 2633852"/>
              <a:gd name="connsiteY21" fmla="*/ 1374648 h 1374743"/>
              <a:gd name="connsiteX22" fmla="*/ 92869 w 2633852"/>
              <a:gd name="connsiteY22" fmla="*/ 1374648 h 1374743"/>
              <a:gd name="connsiteX23" fmla="*/ 1946529 w 2633852"/>
              <a:gd name="connsiteY23" fmla="*/ 1374743 h 1374743"/>
              <a:gd name="connsiteX24" fmla="*/ 1946529 w 2633852"/>
              <a:gd name="connsiteY24" fmla="*/ 1374743 h 1374743"/>
              <a:gd name="connsiteX25" fmla="*/ 2012061 w 2633852"/>
              <a:gd name="connsiteY25" fmla="*/ 1348454 h 1374743"/>
              <a:gd name="connsiteX26" fmla="*/ 2012252 w 2633852"/>
              <a:gd name="connsiteY26" fmla="*/ 1348454 h 1374743"/>
              <a:gd name="connsiteX27" fmla="*/ 2013871 w 2633852"/>
              <a:gd name="connsiteY27" fmla="*/ 1346835 h 1374743"/>
              <a:gd name="connsiteX28" fmla="*/ 2013871 w 2633852"/>
              <a:gd name="connsiteY28" fmla="*/ 1346835 h 1374743"/>
              <a:gd name="connsiteX29" fmla="*/ 2605849 w 2633852"/>
              <a:gd name="connsiteY29" fmla="*/ 754856 h 1374743"/>
              <a:gd name="connsiteX30" fmla="*/ 2606135 w 2633852"/>
              <a:gd name="connsiteY30" fmla="*/ 754571 h 1374743"/>
              <a:gd name="connsiteX31" fmla="*/ 2606326 w 2633852"/>
              <a:gd name="connsiteY31" fmla="*/ 754380 h 1374743"/>
              <a:gd name="connsiteX32" fmla="*/ 2606326 w 2633852"/>
              <a:gd name="connsiteY32" fmla="*/ 754380 h 137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633852" h="1374743">
                <a:moveTo>
                  <a:pt x="2606326" y="754380"/>
                </a:moveTo>
                <a:cubicBezTo>
                  <a:pt x="2623376" y="737140"/>
                  <a:pt x="2633853" y="713518"/>
                  <a:pt x="2633853" y="687419"/>
                </a:cubicBezTo>
                <a:cubicBezTo>
                  <a:pt x="2633853" y="661321"/>
                  <a:pt x="2623280" y="637699"/>
                  <a:pt x="2606326" y="620459"/>
                </a:cubicBezTo>
                <a:lnTo>
                  <a:pt x="2606326" y="620459"/>
                </a:lnTo>
                <a:cubicBezTo>
                  <a:pt x="2606326" y="620459"/>
                  <a:pt x="2606135" y="620173"/>
                  <a:pt x="2606135" y="620173"/>
                </a:cubicBezTo>
                <a:cubicBezTo>
                  <a:pt x="2606135" y="620173"/>
                  <a:pt x="2605945" y="619982"/>
                  <a:pt x="2605849" y="619887"/>
                </a:cubicBezTo>
                <a:lnTo>
                  <a:pt x="2017395" y="31433"/>
                </a:lnTo>
                <a:lnTo>
                  <a:pt x="2017109" y="31433"/>
                </a:lnTo>
                <a:cubicBezTo>
                  <a:pt x="1999679" y="12192"/>
                  <a:pt x="1974533" y="0"/>
                  <a:pt x="1946529" y="0"/>
                </a:cubicBezTo>
                <a:lnTo>
                  <a:pt x="92869" y="0"/>
                </a:lnTo>
                <a:cubicBezTo>
                  <a:pt x="41339" y="1429"/>
                  <a:pt x="0" y="43434"/>
                  <a:pt x="0" y="95250"/>
                </a:cubicBezTo>
                <a:cubicBezTo>
                  <a:pt x="0" y="120777"/>
                  <a:pt x="10096" y="143923"/>
                  <a:pt x="26480" y="161068"/>
                </a:cubicBezTo>
                <a:lnTo>
                  <a:pt x="26384" y="161068"/>
                </a:lnTo>
                <a:lnTo>
                  <a:pt x="27623" y="162306"/>
                </a:lnTo>
                <a:cubicBezTo>
                  <a:pt x="27623" y="162306"/>
                  <a:pt x="27908" y="162687"/>
                  <a:pt x="28099" y="162782"/>
                </a:cubicBezTo>
                <a:lnTo>
                  <a:pt x="485299" y="619982"/>
                </a:lnTo>
                <a:cubicBezTo>
                  <a:pt x="502539" y="637223"/>
                  <a:pt x="513207" y="661035"/>
                  <a:pt x="513207" y="687324"/>
                </a:cubicBezTo>
                <a:cubicBezTo>
                  <a:pt x="513207" y="713613"/>
                  <a:pt x="502539" y="737426"/>
                  <a:pt x="485299" y="754666"/>
                </a:cubicBezTo>
                <a:lnTo>
                  <a:pt x="29147" y="1210913"/>
                </a:lnTo>
                <a:lnTo>
                  <a:pt x="29242" y="1210913"/>
                </a:lnTo>
                <a:cubicBezTo>
                  <a:pt x="11239" y="1228249"/>
                  <a:pt x="0" y="1252538"/>
                  <a:pt x="0" y="1279493"/>
                </a:cubicBezTo>
                <a:cubicBezTo>
                  <a:pt x="0" y="1331309"/>
                  <a:pt x="41339" y="1373314"/>
                  <a:pt x="92869" y="1374648"/>
                </a:cubicBezTo>
                <a:lnTo>
                  <a:pt x="92869" y="1374648"/>
                </a:lnTo>
                <a:cubicBezTo>
                  <a:pt x="92869" y="1374648"/>
                  <a:pt x="1946529" y="1374743"/>
                  <a:pt x="1946529" y="1374743"/>
                </a:cubicBezTo>
                <a:lnTo>
                  <a:pt x="1946529" y="1374743"/>
                </a:lnTo>
                <a:cubicBezTo>
                  <a:pt x="1971961" y="1374743"/>
                  <a:pt x="1995011" y="1364742"/>
                  <a:pt x="2012061" y="1348454"/>
                </a:cubicBezTo>
                <a:lnTo>
                  <a:pt x="2012252" y="1348454"/>
                </a:lnTo>
                <a:lnTo>
                  <a:pt x="2013871" y="1346835"/>
                </a:lnTo>
                <a:cubicBezTo>
                  <a:pt x="2013871" y="1346835"/>
                  <a:pt x="2013871" y="1346835"/>
                  <a:pt x="2013871" y="1346835"/>
                </a:cubicBezTo>
                <a:lnTo>
                  <a:pt x="2605849" y="754856"/>
                </a:lnTo>
                <a:cubicBezTo>
                  <a:pt x="2605849" y="754856"/>
                  <a:pt x="2606040" y="754666"/>
                  <a:pt x="2606135" y="754571"/>
                </a:cubicBezTo>
                <a:lnTo>
                  <a:pt x="2606326" y="754380"/>
                </a:lnTo>
                <a:lnTo>
                  <a:pt x="2606326" y="754380"/>
                </a:lnTo>
                <a:close/>
              </a:path>
            </a:pathLst>
          </a:custGeom>
          <a:solidFill>
            <a:srgbClr val="5AC1FF"/>
          </a:solidFill>
          <a:ln w="9525" cap="flat">
            <a:noFill/>
            <a:prstDash val="solid"/>
            <a:miter/>
          </a:ln>
        </p:spPr>
        <p:txBody>
          <a:bodyPr rtlCol="0" anchor="ctr"/>
          <a:lstStyle/>
          <a:p>
            <a:endParaRPr lang="en-IN"/>
          </a:p>
        </p:txBody>
      </p:sp>
      <p:sp>
        <p:nvSpPr>
          <p:cNvPr id="3" name="Pentagon 25">
            <a:extLst>
              <a:ext uri="{FF2B5EF4-FFF2-40B4-BE49-F238E27FC236}">
                <a16:creationId xmlns:a16="http://schemas.microsoft.com/office/drawing/2014/main" id="{A656CC01-A5B1-7155-561A-57E28E7AECDF}"/>
              </a:ext>
            </a:extLst>
          </p:cNvPr>
          <p:cNvSpPr>
            <a:spLocks noGrp="1" noRot="1" noMove="1" noResize="1" noEditPoints="1" noAdjustHandles="1" noChangeArrowheads="1" noChangeShapeType="1"/>
          </p:cNvSpPr>
          <p:nvPr/>
        </p:nvSpPr>
        <p:spPr bwMode="gray">
          <a:xfrm>
            <a:off x="362653" y="1188992"/>
            <a:ext cx="1449932" cy="568159"/>
          </a:xfrm>
          <a:prstGeom prst="rect">
            <a:avLst/>
          </a:prstGeom>
          <a:noFill/>
          <a:ln w="9525" algn="ctr">
            <a:noFill/>
            <a:miter lim="800000"/>
            <a:headEnd/>
            <a:tailEnd/>
          </a:ln>
          <a:effectLst/>
        </p:spPr>
        <p:txBody>
          <a:bodyPr lIns="47625" tIns="0" rIns="48600" bIns="0" rtlCol="0" anchor="ctr"/>
          <a:lstStyle/>
          <a:p>
            <a:pPr algn="ctr">
              <a:spcBef>
                <a:spcPct val="0"/>
              </a:spcBef>
              <a:buClrTx/>
              <a:buSzPct val="90000"/>
            </a:pPr>
            <a:r>
              <a:rPr lang="en-US" sz="1600" b="1">
                <a:solidFill>
                  <a:srgbClr val="121212"/>
                </a:solidFill>
                <a:latin typeface="+mn-lt"/>
                <a:cs typeface="Arial" pitchFamily="34" charset="0"/>
              </a:rPr>
              <a:t>Step 4</a:t>
            </a:r>
          </a:p>
        </p:txBody>
      </p:sp>
    </p:spTree>
    <p:custDataLst>
      <p:tags r:id="rId1"/>
    </p:custDataLst>
    <p:extLst>
      <p:ext uri="{BB962C8B-B14F-4D97-AF65-F5344CB8AC3E}">
        <p14:creationId xmlns:p14="http://schemas.microsoft.com/office/powerpoint/2010/main" val="39113703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4EA40-7A22-2A58-76FC-D71CE5C64304}"/>
              </a:ext>
            </a:extLst>
          </p:cNvPr>
          <p:cNvSpPr>
            <a:spLocks noGrp="1" noRot="1" noMove="1" noResize="1" noEditPoints="1" noAdjustHandles="1" noChangeArrowheads="1" noChangeShapeType="1"/>
          </p:cNvSpPr>
          <p:nvPr>
            <p:ph type="title"/>
          </p:nvPr>
        </p:nvSpPr>
        <p:spPr/>
        <p:txBody>
          <a:bodyPr/>
          <a:lstStyle/>
          <a:p>
            <a:r>
              <a:rPr lang="en-US"/>
              <a:t>Slack Workflow Templates</a:t>
            </a:r>
            <a:endParaRPr lang="en-IN"/>
          </a:p>
        </p:txBody>
      </p:sp>
      <p:grpSp>
        <p:nvGrpSpPr>
          <p:cNvPr id="7" name="Group 6">
            <a:extLst>
              <a:ext uri="{FF2B5EF4-FFF2-40B4-BE49-F238E27FC236}">
                <a16:creationId xmlns:a16="http://schemas.microsoft.com/office/drawing/2014/main" id="{C1CF0321-41B3-288D-755B-A644122C7459}"/>
              </a:ext>
            </a:extLst>
          </p:cNvPr>
          <p:cNvGrpSpPr>
            <a:grpSpLocks noGrp="1" noUngrp="1" noRot="1" noMove="1" noResize="1"/>
          </p:cNvGrpSpPr>
          <p:nvPr/>
        </p:nvGrpSpPr>
        <p:grpSpPr>
          <a:xfrm>
            <a:off x="3599289" y="1300701"/>
            <a:ext cx="1945422" cy="1385545"/>
            <a:chOff x="3599289" y="1386426"/>
            <a:chExt cx="1945422" cy="1385545"/>
          </a:xfrm>
        </p:grpSpPr>
        <p:sp>
          <p:nvSpPr>
            <p:cNvPr id="8" name="Rectangle: Rounded Corners 7">
              <a:extLst>
                <a:ext uri="{FF2B5EF4-FFF2-40B4-BE49-F238E27FC236}">
                  <a16:creationId xmlns:a16="http://schemas.microsoft.com/office/drawing/2014/main" id="{682A4446-5D58-6000-D5C7-E6ED8137AACD}"/>
                </a:ext>
              </a:extLst>
            </p:cNvPr>
            <p:cNvSpPr>
              <a:spLocks noGrp="1" noRot="1" noMove="1" noResize="1" noEditPoints="1" noAdjustHandles="1" noChangeArrowheads="1" noChangeShapeType="1"/>
            </p:cNvSpPr>
            <p:nvPr/>
          </p:nvSpPr>
          <p:spPr>
            <a:xfrm>
              <a:off x="3599289" y="1386426"/>
              <a:ext cx="1945422" cy="1385545"/>
            </a:xfrm>
            <a:prstGeom prst="roundRect">
              <a:avLst>
                <a:gd name="adj" fmla="val 7906"/>
              </a:avLst>
            </a:prstGeom>
            <a:gradFill>
              <a:gsLst>
                <a:gs pos="0">
                  <a:srgbClr val="4A4A4A"/>
                </a:gs>
                <a:gs pos="100000">
                  <a:srgbClr val="343434"/>
                </a:gs>
              </a:gsLst>
              <a:lin ang="16200038" scaled="0"/>
            </a:grad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US" sz="1200">
                  <a:solidFill>
                    <a:srgbClr val="F9F9F9"/>
                  </a:solidFill>
                  <a:latin typeface="+mn-lt"/>
                  <a:ea typeface="Montserrat"/>
                  <a:cs typeface="Montserrat"/>
                  <a:sym typeface="Montserrat"/>
                </a:rPr>
                <a:t>Wallet customer with multiple profiles</a:t>
              </a:r>
            </a:p>
          </p:txBody>
        </p:sp>
        <p:sp>
          <p:nvSpPr>
            <p:cNvPr id="9" name="Rectangle 8">
              <a:extLst>
                <a:ext uri="{FF2B5EF4-FFF2-40B4-BE49-F238E27FC236}">
                  <a16:creationId xmlns:a16="http://schemas.microsoft.com/office/drawing/2014/main" id="{0757EBBC-2789-C542-3A67-F9A1C045566F}"/>
                </a:ext>
              </a:extLst>
            </p:cNvPr>
            <p:cNvSpPr>
              <a:spLocks noGrp="1" noRot="1" noMove="1" noResize="1" noEditPoints="1" noAdjustHandles="1" noChangeArrowheads="1" noChangeShapeType="1"/>
            </p:cNvSpPr>
            <p:nvPr/>
          </p:nvSpPr>
          <p:spPr>
            <a:xfrm>
              <a:off x="3806985" y="1572325"/>
              <a:ext cx="1327821" cy="276999"/>
            </a:xfrm>
            <a:prstGeom prst="rect">
              <a:avLst/>
            </a:prstGeom>
            <a:noFill/>
          </p:spPr>
          <p:txBody>
            <a:bodyPr wrap="square" lIns="0">
              <a:spAutoFit/>
            </a:bodyPr>
            <a:lstStyle/>
            <a:p>
              <a:endParaRPr lang="en-US" sz="1200" b="1">
                <a:solidFill>
                  <a:srgbClr val="5AC1FF"/>
                </a:solidFill>
                <a:latin typeface="+mn-lt"/>
                <a:ea typeface="Roboto" panose="02000000000000000000" pitchFamily="2" charset="0"/>
              </a:endParaRPr>
            </a:p>
          </p:txBody>
        </p:sp>
        <p:sp>
          <p:nvSpPr>
            <p:cNvPr id="10" name="Rectangle: Rounded Corners 9">
              <a:extLst>
                <a:ext uri="{FF2B5EF4-FFF2-40B4-BE49-F238E27FC236}">
                  <a16:creationId xmlns:a16="http://schemas.microsoft.com/office/drawing/2014/main" id="{372B8BB4-2A2D-0D09-B94E-60B4A819703A}"/>
                </a:ext>
              </a:extLst>
            </p:cNvPr>
            <p:cNvSpPr>
              <a:spLocks noGrp="1" noRot="1" noMove="1" noResize="1" noEditPoints="1" noAdjustHandles="1" noChangeArrowheads="1" noChangeShapeType="1"/>
            </p:cNvSpPr>
            <p:nvPr/>
          </p:nvSpPr>
          <p:spPr>
            <a:xfrm>
              <a:off x="3935379" y="1548247"/>
              <a:ext cx="1273242" cy="4727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err="1">
                  <a:solidFill>
                    <a:schemeClr val="tx1"/>
                  </a:solidFill>
                </a:rPr>
                <a:t>EzPay</a:t>
              </a:r>
              <a:r>
                <a:rPr lang="en-US" sz="1000" b="1" dirty="0">
                  <a:solidFill>
                    <a:schemeClr val="tx1"/>
                  </a:solidFill>
                </a:rPr>
                <a:t> Wallet - Unenroll, move rewards</a:t>
              </a:r>
              <a:endParaRPr lang="en-IN" sz="1000" b="1" dirty="0">
                <a:solidFill>
                  <a:schemeClr val="tx1"/>
                </a:solidFill>
              </a:endParaRPr>
            </a:p>
          </p:txBody>
        </p:sp>
      </p:grpSp>
      <p:grpSp>
        <p:nvGrpSpPr>
          <p:cNvPr id="19" name="Group 18">
            <a:extLst>
              <a:ext uri="{FF2B5EF4-FFF2-40B4-BE49-F238E27FC236}">
                <a16:creationId xmlns:a16="http://schemas.microsoft.com/office/drawing/2014/main" id="{72A596A5-352C-53D0-4E0D-A57D0EF22170}"/>
              </a:ext>
            </a:extLst>
          </p:cNvPr>
          <p:cNvGrpSpPr>
            <a:grpSpLocks noGrp="1" noUngrp="1" noRot="1" noMove="1" noResize="1"/>
          </p:cNvGrpSpPr>
          <p:nvPr/>
        </p:nvGrpSpPr>
        <p:grpSpPr>
          <a:xfrm>
            <a:off x="4939465" y="3221093"/>
            <a:ext cx="1945422" cy="1386246"/>
            <a:chOff x="4939465" y="3059168"/>
            <a:chExt cx="1945422" cy="1386246"/>
          </a:xfrm>
        </p:grpSpPr>
        <p:sp>
          <p:nvSpPr>
            <p:cNvPr id="13" name="Rectangle: Rounded Corners 12">
              <a:extLst>
                <a:ext uri="{FF2B5EF4-FFF2-40B4-BE49-F238E27FC236}">
                  <a16:creationId xmlns:a16="http://schemas.microsoft.com/office/drawing/2014/main" id="{092BB114-049D-331F-D905-21C0004039B1}"/>
                </a:ext>
              </a:extLst>
            </p:cNvPr>
            <p:cNvSpPr>
              <a:spLocks noGrp="1" noRot="1" noMove="1" noResize="1" noEditPoints="1" noAdjustHandles="1" noChangeArrowheads="1" noChangeShapeType="1"/>
            </p:cNvSpPr>
            <p:nvPr/>
          </p:nvSpPr>
          <p:spPr>
            <a:xfrm>
              <a:off x="4939465" y="3059168"/>
              <a:ext cx="1945422" cy="1386246"/>
            </a:xfrm>
            <a:prstGeom prst="roundRect">
              <a:avLst>
                <a:gd name="adj" fmla="val 7906"/>
              </a:avLst>
            </a:prstGeom>
            <a:gradFill>
              <a:gsLst>
                <a:gs pos="0">
                  <a:srgbClr val="4A4A4A"/>
                </a:gs>
                <a:gs pos="100000">
                  <a:srgbClr val="343434"/>
                </a:gs>
              </a:gsLst>
              <a:lin ang="16200038" scaled="0"/>
            </a:grad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US" sz="1200">
                  <a:solidFill>
                    <a:srgbClr val="F9F9F9"/>
                  </a:solidFill>
                  <a:latin typeface="+mn-lt"/>
                  <a:ea typeface="Montserrat"/>
                  <a:cs typeface="Montserrat"/>
                  <a:sym typeface="Montserrat"/>
                </a:rPr>
                <a:t>Opportunities, ideas, or enhancements</a:t>
              </a:r>
            </a:p>
          </p:txBody>
        </p:sp>
        <p:sp>
          <p:nvSpPr>
            <p:cNvPr id="14" name="Rectangle: Rounded Corners 13">
              <a:extLst>
                <a:ext uri="{FF2B5EF4-FFF2-40B4-BE49-F238E27FC236}">
                  <a16:creationId xmlns:a16="http://schemas.microsoft.com/office/drawing/2014/main" id="{5727CDDB-5C5A-6574-C3F7-E52BA119FF53}"/>
                </a:ext>
              </a:extLst>
            </p:cNvPr>
            <p:cNvSpPr>
              <a:spLocks noGrp="1" noRot="1" noMove="1" noResize="1" noEditPoints="1" noAdjustHandles="1" noChangeArrowheads="1" noChangeShapeType="1"/>
            </p:cNvSpPr>
            <p:nvPr/>
          </p:nvSpPr>
          <p:spPr>
            <a:xfrm>
              <a:off x="5275555" y="3197092"/>
              <a:ext cx="1273242" cy="4727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solidFill>
                </a:rPr>
                <a:t>Suggestion BPO</a:t>
              </a:r>
              <a:endParaRPr lang="en-IN" sz="1000" b="1">
                <a:solidFill>
                  <a:schemeClr val="tx1"/>
                </a:solidFill>
              </a:endParaRPr>
            </a:p>
          </p:txBody>
        </p:sp>
      </p:grpSp>
      <p:grpSp>
        <p:nvGrpSpPr>
          <p:cNvPr id="5" name="Group 4">
            <a:extLst>
              <a:ext uri="{FF2B5EF4-FFF2-40B4-BE49-F238E27FC236}">
                <a16:creationId xmlns:a16="http://schemas.microsoft.com/office/drawing/2014/main" id="{8F03BE45-868B-570C-4712-536B51CB87D2}"/>
              </a:ext>
            </a:extLst>
          </p:cNvPr>
          <p:cNvGrpSpPr>
            <a:grpSpLocks noGrp="1" noUngrp="1" noRot="1" noMove="1" noResize="1"/>
          </p:cNvGrpSpPr>
          <p:nvPr/>
        </p:nvGrpSpPr>
        <p:grpSpPr>
          <a:xfrm>
            <a:off x="918937" y="1300701"/>
            <a:ext cx="1945422" cy="1386246"/>
            <a:chOff x="918937" y="1386426"/>
            <a:chExt cx="1945422" cy="1386246"/>
          </a:xfrm>
        </p:grpSpPr>
        <p:sp>
          <p:nvSpPr>
            <p:cNvPr id="17" name="Rectangle: Rounded Corners 16">
              <a:extLst>
                <a:ext uri="{FF2B5EF4-FFF2-40B4-BE49-F238E27FC236}">
                  <a16:creationId xmlns:a16="http://schemas.microsoft.com/office/drawing/2014/main" id="{E08E380B-EC5F-DDCB-E7A8-407581530BA0}"/>
                </a:ext>
              </a:extLst>
            </p:cNvPr>
            <p:cNvSpPr>
              <a:spLocks noGrp="1" noRot="1" noMove="1" noResize="1" noEditPoints="1" noAdjustHandles="1" noChangeArrowheads="1" noChangeShapeType="1"/>
            </p:cNvSpPr>
            <p:nvPr/>
          </p:nvSpPr>
          <p:spPr>
            <a:xfrm>
              <a:off x="918937" y="1386426"/>
              <a:ext cx="1945422" cy="1386246"/>
            </a:xfrm>
            <a:prstGeom prst="roundRect">
              <a:avLst>
                <a:gd name="adj" fmla="val 7906"/>
              </a:avLst>
            </a:prstGeom>
            <a:gradFill>
              <a:gsLst>
                <a:gs pos="0">
                  <a:srgbClr val="4A4A4A"/>
                </a:gs>
                <a:gs pos="100000">
                  <a:srgbClr val="343434"/>
                </a:gs>
              </a:gsLst>
              <a:lin ang="16200038" scaled="0"/>
            </a:grad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IN" sz="1200">
                  <a:solidFill>
                    <a:srgbClr val="F9F9F9"/>
                  </a:solidFill>
                  <a:latin typeface="+mn-lt"/>
                  <a:ea typeface="Montserrat"/>
                  <a:cs typeface="Montserrat"/>
                  <a:sym typeface="Montserrat"/>
                </a:rPr>
                <a:t>Need help answering customer query</a:t>
              </a:r>
            </a:p>
          </p:txBody>
        </p:sp>
        <p:sp>
          <p:nvSpPr>
            <p:cNvPr id="18" name="Rectangle: Rounded Corners 17">
              <a:extLst>
                <a:ext uri="{FF2B5EF4-FFF2-40B4-BE49-F238E27FC236}">
                  <a16:creationId xmlns:a16="http://schemas.microsoft.com/office/drawing/2014/main" id="{B90C7800-A7B9-C557-C310-CA0F65CE948E}"/>
                </a:ext>
              </a:extLst>
            </p:cNvPr>
            <p:cNvSpPr>
              <a:spLocks noGrp="1" noRot="1" noMove="1" noResize="1" noEditPoints="1" noAdjustHandles="1" noChangeArrowheads="1" noChangeShapeType="1"/>
            </p:cNvSpPr>
            <p:nvPr/>
          </p:nvSpPr>
          <p:spPr>
            <a:xfrm>
              <a:off x="1255027" y="1553778"/>
              <a:ext cx="1273242" cy="4727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solidFill>
                </a:rPr>
                <a:t>Ask for Support</a:t>
              </a:r>
              <a:endParaRPr lang="en-IN" sz="1000" b="1">
                <a:solidFill>
                  <a:schemeClr val="tx1"/>
                </a:solidFill>
              </a:endParaRPr>
            </a:p>
          </p:txBody>
        </p:sp>
      </p:grpSp>
      <p:grpSp>
        <p:nvGrpSpPr>
          <p:cNvPr id="15" name="Group 14">
            <a:extLst>
              <a:ext uri="{FF2B5EF4-FFF2-40B4-BE49-F238E27FC236}">
                <a16:creationId xmlns:a16="http://schemas.microsoft.com/office/drawing/2014/main" id="{FC632C10-558C-FA1D-F980-3BCC18F0DE52}"/>
              </a:ext>
            </a:extLst>
          </p:cNvPr>
          <p:cNvGrpSpPr>
            <a:grpSpLocks noGrp="1" noUngrp="1" noRot="1" noMove="1" noResize="1"/>
          </p:cNvGrpSpPr>
          <p:nvPr/>
        </p:nvGrpSpPr>
        <p:grpSpPr>
          <a:xfrm>
            <a:off x="2259113" y="3221093"/>
            <a:ext cx="1945422" cy="1385545"/>
            <a:chOff x="2259113" y="3059168"/>
            <a:chExt cx="1945422" cy="1385545"/>
          </a:xfrm>
        </p:grpSpPr>
        <p:sp>
          <p:nvSpPr>
            <p:cNvPr id="25" name="Rectangle: Rounded Corners 24">
              <a:extLst>
                <a:ext uri="{FF2B5EF4-FFF2-40B4-BE49-F238E27FC236}">
                  <a16:creationId xmlns:a16="http://schemas.microsoft.com/office/drawing/2014/main" id="{EBE77F2C-6538-6E81-A42D-446595765819}"/>
                </a:ext>
              </a:extLst>
            </p:cNvPr>
            <p:cNvSpPr>
              <a:spLocks noGrp="1" noRot="1" noMove="1" noResize="1" noEditPoints="1" noAdjustHandles="1" noChangeArrowheads="1" noChangeShapeType="1"/>
            </p:cNvSpPr>
            <p:nvPr/>
          </p:nvSpPr>
          <p:spPr>
            <a:xfrm>
              <a:off x="2259113" y="3059168"/>
              <a:ext cx="1945422" cy="1385545"/>
            </a:xfrm>
            <a:prstGeom prst="roundRect">
              <a:avLst>
                <a:gd name="adj" fmla="val 7906"/>
              </a:avLst>
            </a:prstGeom>
            <a:gradFill>
              <a:gsLst>
                <a:gs pos="0">
                  <a:srgbClr val="4A4A4A"/>
                </a:gs>
                <a:gs pos="100000">
                  <a:srgbClr val="343434"/>
                </a:gs>
              </a:gsLst>
              <a:lin ang="16200038" scaled="0"/>
            </a:grad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IN" sz="1200" dirty="0">
                  <a:solidFill>
                    <a:srgbClr val="F9F9F9"/>
                  </a:solidFill>
                  <a:latin typeface="+mn-lt"/>
                  <a:ea typeface="Montserrat"/>
                  <a:cs typeface="Montserrat"/>
                  <a:sym typeface="Montserrat"/>
                </a:rPr>
                <a:t>Request for material resources like MASTER or training</a:t>
              </a:r>
            </a:p>
          </p:txBody>
        </p:sp>
        <p:sp>
          <p:nvSpPr>
            <p:cNvPr id="26" name="Rectangle: Rounded Corners 25">
              <a:extLst>
                <a:ext uri="{FF2B5EF4-FFF2-40B4-BE49-F238E27FC236}">
                  <a16:creationId xmlns:a16="http://schemas.microsoft.com/office/drawing/2014/main" id="{3E5E2D30-A927-3185-1F05-2B2D8E4953D7}"/>
                </a:ext>
              </a:extLst>
            </p:cNvPr>
            <p:cNvSpPr>
              <a:spLocks noGrp="1" noRot="1" noMove="1" noResize="1" noEditPoints="1" noAdjustHandles="1" noChangeArrowheads="1" noChangeShapeType="1"/>
            </p:cNvSpPr>
            <p:nvPr/>
          </p:nvSpPr>
          <p:spPr>
            <a:xfrm>
              <a:off x="2595203" y="3191561"/>
              <a:ext cx="1273242" cy="4727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solidFill>
                </a:rPr>
                <a:t>Ops Resource Request BPO</a:t>
              </a:r>
              <a:endParaRPr lang="en-IN" sz="1000" b="1">
                <a:solidFill>
                  <a:schemeClr val="tx1"/>
                </a:solidFill>
              </a:endParaRPr>
            </a:p>
          </p:txBody>
        </p:sp>
      </p:grpSp>
      <p:grpSp>
        <p:nvGrpSpPr>
          <p:cNvPr id="11" name="Group 10">
            <a:extLst>
              <a:ext uri="{FF2B5EF4-FFF2-40B4-BE49-F238E27FC236}">
                <a16:creationId xmlns:a16="http://schemas.microsoft.com/office/drawing/2014/main" id="{EE1B55C7-E141-16E0-4F6A-F6DE43D4A784}"/>
              </a:ext>
            </a:extLst>
          </p:cNvPr>
          <p:cNvGrpSpPr>
            <a:grpSpLocks noGrp="1" noUngrp="1" noRot="1" noMove="1" noResize="1"/>
          </p:cNvGrpSpPr>
          <p:nvPr/>
        </p:nvGrpSpPr>
        <p:grpSpPr>
          <a:xfrm>
            <a:off x="6279641" y="1300701"/>
            <a:ext cx="1945422" cy="1386246"/>
            <a:chOff x="6279641" y="1386426"/>
            <a:chExt cx="1945422" cy="1386246"/>
          </a:xfrm>
        </p:grpSpPr>
        <p:sp>
          <p:nvSpPr>
            <p:cNvPr id="33" name="Rectangle: Rounded Corners 32">
              <a:extLst>
                <a:ext uri="{FF2B5EF4-FFF2-40B4-BE49-F238E27FC236}">
                  <a16:creationId xmlns:a16="http://schemas.microsoft.com/office/drawing/2014/main" id="{B7712D1F-CFB7-E358-798B-3768BCF31765}"/>
                </a:ext>
              </a:extLst>
            </p:cNvPr>
            <p:cNvSpPr>
              <a:spLocks noGrp="1" noRot="1" noMove="1" noResize="1" noEditPoints="1" noAdjustHandles="1" noChangeArrowheads="1" noChangeShapeType="1"/>
            </p:cNvSpPr>
            <p:nvPr/>
          </p:nvSpPr>
          <p:spPr>
            <a:xfrm>
              <a:off x="6279641" y="1386426"/>
              <a:ext cx="1945422" cy="1386246"/>
            </a:xfrm>
            <a:prstGeom prst="roundRect">
              <a:avLst>
                <a:gd name="adj" fmla="val 7906"/>
              </a:avLst>
            </a:prstGeom>
            <a:gradFill>
              <a:gsLst>
                <a:gs pos="0">
                  <a:srgbClr val="4A4A4A"/>
                </a:gs>
                <a:gs pos="100000">
                  <a:srgbClr val="343434"/>
                </a:gs>
              </a:gsLst>
              <a:lin ang="16200038" scaled="0"/>
            </a:gradFill>
            <a:ln>
              <a:noFill/>
            </a:ln>
          </p:spPr>
          <p:txBody>
            <a:bodyPr spcFirstLastPara="1" wrap="square" lIns="91425" tIns="91425" rIns="91425" bIns="91425" anchor="b" anchorCtr="0">
              <a:noAutofit/>
            </a:bodyPr>
            <a:lstStyle/>
            <a:p>
              <a:pPr algn="ctr">
                <a:buSzPts val="1400"/>
              </a:pPr>
              <a:r>
                <a:rPr lang="en-IN" sz="1200" dirty="0">
                  <a:solidFill>
                    <a:srgbClr val="F9F9F9"/>
                  </a:solidFill>
                  <a:latin typeface="+mn-lt"/>
                  <a:ea typeface="Montserrat"/>
                  <a:cs typeface="Montserrat"/>
                  <a:sym typeface="Montserrat"/>
                </a:rPr>
                <a:t>For incorrect or inappropriate chatbot response</a:t>
              </a:r>
              <a:endParaRPr lang="en-IN" dirty="0"/>
            </a:p>
          </p:txBody>
        </p:sp>
        <p:sp>
          <p:nvSpPr>
            <p:cNvPr id="34" name="Rectangle: Rounded Corners 33">
              <a:extLst>
                <a:ext uri="{FF2B5EF4-FFF2-40B4-BE49-F238E27FC236}">
                  <a16:creationId xmlns:a16="http://schemas.microsoft.com/office/drawing/2014/main" id="{01DC2EB3-8ED3-DD71-4292-01733628A4B6}"/>
                </a:ext>
              </a:extLst>
            </p:cNvPr>
            <p:cNvSpPr>
              <a:spLocks noGrp="1" noRot="1" noMove="1" noResize="1" noEditPoints="1" noAdjustHandles="1" noChangeArrowheads="1" noChangeShapeType="1"/>
            </p:cNvSpPr>
            <p:nvPr/>
          </p:nvSpPr>
          <p:spPr>
            <a:xfrm>
              <a:off x="6644418" y="1524120"/>
              <a:ext cx="1273242" cy="4727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solidFill>
                </a:rPr>
                <a:t>Chatbot Feedback</a:t>
              </a:r>
              <a:endParaRPr lang="en-IN" sz="1000" b="1">
                <a:solidFill>
                  <a:schemeClr val="tx1"/>
                </a:solidFill>
              </a:endParaRPr>
            </a:p>
          </p:txBody>
        </p:sp>
      </p:grpSp>
    </p:spTree>
    <p:custDataLst>
      <p:tags r:id="rId1"/>
    </p:custDataLst>
    <p:extLst>
      <p:ext uri="{BB962C8B-B14F-4D97-AF65-F5344CB8AC3E}">
        <p14:creationId xmlns:p14="http://schemas.microsoft.com/office/powerpoint/2010/main" val="1847073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460355-61F3-451F-ABBC-23864DFFFCC7}"/>
              </a:ext>
            </a:extLst>
          </p:cNvPr>
          <p:cNvSpPr>
            <a:spLocks noGrp="1" noRot="1" noMove="1" noResize="1" noEditPoints="1" noAdjustHandles="1" noChangeArrowheads="1" noChangeShapeType="1"/>
          </p:cNvSpPr>
          <p:nvPr>
            <p:ph type="title"/>
          </p:nvPr>
        </p:nvSpPr>
        <p:spPr/>
        <p:txBody>
          <a:bodyPr/>
          <a:lstStyle/>
          <a:p>
            <a:r>
              <a:rPr lang="en-IN"/>
              <a:t>Slack: Best Practices</a:t>
            </a:r>
          </a:p>
        </p:txBody>
      </p:sp>
      <p:sp>
        <p:nvSpPr>
          <p:cNvPr id="20" name="TextBox 19">
            <a:extLst>
              <a:ext uri="{FF2B5EF4-FFF2-40B4-BE49-F238E27FC236}">
                <a16:creationId xmlns:a16="http://schemas.microsoft.com/office/drawing/2014/main" id="{2E7A16CE-A92A-4DEF-9095-0DA2C2FE5C9D}"/>
              </a:ext>
            </a:extLst>
          </p:cNvPr>
          <p:cNvSpPr txBox="1">
            <a:spLocks noGrp="1" noRot="1" noMove="1" noResize="1" noEditPoints="1" noAdjustHandles="1" noChangeArrowheads="1" noChangeShapeType="1"/>
          </p:cNvSpPr>
          <p:nvPr/>
        </p:nvSpPr>
        <p:spPr>
          <a:xfrm>
            <a:off x="1602813" y="1496174"/>
            <a:ext cx="897292" cy="338554"/>
          </a:xfrm>
          <a:prstGeom prst="rect">
            <a:avLst/>
          </a:prstGeom>
          <a:noFill/>
        </p:spPr>
        <p:txBody>
          <a:bodyPr wrap="square" rtlCol="0">
            <a:spAutoFit/>
          </a:bodyPr>
          <a:lstStyle/>
          <a:p>
            <a:r>
              <a:rPr lang="en-US" sz="1600" b="1">
                <a:solidFill>
                  <a:srgbClr val="5AC1FF"/>
                </a:solidFill>
                <a:latin typeface="+mn-lt"/>
              </a:rPr>
              <a:t>Pros</a:t>
            </a:r>
            <a:endParaRPr lang="en-IN" sz="1600" b="1">
              <a:solidFill>
                <a:srgbClr val="5AC1FF"/>
              </a:solidFill>
              <a:latin typeface="+mn-lt"/>
            </a:endParaRPr>
          </a:p>
        </p:txBody>
      </p:sp>
      <p:sp>
        <p:nvSpPr>
          <p:cNvPr id="21" name="TextBox 20">
            <a:extLst>
              <a:ext uri="{FF2B5EF4-FFF2-40B4-BE49-F238E27FC236}">
                <a16:creationId xmlns:a16="http://schemas.microsoft.com/office/drawing/2014/main" id="{67B2EF75-14EB-466B-82E0-E12B4AD2B0D2}"/>
              </a:ext>
            </a:extLst>
          </p:cNvPr>
          <p:cNvSpPr txBox="1">
            <a:spLocks noGrp="1" noRot="1" noMove="1" noResize="1" noEditPoints="1" noAdjustHandles="1" noChangeArrowheads="1" noChangeShapeType="1"/>
          </p:cNvSpPr>
          <p:nvPr/>
        </p:nvSpPr>
        <p:spPr>
          <a:xfrm>
            <a:off x="4726995" y="1496174"/>
            <a:ext cx="977283" cy="338554"/>
          </a:xfrm>
          <a:prstGeom prst="rect">
            <a:avLst/>
          </a:prstGeom>
          <a:noFill/>
        </p:spPr>
        <p:txBody>
          <a:bodyPr wrap="square" rtlCol="0">
            <a:spAutoFit/>
          </a:bodyPr>
          <a:lstStyle/>
          <a:p>
            <a:r>
              <a:rPr lang="en-US" sz="1600" b="1">
                <a:solidFill>
                  <a:srgbClr val="121212"/>
                </a:solidFill>
              </a:rPr>
              <a:t>Cons</a:t>
            </a:r>
            <a:endParaRPr lang="en-IN" sz="1600" b="1">
              <a:solidFill>
                <a:srgbClr val="121212"/>
              </a:solidFill>
            </a:endParaRPr>
          </a:p>
        </p:txBody>
      </p:sp>
      <p:grpSp>
        <p:nvGrpSpPr>
          <p:cNvPr id="3" name="Group 2">
            <a:extLst>
              <a:ext uri="{FF2B5EF4-FFF2-40B4-BE49-F238E27FC236}">
                <a16:creationId xmlns:a16="http://schemas.microsoft.com/office/drawing/2014/main" id="{2003D437-6991-4F17-83CA-3147A2F2630F}"/>
              </a:ext>
            </a:extLst>
          </p:cNvPr>
          <p:cNvGrpSpPr>
            <a:grpSpLocks noGrp="1" noUngrp="1" noRot="1" noMove="1" noResize="1"/>
          </p:cNvGrpSpPr>
          <p:nvPr/>
        </p:nvGrpSpPr>
        <p:grpSpPr>
          <a:xfrm>
            <a:off x="1470661" y="1295289"/>
            <a:ext cx="6070526" cy="3547541"/>
            <a:chOff x="1470661" y="1295289"/>
            <a:chExt cx="6070526" cy="3547541"/>
          </a:xfrm>
        </p:grpSpPr>
        <p:sp>
          <p:nvSpPr>
            <p:cNvPr id="11" name="Rectangle: Rounded Corners 10">
              <a:extLst>
                <a:ext uri="{FF2B5EF4-FFF2-40B4-BE49-F238E27FC236}">
                  <a16:creationId xmlns:a16="http://schemas.microsoft.com/office/drawing/2014/main" id="{403472FC-297B-453E-A235-50F8A86D77E3}"/>
                </a:ext>
              </a:extLst>
            </p:cNvPr>
            <p:cNvSpPr>
              <a:spLocks noGrp="1" noRot="1" noMove="1" noResize="1" noEditPoints="1" noAdjustHandles="1" noChangeArrowheads="1" noChangeShapeType="1"/>
            </p:cNvSpPr>
            <p:nvPr/>
          </p:nvSpPr>
          <p:spPr>
            <a:xfrm>
              <a:off x="4598788" y="1318469"/>
              <a:ext cx="2942399" cy="3524361"/>
            </a:xfrm>
            <a:prstGeom prst="roundRect">
              <a:avLst>
                <a:gd name="adj" fmla="val 7510"/>
              </a:avLst>
            </a:prstGeom>
            <a:solidFill>
              <a:srgbClr val="002F49"/>
            </a:solidFill>
            <a:ln w="12700" cap="flat">
              <a:noFill/>
              <a:prstDash val="solid"/>
              <a:miter/>
            </a:ln>
            <a:effectLst>
              <a:outerShdw blurRad="50800" dist="38100" dir="5400000" algn="t" rotWithShape="0">
                <a:prstClr val="black">
                  <a:alpha val="40000"/>
                </a:prstClr>
              </a:outerShdw>
            </a:effectLst>
          </p:spPr>
          <p:txBody>
            <a:bodyPr rtlCol="0" anchor="ctr"/>
            <a:lstStyle/>
            <a:p>
              <a:endParaRPr lang="en-IN" sz="1050"/>
            </a:p>
          </p:txBody>
        </p:sp>
        <p:sp>
          <p:nvSpPr>
            <p:cNvPr id="13" name="Freeform: Shape 12">
              <a:extLst>
                <a:ext uri="{FF2B5EF4-FFF2-40B4-BE49-F238E27FC236}">
                  <a16:creationId xmlns:a16="http://schemas.microsoft.com/office/drawing/2014/main" id="{FBB4EF2A-B0E6-47A7-BEC9-A3162B2F7AF3}"/>
                </a:ext>
              </a:extLst>
            </p:cNvPr>
            <p:cNvSpPr>
              <a:spLocks noGrp="1" noRot="1" noMove="1" noResize="1" noEditPoints="1" noAdjustHandles="1" noChangeArrowheads="1" noChangeShapeType="1"/>
            </p:cNvSpPr>
            <p:nvPr/>
          </p:nvSpPr>
          <p:spPr>
            <a:xfrm>
              <a:off x="4674477" y="1394599"/>
              <a:ext cx="2791021" cy="897751"/>
            </a:xfrm>
            <a:custGeom>
              <a:avLst/>
              <a:gdLst>
                <a:gd name="connsiteX0" fmla="*/ 1790221 w 2791021"/>
                <a:gd name="connsiteY0" fmla="*/ 0 h 897751"/>
                <a:gd name="connsiteX1" fmla="*/ 1986661 w 2791021"/>
                <a:gd name="connsiteY1" fmla="*/ 140956 h 897751"/>
                <a:gd name="connsiteX2" fmla="*/ 2628221 w 2791021"/>
                <a:gd name="connsiteY2" fmla="*/ 697083 h 897751"/>
                <a:gd name="connsiteX3" fmla="*/ 2791021 w 2791021"/>
                <a:gd name="connsiteY3" fmla="*/ 867401 h 897751"/>
                <a:gd name="connsiteX4" fmla="*/ 2791021 w 2791021"/>
                <a:gd name="connsiteY4" fmla="*/ 897751 h 897751"/>
                <a:gd name="connsiteX5" fmla="*/ 0 w 2791021"/>
                <a:gd name="connsiteY5" fmla="*/ 897751 h 897751"/>
                <a:gd name="connsiteX6" fmla="*/ 0 w 2791021"/>
                <a:gd name="connsiteY6" fmla="*/ 168478 h 897751"/>
                <a:gd name="connsiteX7" fmla="*/ 192584 w 2791021"/>
                <a:gd name="connsiteY7" fmla="*/ 1172 h 897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1021" h="897751">
                  <a:moveTo>
                    <a:pt x="1790221" y="0"/>
                  </a:moveTo>
                  <a:cubicBezTo>
                    <a:pt x="1886224" y="0"/>
                    <a:pt x="1967672" y="59310"/>
                    <a:pt x="1986661" y="140956"/>
                  </a:cubicBezTo>
                  <a:cubicBezTo>
                    <a:pt x="2051626" y="420777"/>
                    <a:pt x="2305803" y="641119"/>
                    <a:pt x="2628221" y="697083"/>
                  </a:cubicBezTo>
                  <a:cubicBezTo>
                    <a:pt x="2722393" y="713395"/>
                    <a:pt x="2791021" y="784082"/>
                    <a:pt x="2791021" y="867401"/>
                  </a:cubicBezTo>
                  <a:lnTo>
                    <a:pt x="2791021" y="897751"/>
                  </a:lnTo>
                  <a:lnTo>
                    <a:pt x="0" y="897751"/>
                  </a:lnTo>
                  <a:lnTo>
                    <a:pt x="0" y="168478"/>
                  </a:lnTo>
                  <a:cubicBezTo>
                    <a:pt x="0" y="76125"/>
                    <a:pt x="86171" y="1255"/>
                    <a:pt x="192584" y="1172"/>
                  </a:cubicBezTo>
                  <a:close/>
                </a:path>
              </a:pathLst>
            </a:custGeom>
            <a:solidFill>
              <a:schemeClr val="bg1"/>
            </a:solidFill>
            <a:ln w="0" cap="flat">
              <a:noFill/>
              <a:prstDash val="solid"/>
              <a:miter/>
            </a:ln>
          </p:spPr>
          <p:txBody>
            <a:bodyPr wrap="square" lIns="135000" tIns="648000" rIns="135000" rtlCol="0" anchor="ctr">
              <a:noAutofit/>
            </a:bodyPr>
            <a:lstStyle/>
            <a:p>
              <a:pPr marL="285750" indent="-285750">
                <a:spcBef>
                  <a:spcPts val="450"/>
                </a:spcBef>
                <a:spcAft>
                  <a:spcPts val="450"/>
                </a:spcAft>
                <a:buClr>
                  <a:srgbClr val="121212"/>
                </a:buClr>
                <a:buFont typeface="Inter" panose="020B0502030000000004" pitchFamily="34" charset="0"/>
                <a:buChar char="●"/>
              </a:pPr>
              <a:endParaRPr lang="en-US" sz="1200">
                <a:solidFill>
                  <a:srgbClr val="121212"/>
                </a:solidFill>
                <a:latin typeface="+mn-lt"/>
                <a:ea typeface="Inter" panose="020B0502030000000004" pitchFamily="34" charset="0"/>
              </a:endParaRPr>
            </a:p>
          </p:txBody>
        </p:sp>
        <p:sp>
          <p:nvSpPr>
            <p:cNvPr id="14" name="Rectangle: Top Corners Rounded 13">
              <a:extLst>
                <a:ext uri="{FF2B5EF4-FFF2-40B4-BE49-F238E27FC236}">
                  <a16:creationId xmlns:a16="http://schemas.microsoft.com/office/drawing/2014/main" id="{AE283F3A-2F25-48C3-9212-022621811B02}"/>
                </a:ext>
              </a:extLst>
            </p:cNvPr>
            <p:cNvSpPr>
              <a:spLocks noGrp="1" noRot="1" noMove="1" noResize="1" noEditPoints="1" noAdjustHandles="1" noChangeArrowheads="1" noChangeShapeType="1"/>
            </p:cNvSpPr>
            <p:nvPr/>
          </p:nvSpPr>
          <p:spPr>
            <a:xfrm>
              <a:off x="4674477" y="2292349"/>
              <a:ext cx="2791021" cy="2454355"/>
            </a:xfrm>
            <a:prstGeom prst="round2SameRect">
              <a:avLst>
                <a:gd name="adj1" fmla="val 0"/>
                <a:gd name="adj2" fmla="val 70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450"/>
                </a:spcBef>
                <a:spcAft>
                  <a:spcPts val="450"/>
                </a:spcAft>
                <a:buClr>
                  <a:srgbClr val="121212"/>
                </a:buClr>
                <a:buFont typeface="Inter" panose="020B0502030000000004" pitchFamily="34" charset="0"/>
                <a:buChar char="●"/>
              </a:pPr>
              <a:endParaRPr lang="en-US" sz="1400">
                <a:solidFill>
                  <a:srgbClr val="121212"/>
                </a:solidFill>
                <a:latin typeface="+mn-lt"/>
                <a:ea typeface="Inter" panose="020B0502030000000004" pitchFamily="34" charset="0"/>
              </a:endParaRPr>
            </a:p>
          </p:txBody>
        </p:sp>
        <p:sp>
          <p:nvSpPr>
            <p:cNvPr id="15" name="Rectangle: Rounded Corners 14">
              <a:extLst>
                <a:ext uri="{FF2B5EF4-FFF2-40B4-BE49-F238E27FC236}">
                  <a16:creationId xmlns:a16="http://schemas.microsoft.com/office/drawing/2014/main" id="{7AA01A74-F7E8-4353-92EC-DCE6B28B8737}"/>
                </a:ext>
              </a:extLst>
            </p:cNvPr>
            <p:cNvSpPr>
              <a:spLocks noGrp="1" noRot="1" noMove="1" noResize="1" noEditPoints="1" noAdjustHandles="1" noChangeArrowheads="1" noChangeShapeType="1"/>
            </p:cNvSpPr>
            <p:nvPr/>
          </p:nvSpPr>
          <p:spPr>
            <a:xfrm>
              <a:off x="1470661" y="1295289"/>
              <a:ext cx="2942399" cy="3524361"/>
            </a:xfrm>
            <a:prstGeom prst="roundRect">
              <a:avLst>
                <a:gd name="adj" fmla="val 7510"/>
              </a:avLst>
            </a:prstGeom>
            <a:solidFill>
              <a:srgbClr val="5AC1FF"/>
            </a:solidFill>
            <a:ln w="12700" cap="flat">
              <a:noFill/>
              <a:prstDash val="solid"/>
              <a:miter/>
            </a:ln>
            <a:effectLst>
              <a:outerShdw blurRad="50800" dist="38100" dir="5400000" algn="t" rotWithShape="0">
                <a:prstClr val="black">
                  <a:alpha val="40000"/>
                </a:prstClr>
              </a:outerShdw>
            </a:effectLst>
          </p:spPr>
          <p:txBody>
            <a:bodyPr rtlCol="0" anchor="ctr"/>
            <a:lstStyle/>
            <a:p>
              <a:endParaRPr lang="en-IN" sz="1050"/>
            </a:p>
          </p:txBody>
        </p:sp>
        <p:sp>
          <p:nvSpPr>
            <p:cNvPr id="17" name="Freeform: Shape 16">
              <a:extLst>
                <a:ext uri="{FF2B5EF4-FFF2-40B4-BE49-F238E27FC236}">
                  <a16:creationId xmlns:a16="http://schemas.microsoft.com/office/drawing/2014/main" id="{AE9DB41D-9AE5-4D3E-9795-945E31E775D7}"/>
                </a:ext>
              </a:extLst>
            </p:cNvPr>
            <p:cNvSpPr>
              <a:spLocks noGrp="1" noRot="1" noMove="1" noResize="1" noEditPoints="1" noAdjustHandles="1" noChangeArrowheads="1" noChangeShapeType="1"/>
            </p:cNvSpPr>
            <p:nvPr/>
          </p:nvSpPr>
          <p:spPr>
            <a:xfrm>
              <a:off x="1552490" y="1394599"/>
              <a:ext cx="2791021" cy="897751"/>
            </a:xfrm>
            <a:custGeom>
              <a:avLst/>
              <a:gdLst>
                <a:gd name="connsiteX0" fmla="*/ 1790221 w 2791021"/>
                <a:gd name="connsiteY0" fmla="*/ 0 h 897751"/>
                <a:gd name="connsiteX1" fmla="*/ 1986661 w 2791021"/>
                <a:gd name="connsiteY1" fmla="*/ 140956 h 897751"/>
                <a:gd name="connsiteX2" fmla="*/ 2628221 w 2791021"/>
                <a:gd name="connsiteY2" fmla="*/ 697083 h 897751"/>
                <a:gd name="connsiteX3" fmla="*/ 2791021 w 2791021"/>
                <a:gd name="connsiteY3" fmla="*/ 867401 h 897751"/>
                <a:gd name="connsiteX4" fmla="*/ 2791021 w 2791021"/>
                <a:gd name="connsiteY4" fmla="*/ 897751 h 897751"/>
                <a:gd name="connsiteX5" fmla="*/ 0 w 2791021"/>
                <a:gd name="connsiteY5" fmla="*/ 897751 h 897751"/>
                <a:gd name="connsiteX6" fmla="*/ 0 w 2791021"/>
                <a:gd name="connsiteY6" fmla="*/ 168478 h 897751"/>
                <a:gd name="connsiteX7" fmla="*/ 192584 w 2791021"/>
                <a:gd name="connsiteY7" fmla="*/ 1172 h 897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1021" h="897751">
                  <a:moveTo>
                    <a:pt x="1790221" y="0"/>
                  </a:moveTo>
                  <a:cubicBezTo>
                    <a:pt x="1886224" y="0"/>
                    <a:pt x="1967672" y="59310"/>
                    <a:pt x="1986661" y="140956"/>
                  </a:cubicBezTo>
                  <a:cubicBezTo>
                    <a:pt x="2051626" y="420777"/>
                    <a:pt x="2305803" y="641119"/>
                    <a:pt x="2628221" y="697083"/>
                  </a:cubicBezTo>
                  <a:cubicBezTo>
                    <a:pt x="2722393" y="713395"/>
                    <a:pt x="2791021" y="784082"/>
                    <a:pt x="2791021" y="867401"/>
                  </a:cubicBezTo>
                  <a:lnTo>
                    <a:pt x="2791021" y="897751"/>
                  </a:lnTo>
                  <a:lnTo>
                    <a:pt x="0" y="897751"/>
                  </a:lnTo>
                  <a:lnTo>
                    <a:pt x="0" y="168478"/>
                  </a:lnTo>
                  <a:cubicBezTo>
                    <a:pt x="0" y="76125"/>
                    <a:pt x="86171" y="1255"/>
                    <a:pt x="192584" y="1172"/>
                  </a:cubicBezTo>
                  <a:close/>
                </a:path>
              </a:pathLst>
            </a:custGeom>
            <a:solidFill>
              <a:schemeClr val="bg1"/>
            </a:solidFill>
            <a:ln w="0" cap="flat">
              <a:noFill/>
              <a:prstDash val="solid"/>
              <a:miter/>
            </a:ln>
          </p:spPr>
          <p:txBody>
            <a:bodyPr wrap="square" lIns="135000" tIns="648000" rIns="135000" rtlCol="0" anchor="ctr">
              <a:noAutofit/>
            </a:bodyPr>
            <a:lstStyle/>
            <a:p>
              <a:pPr marL="285750" indent="-285750">
                <a:spcBef>
                  <a:spcPts val="450"/>
                </a:spcBef>
                <a:spcAft>
                  <a:spcPts val="450"/>
                </a:spcAft>
                <a:buClr>
                  <a:srgbClr val="121212"/>
                </a:buClr>
                <a:buFont typeface="Inter" panose="020B0502030000000004" pitchFamily="34" charset="0"/>
                <a:buChar char="●"/>
              </a:pPr>
              <a:endParaRPr lang="en-US" sz="1200">
                <a:solidFill>
                  <a:srgbClr val="121212"/>
                </a:solidFill>
                <a:latin typeface="+mn-lt"/>
                <a:ea typeface="Inter" panose="020B0502030000000004" pitchFamily="34" charset="0"/>
              </a:endParaRPr>
            </a:p>
          </p:txBody>
        </p:sp>
        <p:pic>
          <p:nvPicPr>
            <p:cNvPr id="18" name="Graphic 17">
              <a:extLst>
                <a:ext uri="{FF2B5EF4-FFF2-40B4-BE49-F238E27FC236}">
                  <a16:creationId xmlns:a16="http://schemas.microsoft.com/office/drawing/2014/main" id="{12BAF17E-06E5-4296-833C-D8579EDE0059}"/>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6952432" y="1532742"/>
              <a:ext cx="328613" cy="265418"/>
            </a:xfrm>
            <a:prstGeom prst="rect">
              <a:avLst/>
            </a:prstGeom>
          </p:spPr>
        </p:pic>
        <p:pic>
          <p:nvPicPr>
            <p:cNvPr id="19" name="Graphic 18">
              <a:extLst>
                <a:ext uri="{FF2B5EF4-FFF2-40B4-BE49-F238E27FC236}">
                  <a16:creationId xmlns:a16="http://schemas.microsoft.com/office/drawing/2014/main" id="{E7F72EBB-203C-4816-A31F-EE428B6EFF78}"/>
                </a:ext>
              </a:extLst>
            </p:cNvPr>
            <p:cNvPicPr>
              <a:picLocks noGrp="1" noRot="1" noChangeAspect="1" noMove="1" noResize="1" noEditPoints="1" noAdjustHandles="1" noChangeArrowheads="1" noChangeShapeType="1" noCrop="1"/>
            </p:cNvPicPr>
            <p:nvPr/>
          </p:nvPicPr>
          <p:blipFill>
            <a:blip r:embed="rId6">
              <a:extLst>
                <a:ext uri="{96DAC541-7B7A-43D3-8B79-37D633B846F1}">
                  <asvg:svgBlip xmlns:asvg="http://schemas.microsoft.com/office/drawing/2016/SVG/main" r:embed="rId7"/>
                </a:ext>
              </a:extLst>
            </a:blip>
            <a:stretch>
              <a:fillRect/>
            </a:stretch>
          </p:blipFill>
          <p:spPr>
            <a:xfrm>
              <a:off x="3864896" y="1535125"/>
              <a:ext cx="322715" cy="260654"/>
            </a:xfrm>
            <a:prstGeom prst="rect">
              <a:avLst/>
            </a:prstGeom>
          </p:spPr>
        </p:pic>
        <p:sp>
          <p:nvSpPr>
            <p:cNvPr id="22" name="Rectangle: Top Corners Rounded 21">
              <a:extLst>
                <a:ext uri="{FF2B5EF4-FFF2-40B4-BE49-F238E27FC236}">
                  <a16:creationId xmlns:a16="http://schemas.microsoft.com/office/drawing/2014/main" id="{DE8EB38D-C40B-4A60-858A-733DBA7E912F}"/>
                </a:ext>
              </a:extLst>
            </p:cNvPr>
            <p:cNvSpPr>
              <a:spLocks noGrp="1" noRot="1" noMove="1" noResize="1" noEditPoints="1" noAdjustHandles="1" noChangeArrowheads="1" noChangeShapeType="1"/>
            </p:cNvSpPr>
            <p:nvPr/>
          </p:nvSpPr>
          <p:spPr>
            <a:xfrm>
              <a:off x="1552490" y="2292349"/>
              <a:ext cx="2791021" cy="2455545"/>
            </a:xfrm>
            <a:prstGeom prst="round2SameRect">
              <a:avLst>
                <a:gd name="adj1" fmla="val 0"/>
                <a:gd name="adj2" fmla="val 70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450"/>
                </a:spcBef>
                <a:spcAft>
                  <a:spcPts val="450"/>
                </a:spcAft>
                <a:buClr>
                  <a:srgbClr val="121212"/>
                </a:buClr>
                <a:buFont typeface="Inter" panose="020B0502030000000004" pitchFamily="34" charset="0"/>
                <a:buChar char="●"/>
              </a:pPr>
              <a:endParaRPr lang="en-US" sz="1400">
                <a:solidFill>
                  <a:srgbClr val="121212"/>
                </a:solidFill>
                <a:latin typeface="+mn-lt"/>
                <a:ea typeface="Inter" panose="020B0502030000000004" pitchFamily="34" charset="0"/>
              </a:endParaRPr>
            </a:p>
          </p:txBody>
        </p:sp>
      </p:grpSp>
      <p:sp>
        <p:nvSpPr>
          <p:cNvPr id="24" name="TextBox 23">
            <a:extLst>
              <a:ext uri="{FF2B5EF4-FFF2-40B4-BE49-F238E27FC236}">
                <a16:creationId xmlns:a16="http://schemas.microsoft.com/office/drawing/2014/main" id="{CCA58B9B-AC88-4CD9-8503-CD2ECDB318CD}"/>
              </a:ext>
            </a:extLst>
          </p:cNvPr>
          <p:cNvSpPr txBox="1">
            <a:spLocks noGrp="1" noRot="1" noMove="1" noResize="1" noEditPoints="1" noAdjustHandles="1" noChangeArrowheads="1" noChangeShapeType="1"/>
          </p:cNvSpPr>
          <p:nvPr/>
        </p:nvSpPr>
        <p:spPr>
          <a:xfrm>
            <a:off x="1552490" y="2053660"/>
            <a:ext cx="2729521" cy="2394630"/>
          </a:xfrm>
          <a:prstGeom prst="rect">
            <a:avLst/>
          </a:prstGeom>
          <a:noFill/>
        </p:spPr>
        <p:txBody>
          <a:bodyPr wrap="square" rtlCol="0">
            <a:spAutoFit/>
          </a:bodyPr>
          <a:lstStyle/>
          <a:p>
            <a:pPr marL="285750" indent="-285750">
              <a:lnSpc>
                <a:spcPct val="120000"/>
              </a:lnSpc>
              <a:spcBef>
                <a:spcPts val="450"/>
              </a:spcBef>
              <a:spcAft>
                <a:spcPts val="450"/>
              </a:spcAft>
              <a:buClr>
                <a:srgbClr val="121212"/>
              </a:buClr>
              <a:buFont typeface="Inter" panose="020B0502030000000004" pitchFamily="34" charset="0"/>
              <a:buChar char="●"/>
            </a:pPr>
            <a:r>
              <a:rPr lang="en-US">
                <a:solidFill>
                  <a:srgbClr val="121212"/>
                </a:solidFill>
                <a:latin typeface="+mn-lt"/>
                <a:ea typeface="Inter" panose="020B0502030000000004" pitchFamily="34" charset="0"/>
              </a:rPr>
              <a:t>Communicate respectfully (everything is monitored).</a:t>
            </a:r>
          </a:p>
          <a:p>
            <a:pPr marL="285750" indent="-285750">
              <a:lnSpc>
                <a:spcPct val="120000"/>
              </a:lnSpc>
              <a:spcBef>
                <a:spcPts val="450"/>
              </a:spcBef>
              <a:spcAft>
                <a:spcPts val="450"/>
              </a:spcAft>
              <a:buClr>
                <a:srgbClr val="121212"/>
              </a:buClr>
              <a:buFont typeface="Inter" panose="020B0502030000000004" pitchFamily="34" charset="0"/>
              <a:buChar char="●"/>
            </a:pPr>
            <a:r>
              <a:rPr lang="en">
                <a:solidFill>
                  <a:schemeClr val="dk1"/>
                </a:solidFill>
                <a:latin typeface="+mn-lt"/>
                <a:ea typeface="Inter"/>
                <a:cs typeface="Inter"/>
                <a:sym typeface="Inter"/>
              </a:rPr>
              <a:t>Use workflows to provide all relevant information to get the best assistance quickly.</a:t>
            </a:r>
            <a:endParaRPr lang="en-US">
              <a:solidFill>
                <a:srgbClr val="121212"/>
              </a:solidFill>
              <a:latin typeface="+mn-lt"/>
              <a:ea typeface="Inter" panose="020B0502030000000004" pitchFamily="34" charset="0"/>
            </a:endParaRPr>
          </a:p>
          <a:p>
            <a:pPr marL="285750" indent="-285750">
              <a:lnSpc>
                <a:spcPct val="120000"/>
              </a:lnSpc>
              <a:spcBef>
                <a:spcPts val="450"/>
              </a:spcBef>
              <a:spcAft>
                <a:spcPts val="450"/>
              </a:spcAft>
              <a:buClr>
                <a:srgbClr val="121212"/>
              </a:buClr>
              <a:buFont typeface="Inter" panose="020B0502030000000004" pitchFamily="34" charset="0"/>
              <a:buChar char="●"/>
            </a:pPr>
            <a:r>
              <a:rPr lang="en">
                <a:solidFill>
                  <a:schemeClr val="dk1"/>
                </a:solidFill>
                <a:latin typeface="+mn-lt"/>
                <a:ea typeface="Inter"/>
                <a:cs typeface="Inter"/>
                <a:sym typeface="Inter"/>
              </a:rPr>
              <a:t>Review frequently for updates.</a:t>
            </a:r>
            <a:endParaRPr lang="en-US">
              <a:solidFill>
                <a:srgbClr val="121212"/>
              </a:solidFill>
              <a:latin typeface="+mn-lt"/>
              <a:ea typeface="Inter" panose="020B0502030000000004" pitchFamily="34" charset="0"/>
            </a:endParaRPr>
          </a:p>
        </p:txBody>
      </p:sp>
      <p:sp>
        <p:nvSpPr>
          <p:cNvPr id="26" name="TextBox 25">
            <a:extLst>
              <a:ext uri="{FF2B5EF4-FFF2-40B4-BE49-F238E27FC236}">
                <a16:creationId xmlns:a16="http://schemas.microsoft.com/office/drawing/2014/main" id="{C3EDBB2F-BDB4-4AC5-AD79-E4D1A34E750B}"/>
              </a:ext>
            </a:extLst>
          </p:cNvPr>
          <p:cNvSpPr txBox="1">
            <a:spLocks noGrp="1" noRot="1" noMove="1" noResize="1" noEditPoints="1" noAdjustHandles="1" noChangeArrowheads="1" noChangeShapeType="1"/>
          </p:cNvSpPr>
          <p:nvPr/>
        </p:nvSpPr>
        <p:spPr>
          <a:xfrm>
            <a:off x="4674477" y="2053660"/>
            <a:ext cx="2791021" cy="2394630"/>
          </a:xfrm>
          <a:prstGeom prst="rect">
            <a:avLst/>
          </a:prstGeom>
          <a:noFill/>
        </p:spPr>
        <p:txBody>
          <a:bodyPr wrap="square" rtlCol="0">
            <a:spAutoFit/>
          </a:bodyPr>
          <a:lstStyle/>
          <a:p>
            <a:pPr marL="285750" indent="-285750">
              <a:lnSpc>
                <a:spcPct val="120000"/>
              </a:lnSpc>
              <a:spcBef>
                <a:spcPts val="450"/>
              </a:spcBef>
              <a:spcAft>
                <a:spcPts val="450"/>
              </a:spcAft>
              <a:buClr>
                <a:srgbClr val="121212"/>
              </a:buClr>
              <a:buFont typeface="Inter" panose="020B0502030000000004" pitchFamily="34" charset="0"/>
              <a:buChar char="●"/>
            </a:pPr>
            <a:r>
              <a:rPr lang="en-US">
                <a:solidFill>
                  <a:srgbClr val="121212"/>
                </a:solidFill>
                <a:latin typeface="+mn-lt"/>
                <a:ea typeface="Inter" panose="020B0502030000000004" pitchFamily="34" charset="0"/>
              </a:rPr>
              <a:t>Don’t save information from other sources.</a:t>
            </a:r>
          </a:p>
          <a:p>
            <a:pPr marL="285750" indent="-285750">
              <a:lnSpc>
                <a:spcPct val="120000"/>
              </a:lnSpc>
              <a:spcBef>
                <a:spcPts val="450"/>
              </a:spcBef>
              <a:spcAft>
                <a:spcPts val="450"/>
              </a:spcAft>
              <a:buClr>
                <a:srgbClr val="121212"/>
              </a:buClr>
              <a:buFont typeface="Inter" panose="020B0502030000000004" pitchFamily="34" charset="0"/>
              <a:buChar char="●"/>
            </a:pPr>
            <a:r>
              <a:rPr lang="en">
                <a:solidFill>
                  <a:schemeClr val="dk1"/>
                </a:solidFill>
                <a:latin typeface="+mn-lt"/>
                <a:ea typeface="Inter"/>
                <a:cs typeface="Inter"/>
                <a:sym typeface="Inter"/>
              </a:rPr>
              <a:t>Don’t send PII or other sensitive information (only send ticket numbers or User IDs).</a:t>
            </a:r>
            <a:endParaRPr lang="en-US">
              <a:solidFill>
                <a:srgbClr val="121212"/>
              </a:solidFill>
              <a:latin typeface="+mn-lt"/>
              <a:ea typeface="Inter" panose="020B0502030000000004" pitchFamily="34" charset="0"/>
            </a:endParaRPr>
          </a:p>
          <a:p>
            <a:pPr marL="285750" indent="-285750">
              <a:lnSpc>
                <a:spcPct val="120000"/>
              </a:lnSpc>
              <a:spcBef>
                <a:spcPts val="450"/>
              </a:spcBef>
              <a:spcAft>
                <a:spcPts val="450"/>
              </a:spcAft>
              <a:buClr>
                <a:srgbClr val="121212"/>
              </a:buClr>
              <a:buFont typeface="Inter" panose="020B0502030000000004" pitchFamily="34" charset="0"/>
              <a:buChar char="●"/>
            </a:pPr>
            <a:r>
              <a:rPr lang="en-US">
                <a:solidFill>
                  <a:srgbClr val="121212"/>
                </a:solidFill>
                <a:latin typeface="+mn-lt"/>
                <a:ea typeface="Inter" panose="020B0502030000000004" pitchFamily="34" charset="0"/>
              </a:rPr>
              <a:t>Don’t use for personal conversations.</a:t>
            </a:r>
          </a:p>
        </p:txBody>
      </p:sp>
      <p:sp>
        <p:nvSpPr>
          <p:cNvPr id="2" name="TextBox 1">
            <a:extLst>
              <a:ext uri="{FF2B5EF4-FFF2-40B4-BE49-F238E27FC236}">
                <a16:creationId xmlns:a16="http://schemas.microsoft.com/office/drawing/2014/main" id="{1C098DD2-FE7B-FB9A-6B48-9F285DFEC190}"/>
              </a:ext>
            </a:extLst>
          </p:cNvPr>
          <p:cNvSpPr txBox="1">
            <a:spLocks noGrp="1" noRot="1" noMove="1" noResize="1" noEditPoints="1" noAdjustHandles="1" noChangeArrowheads="1" noChangeShapeType="1"/>
          </p:cNvSpPr>
          <p:nvPr/>
        </p:nvSpPr>
        <p:spPr>
          <a:xfrm>
            <a:off x="1637097" y="1530107"/>
            <a:ext cx="1180025" cy="338554"/>
          </a:xfrm>
          <a:prstGeom prst="rect">
            <a:avLst/>
          </a:prstGeom>
          <a:noFill/>
        </p:spPr>
        <p:txBody>
          <a:bodyPr wrap="square" rtlCol="0">
            <a:spAutoFit/>
          </a:bodyPr>
          <a:lstStyle/>
          <a:p>
            <a:r>
              <a:rPr lang="en-US" sz="1600" b="1">
                <a:solidFill>
                  <a:srgbClr val="5AC1FF"/>
                </a:solidFill>
                <a:latin typeface="+mn-lt"/>
                <a:ea typeface="Inter" panose="020B0502030000000004" pitchFamily="34" charset="0"/>
              </a:rPr>
              <a:t>Dos</a:t>
            </a:r>
          </a:p>
        </p:txBody>
      </p:sp>
      <p:sp>
        <p:nvSpPr>
          <p:cNvPr id="4" name="TextBox 3">
            <a:extLst>
              <a:ext uri="{FF2B5EF4-FFF2-40B4-BE49-F238E27FC236}">
                <a16:creationId xmlns:a16="http://schemas.microsoft.com/office/drawing/2014/main" id="{DB26A586-28CC-B994-D609-3CDE497CB0B3}"/>
              </a:ext>
            </a:extLst>
          </p:cNvPr>
          <p:cNvSpPr txBox="1">
            <a:spLocks noGrp="1" noRot="1" noMove="1" noResize="1" noEditPoints="1" noAdjustHandles="1" noChangeArrowheads="1" noChangeShapeType="1"/>
          </p:cNvSpPr>
          <p:nvPr/>
        </p:nvSpPr>
        <p:spPr>
          <a:xfrm>
            <a:off x="4806764" y="1484676"/>
            <a:ext cx="1285221" cy="338554"/>
          </a:xfrm>
          <a:prstGeom prst="rect">
            <a:avLst/>
          </a:prstGeom>
          <a:noFill/>
        </p:spPr>
        <p:txBody>
          <a:bodyPr wrap="square" rtlCol="0">
            <a:spAutoFit/>
          </a:bodyPr>
          <a:lstStyle/>
          <a:p>
            <a:r>
              <a:rPr lang="en-US" sz="1600" b="1">
                <a:solidFill>
                  <a:srgbClr val="121212"/>
                </a:solidFill>
                <a:latin typeface="Inter" panose="020B0502030000000004" pitchFamily="34" charset="0"/>
                <a:ea typeface="Inter" panose="020B0502030000000004" pitchFamily="34" charset="0"/>
              </a:rPr>
              <a:t>Don’ts</a:t>
            </a:r>
          </a:p>
        </p:txBody>
      </p:sp>
    </p:spTree>
    <p:custDataLst>
      <p:tags r:id="rId1"/>
    </p:custDataLst>
    <p:extLst>
      <p:ext uri="{BB962C8B-B14F-4D97-AF65-F5344CB8AC3E}">
        <p14:creationId xmlns:p14="http://schemas.microsoft.com/office/powerpoint/2010/main" val="2161799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2">
          <a:extLst>
            <a:ext uri="{FF2B5EF4-FFF2-40B4-BE49-F238E27FC236}">
              <a16:creationId xmlns:a16="http://schemas.microsoft.com/office/drawing/2014/main" id="{7132E65C-3286-5A9F-2A77-8FA8CCD4542D}"/>
            </a:ext>
          </a:extLst>
        </p:cNvPr>
        <p:cNvGrpSpPr/>
        <p:nvPr/>
      </p:nvGrpSpPr>
      <p:grpSpPr>
        <a:xfrm>
          <a:off x="0" y="0"/>
          <a:ext cx="0" cy="0"/>
          <a:chOff x="0" y="0"/>
          <a:chExt cx="0" cy="0"/>
        </a:xfrm>
      </p:grpSpPr>
      <p:sp>
        <p:nvSpPr>
          <p:cNvPr id="5" name="Oval 4">
            <a:extLst>
              <a:ext uri="{FF2B5EF4-FFF2-40B4-BE49-F238E27FC236}">
                <a16:creationId xmlns:a16="http://schemas.microsoft.com/office/drawing/2014/main" id="{788A6BC1-A469-467F-A28B-5A80381FFB08}"/>
              </a:ext>
            </a:extLst>
          </p:cNvPr>
          <p:cNvSpPr>
            <a:spLocks noGrp="1" noRot="1" noMove="1" noResize="1" noEditPoints="1" noAdjustHandles="1" noChangeArrowheads="1" noChangeShapeType="1"/>
          </p:cNvSpPr>
          <p:nvPr/>
        </p:nvSpPr>
        <p:spPr>
          <a:xfrm>
            <a:off x="1126952" y="2139702"/>
            <a:ext cx="864096" cy="8640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03" name="Google Shape;503;p62">
            <a:extLst>
              <a:ext uri="{FF2B5EF4-FFF2-40B4-BE49-F238E27FC236}">
                <a16:creationId xmlns:a16="http://schemas.microsoft.com/office/drawing/2014/main" id="{E1BF6479-B17B-80FD-0442-132FBE7884CB}"/>
              </a:ext>
            </a:extLst>
          </p:cNvPr>
          <p:cNvSpPr txBox="1">
            <a:spLocks noGrp="1" noRot="1" noMove="1" noResize="1" noEditPoints="1" noAdjustHandles="1" noChangeArrowheads="1" noChangeShapeType="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BAI</a:t>
            </a:r>
            <a:endParaRPr/>
          </a:p>
        </p:txBody>
      </p:sp>
      <p:pic>
        <p:nvPicPr>
          <p:cNvPr id="4" name="Graphic 3">
            <a:extLst>
              <a:ext uri="{FF2B5EF4-FFF2-40B4-BE49-F238E27FC236}">
                <a16:creationId xmlns:a16="http://schemas.microsoft.com/office/drawing/2014/main" id="{2E78E07C-945B-11DD-BC4E-82FCCAB38F84}"/>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1187624" y="2369639"/>
            <a:ext cx="665837" cy="404221"/>
          </a:xfrm>
          <a:prstGeom prst="rect">
            <a:avLst/>
          </a:prstGeom>
          <a:effectLst>
            <a:softEdge rad="635000"/>
          </a:effectLst>
        </p:spPr>
      </p:pic>
    </p:spTree>
    <p:custDataLst>
      <p:tags r:id="rId1"/>
    </p:custDataLst>
    <p:extLst>
      <p:ext uri="{BB962C8B-B14F-4D97-AF65-F5344CB8AC3E}">
        <p14:creationId xmlns:p14="http://schemas.microsoft.com/office/powerpoint/2010/main" val="3134856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808"/>
        <p:cNvGrpSpPr/>
        <p:nvPr/>
      </p:nvGrpSpPr>
      <p:grpSpPr>
        <a:xfrm>
          <a:off x="0" y="0"/>
          <a:ext cx="0" cy="0"/>
          <a:chOff x="0" y="0"/>
          <a:chExt cx="0" cy="0"/>
        </a:xfrm>
      </p:grpSpPr>
      <p:sp>
        <p:nvSpPr>
          <p:cNvPr id="36" name="Title 35">
            <a:extLst>
              <a:ext uri="{FF2B5EF4-FFF2-40B4-BE49-F238E27FC236}">
                <a16:creationId xmlns:a16="http://schemas.microsoft.com/office/drawing/2014/main" id="{88036D28-63FA-5B4F-915A-E50D92CE7D75}"/>
              </a:ext>
            </a:extLst>
          </p:cNvPr>
          <p:cNvSpPr>
            <a:spLocks noGrp="1" noRot="1" noMove="1" noResize="1" noEditPoints="1" noAdjustHandles="1" noChangeArrowheads="1" noChangeShapeType="1"/>
          </p:cNvSpPr>
          <p:nvPr>
            <p:ph type="title"/>
          </p:nvPr>
        </p:nvSpPr>
        <p:spPr/>
        <p:txBody>
          <a:bodyPr/>
          <a:lstStyle/>
          <a:p>
            <a:r>
              <a:rPr lang="en-IN"/>
              <a:t>Tools Exploration</a:t>
            </a:r>
          </a:p>
        </p:txBody>
      </p:sp>
      <p:grpSp>
        <p:nvGrpSpPr>
          <p:cNvPr id="21" name="Group 20">
            <a:extLst>
              <a:ext uri="{FF2B5EF4-FFF2-40B4-BE49-F238E27FC236}">
                <a16:creationId xmlns:a16="http://schemas.microsoft.com/office/drawing/2014/main" id="{216132E0-CE5A-40F1-8C47-E155BB9CEE89}"/>
              </a:ext>
            </a:extLst>
          </p:cNvPr>
          <p:cNvGrpSpPr>
            <a:grpSpLocks noGrp="1" noUngrp="1" noRot="1" noMove="1" noResize="1"/>
          </p:cNvGrpSpPr>
          <p:nvPr/>
        </p:nvGrpSpPr>
        <p:grpSpPr>
          <a:xfrm>
            <a:off x="1163323" y="2209765"/>
            <a:ext cx="761399" cy="723972"/>
            <a:chOff x="3724393" y="4176620"/>
            <a:chExt cx="382692" cy="363880"/>
          </a:xfrm>
        </p:grpSpPr>
        <p:grpSp>
          <p:nvGrpSpPr>
            <p:cNvPr id="22" name="Graphic 6">
              <a:extLst>
                <a:ext uri="{FF2B5EF4-FFF2-40B4-BE49-F238E27FC236}">
                  <a16:creationId xmlns:a16="http://schemas.microsoft.com/office/drawing/2014/main" id="{AAE262AA-9FFF-4898-98B7-F417A164072A}"/>
                </a:ext>
              </a:extLst>
            </p:cNvPr>
            <p:cNvGrpSpPr>
              <a:grpSpLocks noGrp="1" noUngrp="1" noRot="1" noChangeAspect="1" noMove="1" noResize="1"/>
            </p:cNvGrpSpPr>
            <p:nvPr/>
          </p:nvGrpSpPr>
          <p:grpSpPr>
            <a:xfrm>
              <a:off x="3780816" y="4176620"/>
              <a:ext cx="269870" cy="232540"/>
              <a:chOff x="9964292" y="3734522"/>
              <a:chExt cx="1618633" cy="1394739"/>
            </a:xfrm>
          </p:grpSpPr>
          <p:grpSp>
            <p:nvGrpSpPr>
              <p:cNvPr id="28" name="Graphic 6">
                <a:extLst>
                  <a:ext uri="{FF2B5EF4-FFF2-40B4-BE49-F238E27FC236}">
                    <a16:creationId xmlns:a16="http://schemas.microsoft.com/office/drawing/2014/main" id="{8697FE86-BCD5-424D-9F15-1C7692DB04E8}"/>
                  </a:ext>
                </a:extLst>
              </p:cNvPr>
              <p:cNvGrpSpPr>
                <a:grpSpLocks noGrp="1" noUngrp="1" noRot="1" noMove="1" noResize="1"/>
              </p:cNvGrpSpPr>
              <p:nvPr/>
            </p:nvGrpSpPr>
            <p:grpSpPr>
              <a:xfrm>
                <a:off x="10233040" y="3778857"/>
                <a:ext cx="1349885" cy="1350404"/>
                <a:chOff x="10233043" y="3778857"/>
                <a:chExt cx="1349885" cy="1350404"/>
              </a:xfrm>
              <a:solidFill>
                <a:srgbClr val="121212"/>
              </a:solidFill>
            </p:grpSpPr>
            <p:sp>
              <p:nvSpPr>
                <p:cNvPr id="60" name="Freeform: Shape 59">
                  <a:extLst>
                    <a:ext uri="{FF2B5EF4-FFF2-40B4-BE49-F238E27FC236}">
                      <a16:creationId xmlns:a16="http://schemas.microsoft.com/office/drawing/2014/main" id="{71CDF7D8-A8F5-4C1D-AEAF-6E38ACA68420}"/>
                    </a:ext>
                  </a:extLst>
                </p:cNvPr>
                <p:cNvSpPr>
                  <a:spLocks noGrp="1" noRot="1" noMove="1" noResize="1" noEditPoints="1" noAdjustHandles="1" noChangeArrowheads="1" noChangeShapeType="1"/>
                </p:cNvSpPr>
                <p:nvPr/>
              </p:nvSpPr>
              <p:spPr>
                <a:xfrm>
                  <a:off x="10233043" y="4573933"/>
                  <a:ext cx="554855" cy="555328"/>
                </a:xfrm>
                <a:custGeom>
                  <a:avLst/>
                  <a:gdLst>
                    <a:gd name="connsiteX0" fmla="*/ 543639 w 554855"/>
                    <a:gd name="connsiteY0" fmla="*/ 165184 h 555328"/>
                    <a:gd name="connsiteX1" fmla="*/ 532980 w 554855"/>
                    <a:gd name="connsiteY1" fmla="*/ 154525 h 555328"/>
                    <a:gd name="connsiteX2" fmla="*/ 400401 w 554855"/>
                    <a:gd name="connsiteY2" fmla="*/ 21946 h 555328"/>
                    <a:gd name="connsiteX3" fmla="*/ 389323 w 554855"/>
                    <a:gd name="connsiteY3" fmla="*/ 10868 h 555328"/>
                    <a:gd name="connsiteX4" fmla="*/ 389115 w 554855"/>
                    <a:gd name="connsiteY4" fmla="*/ 10659 h 555328"/>
                    <a:gd name="connsiteX5" fmla="*/ 378455 w 554855"/>
                    <a:gd name="connsiteY5" fmla="*/ 0 h 555328"/>
                    <a:gd name="connsiteX6" fmla="*/ 356370 w 554855"/>
                    <a:gd name="connsiteY6" fmla="*/ 21876 h 555328"/>
                    <a:gd name="connsiteX7" fmla="*/ 39866 w 554855"/>
                    <a:gd name="connsiteY7" fmla="*/ 338032 h 555328"/>
                    <a:gd name="connsiteX8" fmla="*/ 21055 w 554855"/>
                    <a:gd name="connsiteY8" fmla="*/ 501823 h 555328"/>
                    <a:gd name="connsiteX9" fmla="*/ 112948 w 554855"/>
                    <a:gd name="connsiteY9" fmla="*/ 554910 h 555328"/>
                    <a:gd name="connsiteX10" fmla="*/ 123816 w 554855"/>
                    <a:gd name="connsiteY10" fmla="*/ 555328 h 555328"/>
                    <a:gd name="connsiteX11" fmla="*/ 212017 w 554855"/>
                    <a:gd name="connsiteY11" fmla="*/ 518892 h 555328"/>
                    <a:gd name="connsiteX12" fmla="*/ 532980 w 554855"/>
                    <a:gd name="connsiteY12" fmla="*/ 198486 h 555328"/>
                    <a:gd name="connsiteX13" fmla="*/ 554856 w 554855"/>
                    <a:gd name="connsiteY13" fmla="*/ 176401 h 555328"/>
                    <a:gd name="connsiteX14" fmla="*/ 543988 w 554855"/>
                    <a:gd name="connsiteY14" fmla="*/ 165533 h 555328"/>
                    <a:gd name="connsiteX15" fmla="*/ 543569 w 554855"/>
                    <a:gd name="connsiteY15" fmla="*/ 165115 h 55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4855" h="555328">
                      <a:moveTo>
                        <a:pt x="543639" y="165184"/>
                      </a:moveTo>
                      <a:lnTo>
                        <a:pt x="532980" y="154525"/>
                      </a:lnTo>
                      <a:lnTo>
                        <a:pt x="400401" y="21946"/>
                      </a:lnTo>
                      <a:lnTo>
                        <a:pt x="389323" y="10868"/>
                      </a:lnTo>
                      <a:lnTo>
                        <a:pt x="389115" y="10659"/>
                      </a:lnTo>
                      <a:lnTo>
                        <a:pt x="378455" y="0"/>
                      </a:lnTo>
                      <a:lnTo>
                        <a:pt x="356370" y="21876"/>
                      </a:lnTo>
                      <a:lnTo>
                        <a:pt x="39866" y="338032"/>
                      </a:lnTo>
                      <a:cubicBezTo>
                        <a:pt x="-4931" y="382829"/>
                        <a:pt x="-13083" y="453194"/>
                        <a:pt x="21055" y="501823"/>
                      </a:cubicBezTo>
                      <a:cubicBezTo>
                        <a:pt x="42792" y="532477"/>
                        <a:pt x="76093" y="551845"/>
                        <a:pt x="112948" y="554910"/>
                      </a:cubicBezTo>
                      <a:cubicBezTo>
                        <a:pt x="116641" y="555328"/>
                        <a:pt x="120124" y="555328"/>
                        <a:pt x="123816" y="555328"/>
                      </a:cubicBezTo>
                      <a:cubicBezTo>
                        <a:pt x="156769" y="555328"/>
                        <a:pt x="188329" y="542370"/>
                        <a:pt x="212017" y="518892"/>
                      </a:cubicBezTo>
                      <a:lnTo>
                        <a:pt x="532980" y="198486"/>
                      </a:lnTo>
                      <a:lnTo>
                        <a:pt x="554856" y="176401"/>
                      </a:lnTo>
                      <a:lnTo>
                        <a:pt x="543988" y="165533"/>
                      </a:lnTo>
                      <a:lnTo>
                        <a:pt x="543569" y="165115"/>
                      </a:lnTo>
                      <a:close/>
                    </a:path>
                  </a:pathLst>
                </a:custGeom>
                <a:solidFill>
                  <a:srgbClr val="121212"/>
                </a:solidFill>
                <a:ln w="0"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D061A715-3B65-4532-B26F-D17D9839F8DB}"/>
                    </a:ext>
                  </a:extLst>
                </p:cNvPr>
                <p:cNvSpPr>
                  <a:spLocks noGrp="1" noRot="1" noMove="1" noResize="1" noEditPoints="1" noAdjustHandles="1" noChangeArrowheads="1" noChangeShapeType="1"/>
                </p:cNvSpPr>
                <p:nvPr/>
              </p:nvSpPr>
              <p:spPr>
                <a:xfrm>
                  <a:off x="10798141" y="3778857"/>
                  <a:ext cx="784787" cy="785182"/>
                </a:xfrm>
                <a:custGeom>
                  <a:avLst/>
                  <a:gdLst>
                    <a:gd name="connsiteX0" fmla="*/ 778824 w 784787"/>
                    <a:gd name="connsiteY0" fmla="*/ 288515 h 785182"/>
                    <a:gd name="connsiteX1" fmla="*/ 755207 w 784787"/>
                    <a:gd name="connsiteY1" fmla="*/ 261763 h 785182"/>
                    <a:gd name="connsiteX2" fmla="*/ 721278 w 784787"/>
                    <a:gd name="connsiteY2" fmla="*/ 270123 h 785182"/>
                    <a:gd name="connsiteX3" fmla="*/ 542787 w 784787"/>
                    <a:gd name="connsiteY3" fmla="*/ 448613 h 785182"/>
                    <a:gd name="connsiteX4" fmla="*/ 379554 w 784787"/>
                    <a:gd name="connsiteY4" fmla="*/ 404862 h 785182"/>
                    <a:gd name="connsiteX5" fmla="*/ 335802 w 784787"/>
                    <a:gd name="connsiteY5" fmla="*/ 241628 h 785182"/>
                    <a:gd name="connsiteX6" fmla="*/ 513944 w 784787"/>
                    <a:gd name="connsiteY6" fmla="*/ 63416 h 785182"/>
                    <a:gd name="connsiteX7" fmla="*/ 522305 w 784787"/>
                    <a:gd name="connsiteY7" fmla="*/ 29488 h 785182"/>
                    <a:gd name="connsiteX8" fmla="*/ 495553 w 784787"/>
                    <a:gd name="connsiteY8" fmla="*/ 5870 h 785182"/>
                    <a:gd name="connsiteX9" fmla="*/ 183507 w 784787"/>
                    <a:gd name="connsiteY9" fmla="*/ 102012 h 785182"/>
                    <a:gd name="connsiteX10" fmla="*/ 111608 w 784787"/>
                    <a:gd name="connsiteY10" fmla="*/ 496267 h 785182"/>
                    <a:gd name="connsiteX11" fmla="*/ 72107 w 784787"/>
                    <a:gd name="connsiteY11" fmla="*/ 535769 h 785182"/>
                    <a:gd name="connsiteX12" fmla="*/ 70226 w 784787"/>
                    <a:gd name="connsiteY12" fmla="*/ 538625 h 785182"/>
                    <a:gd name="connsiteX13" fmla="*/ 69529 w 784787"/>
                    <a:gd name="connsiteY13" fmla="*/ 539322 h 785182"/>
                    <a:gd name="connsiteX14" fmla="*/ 21875 w 784787"/>
                    <a:gd name="connsiteY14" fmla="*/ 586836 h 785182"/>
                    <a:gd name="connsiteX15" fmla="*/ 0 w 784787"/>
                    <a:gd name="connsiteY15" fmla="*/ 608921 h 785182"/>
                    <a:gd name="connsiteX16" fmla="*/ 10450 w 784787"/>
                    <a:gd name="connsiteY16" fmla="*/ 619371 h 785182"/>
                    <a:gd name="connsiteX17" fmla="*/ 10868 w 784787"/>
                    <a:gd name="connsiteY17" fmla="*/ 619789 h 785182"/>
                    <a:gd name="connsiteX18" fmla="*/ 21945 w 784787"/>
                    <a:gd name="connsiteY18" fmla="*/ 630867 h 785182"/>
                    <a:gd name="connsiteX19" fmla="*/ 154524 w 784787"/>
                    <a:gd name="connsiteY19" fmla="*/ 763237 h 785182"/>
                    <a:gd name="connsiteX20" fmla="*/ 165184 w 784787"/>
                    <a:gd name="connsiteY20" fmla="*/ 773896 h 785182"/>
                    <a:gd name="connsiteX21" fmla="*/ 165601 w 784787"/>
                    <a:gd name="connsiteY21" fmla="*/ 774314 h 785182"/>
                    <a:gd name="connsiteX22" fmla="*/ 176470 w 784787"/>
                    <a:gd name="connsiteY22" fmla="*/ 785183 h 785182"/>
                    <a:gd name="connsiteX23" fmla="*/ 198346 w 784787"/>
                    <a:gd name="connsiteY23" fmla="*/ 763307 h 785182"/>
                    <a:gd name="connsiteX24" fmla="*/ 263277 w 784787"/>
                    <a:gd name="connsiteY24" fmla="*/ 698584 h 785182"/>
                    <a:gd name="connsiteX25" fmla="*/ 265228 w 784787"/>
                    <a:gd name="connsiteY25" fmla="*/ 696076 h 785182"/>
                    <a:gd name="connsiteX26" fmla="*/ 265646 w 784787"/>
                    <a:gd name="connsiteY26" fmla="*/ 695519 h 785182"/>
                    <a:gd name="connsiteX27" fmla="*/ 265646 w 784787"/>
                    <a:gd name="connsiteY27" fmla="*/ 695449 h 785182"/>
                    <a:gd name="connsiteX28" fmla="*/ 288219 w 784787"/>
                    <a:gd name="connsiteY28" fmla="*/ 672877 h 785182"/>
                    <a:gd name="connsiteX29" fmla="*/ 682473 w 784787"/>
                    <a:gd name="connsiteY29" fmla="*/ 600979 h 785182"/>
                    <a:gd name="connsiteX30" fmla="*/ 778964 w 784787"/>
                    <a:gd name="connsiteY30" fmla="*/ 288585 h 78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4787" h="785182">
                      <a:moveTo>
                        <a:pt x="778824" y="288515"/>
                      </a:moveTo>
                      <a:cubicBezTo>
                        <a:pt x="776526" y="275836"/>
                        <a:pt x="767468" y="265594"/>
                        <a:pt x="755207" y="261763"/>
                      </a:cubicBezTo>
                      <a:cubicBezTo>
                        <a:pt x="743154" y="258000"/>
                        <a:pt x="730196" y="261205"/>
                        <a:pt x="721278" y="270123"/>
                      </a:cubicBezTo>
                      <a:lnTo>
                        <a:pt x="542787" y="448613"/>
                      </a:lnTo>
                      <a:lnTo>
                        <a:pt x="379554" y="404862"/>
                      </a:lnTo>
                      <a:lnTo>
                        <a:pt x="335802" y="241628"/>
                      </a:lnTo>
                      <a:lnTo>
                        <a:pt x="513944" y="63416"/>
                      </a:lnTo>
                      <a:cubicBezTo>
                        <a:pt x="522862" y="54499"/>
                        <a:pt x="526067" y="41540"/>
                        <a:pt x="522305" y="29488"/>
                      </a:cubicBezTo>
                      <a:cubicBezTo>
                        <a:pt x="518473" y="17226"/>
                        <a:pt x="508232" y="8169"/>
                        <a:pt x="495553" y="5870"/>
                      </a:cubicBezTo>
                      <a:cubicBezTo>
                        <a:pt x="381226" y="-15101"/>
                        <a:pt x="264601" y="20848"/>
                        <a:pt x="183507" y="102012"/>
                      </a:cubicBezTo>
                      <a:cubicBezTo>
                        <a:pt x="79700" y="205819"/>
                        <a:pt x="51415" y="362991"/>
                        <a:pt x="111608" y="496267"/>
                      </a:cubicBezTo>
                      <a:lnTo>
                        <a:pt x="72107" y="535769"/>
                      </a:lnTo>
                      <a:cubicBezTo>
                        <a:pt x="71271" y="536605"/>
                        <a:pt x="70783" y="537650"/>
                        <a:pt x="70226" y="538625"/>
                      </a:cubicBezTo>
                      <a:lnTo>
                        <a:pt x="69529" y="539322"/>
                      </a:lnTo>
                      <a:lnTo>
                        <a:pt x="21875" y="586836"/>
                      </a:lnTo>
                      <a:lnTo>
                        <a:pt x="0" y="608921"/>
                      </a:lnTo>
                      <a:lnTo>
                        <a:pt x="10450" y="619371"/>
                      </a:lnTo>
                      <a:lnTo>
                        <a:pt x="10868" y="619789"/>
                      </a:lnTo>
                      <a:lnTo>
                        <a:pt x="21945" y="630867"/>
                      </a:lnTo>
                      <a:lnTo>
                        <a:pt x="154524" y="763237"/>
                      </a:lnTo>
                      <a:lnTo>
                        <a:pt x="165184" y="773896"/>
                      </a:lnTo>
                      <a:lnTo>
                        <a:pt x="165601" y="774314"/>
                      </a:lnTo>
                      <a:lnTo>
                        <a:pt x="176470" y="785183"/>
                      </a:lnTo>
                      <a:lnTo>
                        <a:pt x="198346" y="763307"/>
                      </a:lnTo>
                      <a:lnTo>
                        <a:pt x="263277" y="698584"/>
                      </a:lnTo>
                      <a:cubicBezTo>
                        <a:pt x="264043" y="697818"/>
                        <a:pt x="264601" y="697052"/>
                        <a:pt x="265228" y="696076"/>
                      </a:cubicBezTo>
                      <a:lnTo>
                        <a:pt x="265646" y="695519"/>
                      </a:lnTo>
                      <a:cubicBezTo>
                        <a:pt x="265646" y="695519"/>
                        <a:pt x="265646" y="695519"/>
                        <a:pt x="265646" y="695449"/>
                      </a:cubicBezTo>
                      <a:lnTo>
                        <a:pt x="288219" y="672877"/>
                      </a:lnTo>
                      <a:cubicBezTo>
                        <a:pt x="421564" y="733070"/>
                        <a:pt x="578667" y="704785"/>
                        <a:pt x="682473" y="600979"/>
                      </a:cubicBezTo>
                      <a:cubicBezTo>
                        <a:pt x="763777" y="519606"/>
                        <a:pt x="799864" y="402841"/>
                        <a:pt x="778964" y="288585"/>
                      </a:cubicBezTo>
                      <a:close/>
                    </a:path>
                  </a:pathLst>
                </a:custGeom>
                <a:solidFill>
                  <a:srgbClr val="121212"/>
                </a:solidFill>
                <a:ln w="0" cap="flat">
                  <a:noFill/>
                  <a:prstDash val="solid"/>
                  <a:miter/>
                </a:ln>
              </p:spPr>
              <p:txBody>
                <a:bodyPr rtlCol="0" anchor="ctr"/>
                <a:lstStyle/>
                <a:p>
                  <a:endParaRPr lang="en-US"/>
                </a:p>
              </p:txBody>
            </p:sp>
          </p:grpSp>
          <p:grpSp>
            <p:nvGrpSpPr>
              <p:cNvPr id="29" name="Graphic 6">
                <a:extLst>
                  <a:ext uri="{FF2B5EF4-FFF2-40B4-BE49-F238E27FC236}">
                    <a16:creationId xmlns:a16="http://schemas.microsoft.com/office/drawing/2014/main" id="{C4582BBA-1093-4B5C-8059-7E9111468898}"/>
                  </a:ext>
                </a:extLst>
              </p:cNvPr>
              <p:cNvGrpSpPr>
                <a:grpSpLocks noGrp="1" noUngrp="1" noRot="1" noMove="1" noResize="1"/>
              </p:cNvGrpSpPr>
              <p:nvPr/>
            </p:nvGrpSpPr>
            <p:grpSpPr>
              <a:xfrm>
                <a:off x="10208461" y="3750073"/>
                <a:ext cx="1318835" cy="1319361"/>
                <a:chOff x="10208464" y="3750073"/>
                <a:chExt cx="1318835" cy="1319361"/>
              </a:xfrm>
              <a:solidFill>
                <a:srgbClr val="5AC0FF"/>
              </a:solidFill>
            </p:grpSpPr>
            <p:sp>
              <p:nvSpPr>
                <p:cNvPr id="57" name="Freeform: Shape 56">
                  <a:extLst>
                    <a:ext uri="{FF2B5EF4-FFF2-40B4-BE49-F238E27FC236}">
                      <a16:creationId xmlns:a16="http://schemas.microsoft.com/office/drawing/2014/main" id="{C9CAE303-7FA2-41E8-9C5F-7B430748A42F}"/>
                    </a:ext>
                  </a:extLst>
                </p:cNvPr>
                <p:cNvSpPr>
                  <a:spLocks noGrp="1" noRot="1" noMove="1" noResize="1" noEditPoints="1" noAdjustHandles="1" noChangeArrowheads="1" noChangeShapeType="1"/>
                </p:cNvSpPr>
                <p:nvPr/>
              </p:nvSpPr>
              <p:spPr>
                <a:xfrm>
                  <a:off x="10208464" y="4540283"/>
                  <a:ext cx="528228" cy="529151"/>
                </a:xfrm>
                <a:custGeom>
                  <a:avLst/>
                  <a:gdLst>
                    <a:gd name="connsiteX0" fmla="*/ 528229 w 528228"/>
                    <a:gd name="connsiteY0" fmla="*/ 154455 h 529151"/>
                    <a:gd name="connsiteX1" fmla="*/ 506352 w 528228"/>
                    <a:gd name="connsiteY1" fmla="*/ 176540 h 529151"/>
                    <a:gd name="connsiteX2" fmla="*/ 466642 w 528228"/>
                    <a:gd name="connsiteY2" fmla="*/ 216251 h 529151"/>
                    <a:gd name="connsiteX3" fmla="*/ 455565 w 528228"/>
                    <a:gd name="connsiteY3" fmla="*/ 227119 h 529151"/>
                    <a:gd name="connsiteX4" fmla="*/ 185599 w 528228"/>
                    <a:gd name="connsiteY4" fmla="*/ 497085 h 529151"/>
                    <a:gd name="connsiteX5" fmla="*/ 18533 w 528228"/>
                    <a:gd name="connsiteY5" fmla="*/ 482176 h 529151"/>
                    <a:gd name="connsiteX6" fmla="*/ 35602 w 528228"/>
                    <a:gd name="connsiteY6" fmla="*/ 338171 h 529151"/>
                    <a:gd name="connsiteX7" fmla="*/ 311977 w 528228"/>
                    <a:gd name="connsiteY7" fmla="*/ 61796 h 529151"/>
                    <a:gd name="connsiteX8" fmla="*/ 351898 w 528228"/>
                    <a:gd name="connsiteY8" fmla="*/ 22085 h 529151"/>
                    <a:gd name="connsiteX9" fmla="*/ 373773 w 528228"/>
                    <a:gd name="connsiteY9" fmla="*/ 0 h 529151"/>
                    <a:gd name="connsiteX10" fmla="*/ 384990 w 528228"/>
                    <a:gd name="connsiteY10" fmla="*/ 11217 h 529151"/>
                    <a:gd name="connsiteX11" fmla="*/ 517569 w 528228"/>
                    <a:gd name="connsiteY11" fmla="*/ 143796 h 529151"/>
                    <a:gd name="connsiteX12" fmla="*/ 528229 w 528228"/>
                    <a:gd name="connsiteY12" fmla="*/ 154455 h 52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8228" h="529151">
                      <a:moveTo>
                        <a:pt x="528229" y="154455"/>
                      </a:moveTo>
                      <a:lnTo>
                        <a:pt x="506352" y="176540"/>
                      </a:lnTo>
                      <a:lnTo>
                        <a:pt x="466642" y="216251"/>
                      </a:lnTo>
                      <a:lnTo>
                        <a:pt x="455565" y="227119"/>
                      </a:lnTo>
                      <a:lnTo>
                        <a:pt x="185599" y="497085"/>
                      </a:lnTo>
                      <a:cubicBezTo>
                        <a:pt x="138503" y="544390"/>
                        <a:pt x="58871" y="539304"/>
                        <a:pt x="18533" y="482176"/>
                      </a:cubicBezTo>
                      <a:cubicBezTo>
                        <a:pt x="-12678" y="437797"/>
                        <a:pt x="-2785" y="376559"/>
                        <a:pt x="35602" y="338171"/>
                      </a:cubicBezTo>
                      <a:lnTo>
                        <a:pt x="311977" y="61796"/>
                      </a:lnTo>
                      <a:lnTo>
                        <a:pt x="351898" y="22085"/>
                      </a:lnTo>
                      <a:lnTo>
                        <a:pt x="373773" y="0"/>
                      </a:lnTo>
                      <a:lnTo>
                        <a:pt x="384990" y="11217"/>
                      </a:lnTo>
                      <a:lnTo>
                        <a:pt x="517569" y="143796"/>
                      </a:lnTo>
                      <a:lnTo>
                        <a:pt x="528229" y="154455"/>
                      </a:lnTo>
                      <a:close/>
                    </a:path>
                  </a:pathLst>
                </a:custGeom>
                <a:solidFill>
                  <a:srgbClr val="5AC0FF"/>
                </a:solidFill>
                <a:ln w="0"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E05BB2D4-C5C6-4AE3-A55D-878ECFB691FA}"/>
                    </a:ext>
                  </a:extLst>
                </p:cNvPr>
                <p:cNvSpPr>
                  <a:spLocks noGrp="1" noRot="1" noMove="1" noResize="1" noEditPoints="1" noAdjustHandles="1" noChangeArrowheads="1" noChangeShapeType="1"/>
                </p:cNvSpPr>
                <p:nvPr/>
              </p:nvSpPr>
              <p:spPr>
                <a:xfrm>
                  <a:off x="10679929" y="4451680"/>
                  <a:ext cx="160849" cy="161057"/>
                </a:xfrm>
                <a:custGeom>
                  <a:avLst/>
                  <a:gdLst>
                    <a:gd name="connsiteX0" fmla="*/ 160849 w 160849"/>
                    <a:gd name="connsiteY0" fmla="*/ 138973 h 161057"/>
                    <a:gd name="connsiteX1" fmla="*/ 138973 w 160849"/>
                    <a:gd name="connsiteY1" fmla="*/ 161058 h 161057"/>
                    <a:gd name="connsiteX2" fmla="*/ 4443 w 160849"/>
                    <a:gd name="connsiteY2" fmla="*/ 26528 h 161057"/>
                    <a:gd name="connsiteX3" fmla="*/ 193 w 160849"/>
                    <a:gd name="connsiteY3" fmla="*/ 13361 h 161057"/>
                    <a:gd name="connsiteX4" fmla="*/ 4443 w 160849"/>
                    <a:gd name="connsiteY4" fmla="*/ 4443 h 161057"/>
                    <a:gd name="connsiteX5" fmla="*/ 13361 w 160849"/>
                    <a:gd name="connsiteY5" fmla="*/ 193 h 161057"/>
                    <a:gd name="connsiteX6" fmla="*/ 26319 w 160849"/>
                    <a:gd name="connsiteY6" fmla="*/ 4443 h 161057"/>
                    <a:gd name="connsiteX7" fmla="*/ 160849 w 160849"/>
                    <a:gd name="connsiteY7" fmla="*/ 138973 h 16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849" h="161057">
                      <a:moveTo>
                        <a:pt x="160849" y="138973"/>
                      </a:moveTo>
                      <a:lnTo>
                        <a:pt x="138973" y="161058"/>
                      </a:lnTo>
                      <a:lnTo>
                        <a:pt x="4443" y="26528"/>
                      </a:lnTo>
                      <a:cubicBezTo>
                        <a:pt x="959" y="22836"/>
                        <a:pt x="-573" y="18028"/>
                        <a:pt x="193" y="13361"/>
                      </a:cubicBezTo>
                      <a:cubicBezTo>
                        <a:pt x="612" y="10086"/>
                        <a:pt x="1935" y="6951"/>
                        <a:pt x="4443" y="4443"/>
                      </a:cubicBezTo>
                      <a:cubicBezTo>
                        <a:pt x="6951" y="2144"/>
                        <a:pt x="10086" y="542"/>
                        <a:pt x="13361" y="193"/>
                      </a:cubicBezTo>
                      <a:cubicBezTo>
                        <a:pt x="18029" y="-573"/>
                        <a:pt x="22835" y="960"/>
                        <a:pt x="26319" y="4443"/>
                      </a:cubicBezTo>
                      <a:lnTo>
                        <a:pt x="160849" y="138973"/>
                      </a:lnTo>
                      <a:close/>
                    </a:path>
                  </a:pathLst>
                </a:custGeom>
                <a:solidFill>
                  <a:srgbClr val="5AC0FF"/>
                </a:solidFill>
                <a:ln w="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9B8603EB-AFFE-46FB-B526-5A34C92C37CB}"/>
                    </a:ext>
                  </a:extLst>
                </p:cNvPr>
                <p:cNvSpPr>
                  <a:spLocks noGrp="1" noRot="1" noMove="1" noResize="1" noEditPoints="1" noAdjustHandles="1" noChangeArrowheads="1" noChangeShapeType="1"/>
                </p:cNvSpPr>
                <p:nvPr/>
              </p:nvSpPr>
              <p:spPr>
                <a:xfrm>
                  <a:off x="10768532" y="3750073"/>
                  <a:ext cx="758767" cy="758371"/>
                </a:xfrm>
                <a:custGeom>
                  <a:avLst/>
                  <a:gdLst>
                    <a:gd name="connsiteX0" fmla="*/ 660876 w 758767"/>
                    <a:gd name="connsiteY0" fmla="*/ 574238 h 758371"/>
                    <a:gd name="connsiteX1" fmla="*/ 274424 w 758767"/>
                    <a:gd name="connsiteY1" fmla="*/ 638611 h 758371"/>
                    <a:gd name="connsiteX2" fmla="*/ 252130 w 758767"/>
                    <a:gd name="connsiteY2" fmla="*/ 660696 h 758371"/>
                    <a:gd name="connsiteX3" fmla="*/ 241262 w 758767"/>
                    <a:gd name="connsiteY3" fmla="*/ 671565 h 758371"/>
                    <a:gd name="connsiteX4" fmla="*/ 227119 w 758767"/>
                    <a:gd name="connsiteY4" fmla="*/ 685707 h 758371"/>
                    <a:gd name="connsiteX5" fmla="*/ 216251 w 758767"/>
                    <a:gd name="connsiteY5" fmla="*/ 696785 h 758371"/>
                    <a:gd name="connsiteX6" fmla="*/ 176540 w 758767"/>
                    <a:gd name="connsiteY6" fmla="*/ 736496 h 758371"/>
                    <a:gd name="connsiteX7" fmla="*/ 154664 w 758767"/>
                    <a:gd name="connsiteY7" fmla="*/ 758372 h 758371"/>
                    <a:gd name="connsiteX8" fmla="*/ 144004 w 758767"/>
                    <a:gd name="connsiteY8" fmla="*/ 747712 h 758371"/>
                    <a:gd name="connsiteX9" fmla="*/ 11425 w 758767"/>
                    <a:gd name="connsiteY9" fmla="*/ 615342 h 758371"/>
                    <a:gd name="connsiteX10" fmla="*/ 0 w 758767"/>
                    <a:gd name="connsiteY10" fmla="*/ 603916 h 758371"/>
                    <a:gd name="connsiteX11" fmla="*/ 22084 w 758767"/>
                    <a:gd name="connsiteY11" fmla="*/ 582041 h 758371"/>
                    <a:gd name="connsiteX12" fmla="*/ 61796 w 758767"/>
                    <a:gd name="connsiteY12" fmla="*/ 542329 h 758371"/>
                    <a:gd name="connsiteX13" fmla="*/ 61796 w 758767"/>
                    <a:gd name="connsiteY13" fmla="*/ 542120 h 758371"/>
                    <a:gd name="connsiteX14" fmla="*/ 119969 w 758767"/>
                    <a:gd name="connsiteY14" fmla="*/ 483947 h 758371"/>
                    <a:gd name="connsiteX15" fmla="*/ 184134 w 758767"/>
                    <a:gd name="connsiteY15" fmla="*/ 97495 h 758371"/>
                    <a:gd name="connsiteX16" fmla="*/ 482455 w 758767"/>
                    <a:gd name="connsiteY16" fmla="*/ 5603 h 758371"/>
                    <a:gd name="connsiteX17" fmla="*/ 492696 w 758767"/>
                    <a:gd name="connsiteY17" fmla="*/ 37023 h 758371"/>
                    <a:gd name="connsiteX18" fmla="*/ 308144 w 758767"/>
                    <a:gd name="connsiteY18" fmla="*/ 221575 h 758371"/>
                    <a:gd name="connsiteX19" fmla="*/ 356424 w 758767"/>
                    <a:gd name="connsiteY19" fmla="*/ 402017 h 758371"/>
                    <a:gd name="connsiteX20" fmla="*/ 537075 w 758767"/>
                    <a:gd name="connsiteY20" fmla="*/ 450506 h 758371"/>
                    <a:gd name="connsiteX21" fmla="*/ 721766 w 758767"/>
                    <a:gd name="connsiteY21" fmla="*/ 265606 h 758371"/>
                    <a:gd name="connsiteX22" fmla="*/ 753187 w 758767"/>
                    <a:gd name="connsiteY22" fmla="*/ 275708 h 758371"/>
                    <a:gd name="connsiteX23" fmla="*/ 660946 w 758767"/>
                    <a:gd name="connsiteY23" fmla="*/ 574377 h 75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8767" h="758371">
                      <a:moveTo>
                        <a:pt x="660876" y="574238"/>
                      </a:moveTo>
                      <a:cubicBezTo>
                        <a:pt x="556373" y="678880"/>
                        <a:pt x="400176" y="700059"/>
                        <a:pt x="274424" y="638611"/>
                      </a:cubicBezTo>
                      <a:lnTo>
                        <a:pt x="252130" y="660696"/>
                      </a:lnTo>
                      <a:lnTo>
                        <a:pt x="241262" y="671565"/>
                      </a:lnTo>
                      <a:lnTo>
                        <a:pt x="227119" y="685707"/>
                      </a:lnTo>
                      <a:lnTo>
                        <a:pt x="216251" y="696785"/>
                      </a:lnTo>
                      <a:lnTo>
                        <a:pt x="176540" y="736496"/>
                      </a:lnTo>
                      <a:lnTo>
                        <a:pt x="154664" y="758372"/>
                      </a:lnTo>
                      <a:lnTo>
                        <a:pt x="144004" y="747712"/>
                      </a:lnTo>
                      <a:lnTo>
                        <a:pt x="11425" y="615342"/>
                      </a:lnTo>
                      <a:lnTo>
                        <a:pt x="0" y="603916"/>
                      </a:lnTo>
                      <a:lnTo>
                        <a:pt x="22084" y="582041"/>
                      </a:lnTo>
                      <a:lnTo>
                        <a:pt x="61796" y="542329"/>
                      </a:lnTo>
                      <a:lnTo>
                        <a:pt x="61796" y="542120"/>
                      </a:lnTo>
                      <a:lnTo>
                        <a:pt x="119969" y="483947"/>
                      </a:lnTo>
                      <a:cubicBezTo>
                        <a:pt x="58313" y="358126"/>
                        <a:pt x="79491" y="202138"/>
                        <a:pt x="184134" y="97495"/>
                      </a:cubicBezTo>
                      <a:cubicBezTo>
                        <a:pt x="265367" y="16262"/>
                        <a:pt x="377394" y="-13556"/>
                        <a:pt x="482455" y="5603"/>
                      </a:cubicBezTo>
                      <a:cubicBezTo>
                        <a:pt x="497155" y="8320"/>
                        <a:pt x="503355" y="26364"/>
                        <a:pt x="492696" y="37023"/>
                      </a:cubicBezTo>
                      <a:lnTo>
                        <a:pt x="308144" y="221575"/>
                      </a:lnTo>
                      <a:lnTo>
                        <a:pt x="356424" y="402017"/>
                      </a:lnTo>
                      <a:lnTo>
                        <a:pt x="537075" y="450506"/>
                      </a:lnTo>
                      <a:lnTo>
                        <a:pt x="721766" y="265606"/>
                      </a:lnTo>
                      <a:cubicBezTo>
                        <a:pt x="732426" y="254947"/>
                        <a:pt x="750470" y="260938"/>
                        <a:pt x="753187" y="275708"/>
                      </a:cubicBezTo>
                      <a:cubicBezTo>
                        <a:pt x="772346" y="380977"/>
                        <a:pt x="742318" y="493213"/>
                        <a:pt x="660946" y="574377"/>
                      </a:cubicBezTo>
                      <a:close/>
                    </a:path>
                  </a:pathLst>
                </a:custGeom>
                <a:solidFill>
                  <a:srgbClr val="5AC0FF"/>
                </a:solidFill>
                <a:ln w="0" cap="flat">
                  <a:noFill/>
                  <a:prstDash val="solid"/>
                  <a:miter/>
                </a:ln>
              </p:spPr>
              <p:txBody>
                <a:bodyPr rtlCol="0" anchor="ctr"/>
                <a:lstStyle/>
                <a:p>
                  <a:endParaRPr lang="en-US"/>
                </a:p>
              </p:txBody>
            </p:sp>
          </p:grpSp>
          <p:grpSp>
            <p:nvGrpSpPr>
              <p:cNvPr id="30" name="Graphic 6">
                <a:extLst>
                  <a:ext uri="{FF2B5EF4-FFF2-40B4-BE49-F238E27FC236}">
                    <a16:creationId xmlns:a16="http://schemas.microsoft.com/office/drawing/2014/main" id="{50A0C59D-A13C-4014-BA7F-F1612F493091}"/>
                  </a:ext>
                </a:extLst>
              </p:cNvPr>
              <p:cNvGrpSpPr>
                <a:grpSpLocks noGrp="1" noUngrp="1" noRot="1" noMove="1" noResize="1"/>
              </p:cNvGrpSpPr>
              <p:nvPr/>
            </p:nvGrpSpPr>
            <p:grpSpPr>
              <a:xfrm>
                <a:off x="10193120" y="3734522"/>
                <a:ext cx="1349752" cy="1350360"/>
                <a:chOff x="10193123" y="3734522"/>
                <a:chExt cx="1349752" cy="1350360"/>
              </a:xfrm>
            </p:grpSpPr>
            <p:grpSp>
              <p:nvGrpSpPr>
                <p:cNvPr id="34" name="Graphic 6">
                  <a:extLst>
                    <a:ext uri="{FF2B5EF4-FFF2-40B4-BE49-F238E27FC236}">
                      <a16:creationId xmlns:a16="http://schemas.microsoft.com/office/drawing/2014/main" id="{D55A89DF-82AD-47DF-B9AA-A030CEA3CD58}"/>
                    </a:ext>
                  </a:extLst>
                </p:cNvPr>
                <p:cNvGrpSpPr>
                  <a:grpSpLocks noGrp="1" noUngrp="1" noRot="1" noMove="1" noResize="1"/>
                </p:cNvGrpSpPr>
                <p:nvPr/>
              </p:nvGrpSpPr>
              <p:grpSpPr>
                <a:xfrm>
                  <a:off x="10193123" y="4252122"/>
                  <a:ext cx="832466" cy="832760"/>
                  <a:chOff x="10193123" y="4252122"/>
                  <a:chExt cx="832466" cy="832760"/>
                </a:xfrm>
              </p:grpSpPr>
              <p:sp>
                <p:nvSpPr>
                  <p:cNvPr id="51" name="Freeform: Shape 50">
                    <a:extLst>
                      <a:ext uri="{FF2B5EF4-FFF2-40B4-BE49-F238E27FC236}">
                        <a16:creationId xmlns:a16="http://schemas.microsoft.com/office/drawing/2014/main" id="{4AC9530E-B3B5-4A66-9E9A-77EE8C52EB1A}"/>
                      </a:ext>
                    </a:extLst>
                  </p:cNvPr>
                  <p:cNvSpPr>
                    <a:spLocks noGrp="1" noRot="1" noMove="1" noResize="1" noEditPoints="1" noAdjustHandles="1" noChangeArrowheads="1" noChangeShapeType="1"/>
                  </p:cNvSpPr>
                  <p:nvPr/>
                </p:nvSpPr>
                <p:spPr>
                  <a:xfrm>
                    <a:off x="10208394" y="4267530"/>
                    <a:ext cx="802026" cy="801928"/>
                  </a:xfrm>
                  <a:custGeom>
                    <a:avLst/>
                    <a:gdLst>
                      <a:gd name="connsiteX0" fmla="*/ 497923 w 802026"/>
                      <a:gd name="connsiteY0" fmla="*/ 188593 h 801928"/>
                      <a:gd name="connsiteX1" fmla="*/ 484965 w 802026"/>
                      <a:gd name="connsiteY1" fmla="*/ 184343 h 801928"/>
                      <a:gd name="connsiteX2" fmla="*/ 476047 w 802026"/>
                      <a:gd name="connsiteY2" fmla="*/ 188593 h 801928"/>
                      <a:gd name="connsiteX3" fmla="*/ 471797 w 802026"/>
                      <a:gd name="connsiteY3" fmla="*/ 197510 h 801928"/>
                      <a:gd name="connsiteX4" fmla="*/ 476047 w 802026"/>
                      <a:gd name="connsiteY4" fmla="*/ 210678 h 801928"/>
                      <a:gd name="connsiteX5" fmla="*/ 610925 w 802026"/>
                      <a:gd name="connsiteY5" fmla="*/ 345556 h 801928"/>
                      <a:gd name="connsiteX6" fmla="*/ 632801 w 802026"/>
                      <a:gd name="connsiteY6" fmla="*/ 323471 h 801928"/>
                      <a:gd name="connsiteX7" fmla="*/ 497923 w 802026"/>
                      <a:gd name="connsiteY7" fmla="*/ 188593 h 801928"/>
                      <a:gd name="connsiteX8" fmla="*/ 517639 w 802026"/>
                      <a:gd name="connsiteY8" fmla="*/ 416548 h 801928"/>
                      <a:gd name="connsiteX9" fmla="*/ 385060 w 802026"/>
                      <a:gd name="connsiteY9" fmla="*/ 283969 h 801928"/>
                      <a:gd name="connsiteX10" fmla="*/ 373982 w 802026"/>
                      <a:gd name="connsiteY10" fmla="*/ 272892 h 801928"/>
                      <a:gd name="connsiteX11" fmla="*/ 352106 w 802026"/>
                      <a:gd name="connsiteY11" fmla="*/ 294977 h 801928"/>
                      <a:gd name="connsiteX12" fmla="*/ 35602 w 802026"/>
                      <a:gd name="connsiteY12" fmla="*/ 610924 h 801928"/>
                      <a:gd name="connsiteX13" fmla="*/ 18533 w 802026"/>
                      <a:gd name="connsiteY13" fmla="*/ 754929 h 801928"/>
                      <a:gd name="connsiteX14" fmla="*/ 185599 w 802026"/>
                      <a:gd name="connsiteY14" fmla="*/ 769838 h 801928"/>
                      <a:gd name="connsiteX15" fmla="*/ 506562 w 802026"/>
                      <a:gd name="connsiteY15" fmla="*/ 449432 h 801928"/>
                      <a:gd name="connsiteX16" fmla="*/ 528647 w 802026"/>
                      <a:gd name="connsiteY16" fmla="*/ 427556 h 801928"/>
                      <a:gd name="connsiteX17" fmla="*/ 517569 w 802026"/>
                      <a:gd name="connsiteY17" fmla="*/ 416479 h 801928"/>
                      <a:gd name="connsiteX18" fmla="*/ 801400 w 802026"/>
                      <a:gd name="connsiteY18" fmla="*/ 154107 h 801928"/>
                      <a:gd name="connsiteX19" fmla="*/ 658370 w 802026"/>
                      <a:gd name="connsiteY19" fmla="*/ 11077 h 801928"/>
                      <a:gd name="connsiteX20" fmla="*/ 657951 w 802026"/>
                      <a:gd name="connsiteY20" fmla="*/ 10659 h 801928"/>
                      <a:gd name="connsiteX21" fmla="*/ 647292 w 802026"/>
                      <a:gd name="connsiteY21" fmla="*/ 0 h 801928"/>
                      <a:gd name="connsiteX22" fmla="*/ 622281 w 802026"/>
                      <a:gd name="connsiteY22" fmla="*/ 25011 h 801928"/>
                      <a:gd name="connsiteX23" fmla="*/ 582361 w 802026"/>
                      <a:gd name="connsiteY23" fmla="*/ 64722 h 801928"/>
                      <a:gd name="connsiteX24" fmla="*/ 560485 w 802026"/>
                      <a:gd name="connsiteY24" fmla="*/ 86807 h 801928"/>
                      <a:gd name="connsiteX25" fmla="*/ 571562 w 802026"/>
                      <a:gd name="connsiteY25" fmla="*/ 97884 h 801928"/>
                      <a:gd name="connsiteX26" fmla="*/ 704142 w 802026"/>
                      <a:gd name="connsiteY26" fmla="*/ 230255 h 801928"/>
                      <a:gd name="connsiteX27" fmla="*/ 714801 w 802026"/>
                      <a:gd name="connsiteY27" fmla="*/ 240914 h 801928"/>
                      <a:gd name="connsiteX28" fmla="*/ 715219 w 802026"/>
                      <a:gd name="connsiteY28" fmla="*/ 241332 h 801928"/>
                      <a:gd name="connsiteX29" fmla="*/ 737095 w 802026"/>
                      <a:gd name="connsiteY29" fmla="*/ 219456 h 801928"/>
                      <a:gd name="connsiteX30" fmla="*/ 777016 w 802026"/>
                      <a:gd name="connsiteY30" fmla="*/ 179745 h 801928"/>
                      <a:gd name="connsiteX31" fmla="*/ 802026 w 802026"/>
                      <a:gd name="connsiteY31" fmla="*/ 154734 h 801928"/>
                      <a:gd name="connsiteX32" fmla="*/ 801468 w 802026"/>
                      <a:gd name="connsiteY32" fmla="*/ 154177 h 80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2026" h="801928">
                        <a:moveTo>
                          <a:pt x="497923" y="188593"/>
                        </a:moveTo>
                        <a:cubicBezTo>
                          <a:pt x="494439" y="185109"/>
                          <a:pt x="489563" y="183577"/>
                          <a:pt x="484965" y="184343"/>
                        </a:cubicBezTo>
                        <a:cubicBezTo>
                          <a:pt x="481690" y="184761"/>
                          <a:pt x="478555" y="186294"/>
                          <a:pt x="476047" y="188593"/>
                        </a:cubicBezTo>
                        <a:cubicBezTo>
                          <a:pt x="473539" y="191101"/>
                          <a:pt x="472146" y="194236"/>
                          <a:pt x="471797" y="197510"/>
                        </a:cubicBezTo>
                        <a:cubicBezTo>
                          <a:pt x="471031" y="202178"/>
                          <a:pt x="472563" y="206986"/>
                          <a:pt x="476047" y="210678"/>
                        </a:cubicBezTo>
                        <a:lnTo>
                          <a:pt x="610925" y="345556"/>
                        </a:lnTo>
                        <a:lnTo>
                          <a:pt x="632801" y="323471"/>
                        </a:lnTo>
                        <a:lnTo>
                          <a:pt x="497923" y="188593"/>
                        </a:lnTo>
                        <a:close/>
                        <a:moveTo>
                          <a:pt x="517639" y="416548"/>
                        </a:moveTo>
                        <a:lnTo>
                          <a:pt x="385060" y="283969"/>
                        </a:lnTo>
                        <a:lnTo>
                          <a:pt x="373982" y="272892"/>
                        </a:lnTo>
                        <a:lnTo>
                          <a:pt x="352106" y="294977"/>
                        </a:lnTo>
                        <a:lnTo>
                          <a:pt x="35602" y="610924"/>
                        </a:lnTo>
                        <a:cubicBezTo>
                          <a:pt x="-2785" y="649311"/>
                          <a:pt x="-12678" y="710550"/>
                          <a:pt x="18533" y="754929"/>
                        </a:cubicBezTo>
                        <a:cubicBezTo>
                          <a:pt x="58871" y="812127"/>
                          <a:pt x="138503" y="817143"/>
                          <a:pt x="185599" y="769838"/>
                        </a:cubicBezTo>
                        <a:lnTo>
                          <a:pt x="506562" y="449432"/>
                        </a:lnTo>
                        <a:lnTo>
                          <a:pt x="528647" y="427556"/>
                        </a:lnTo>
                        <a:lnTo>
                          <a:pt x="517569" y="416479"/>
                        </a:lnTo>
                        <a:close/>
                        <a:moveTo>
                          <a:pt x="801400" y="154107"/>
                        </a:moveTo>
                        <a:lnTo>
                          <a:pt x="658370" y="11077"/>
                        </a:lnTo>
                        <a:lnTo>
                          <a:pt x="657951" y="10659"/>
                        </a:lnTo>
                        <a:lnTo>
                          <a:pt x="647292" y="0"/>
                        </a:lnTo>
                        <a:lnTo>
                          <a:pt x="622281" y="25011"/>
                        </a:lnTo>
                        <a:lnTo>
                          <a:pt x="582361" y="64722"/>
                        </a:lnTo>
                        <a:lnTo>
                          <a:pt x="560485" y="86807"/>
                        </a:lnTo>
                        <a:lnTo>
                          <a:pt x="571562" y="97884"/>
                        </a:lnTo>
                        <a:lnTo>
                          <a:pt x="704142" y="230255"/>
                        </a:lnTo>
                        <a:lnTo>
                          <a:pt x="714801" y="240914"/>
                        </a:lnTo>
                        <a:lnTo>
                          <a:pt x="715219" y="241332"/>
                        </a:lnTo>
                        <a:lnTo>
                          <a:pt x="737095" y="219456"/>
                        </a:lnTo>
                        <a:lnTo>
                          <a:pt x="777016" y="179745"/>
                        </a:lnTo>
                        <a:lnTo>
                          <a:pt x="802026" y="154734"/>
                        </a:lnTo>
                        <a:lnTo>
                          <a:pt x="801468" y="154177"/>
                        </a:lnTo>
                        <a:close/>
                      </a:path>
                    </a:pathLst>
                  </a:custGeom>
                  <a:solidFill>
                    <a:srgbClr val="5AC0FF"/>
                  </a:solidFill>
                  <a:ln w="0"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9ADF7A92-5794-4111-BE28-5C0AC4ACE2D5}"/>
                      </a:ext>
                    </a:extLst>
                  </p:cNvPr>
                  <p:cNvSpPr>
                    <a:spLocks noGrp="1" noRot="1" noMove="1" noResize="1" noEditPoints="1" noAdjustHandles="1" noChangeArrowheads="1" noChangeShapeType="1"/>
                  </p:cNvSpPr>
                  <p:nvPr/>
                </p:nvSpPr>
                <p:spPr>
                  <a:xfrm>
                    <a:off x="10680122" y="4451874"/>
                    <a:ext cx="13167" cy="13167"/>
                  </a:xfrm>
                  <a:custGeom>
                    <a:avLst/>
                    <a:gdLst>
                      <a:gd name="connsiteX0" fmla="*/ 13167 w 13167"/>
                      <a:gd name="connsiteY0" fmla="*/ 0 h 13167"/>
                      <a:gd name="connsiteX1" fmla="*/ 0 w 13167"/>
                      <a:gd name="connsiteY1" fmla="*/ 13167 h 13167"/>
                      <a:gd name="connsiteX2" fmla="*/ 4250 w 13167"/>
                      <a:gd name="connsiteY2" fmla="*/ 4250 h 13167"/>
                      <a:gd name="connsiteX3" fmla="*/ 13167 w 13167"/>
                      <a:gd name="connsiteY3" fmla="*/ 0 h 13167"/>
                    </a:gdLst>
                    <a:ahLst/>
                    <a:cxnLst>
                      <a:cxn ang="0">
                        <a:pos x="connsiteX0" y="connsiteY0"/>
                      </a:cxn>
                      <a:cxn ang="0">
                        <a:pos x="connsiteX1" y="connsiteY1"/>
                      </a:cxn>
                      <a:cxn ang="0">
                        <a:pos x="connsiteX2" y="connsiteY2"/>
                      </a:cxn>
                      <a:cxn ang="0">
                        <a:pos x="connsiteX3" y="connsiteY3"/>
                      </a:cxn>
                    </a:cxnLst>
                    <a:rect l="l" t="t" r="r" b="b"/>
                    <a:pathLst>
                      <a:path w="13167" h="13167">
                        <a:moveTo>
                          <a:pt x="13167" y="0"/>
                        </a:moveTo>
                        <a:lnTo>
                          <a:pt x="0" y="13167"/>
                        </a:lnTo>
                        <a:cubicBezTo>
                          <a:pt x="418" y="9893"/>
                          <a:pt x="1742" y="6758"/>
                          <a:pt x="4250" y="4250"/>
                        </a:cubicBezTo>
                        <a:cubicBezTo>
                          <a:pt x="6758" y="1951"/>
                          <a:pt x="9893" y="348"/>
                          <a:pt x="13167" y="0"/>
                        </a:cubicBezTo>
                        <a:close/>
                      </a:path>
                    </a:pathLst>
                  </a:custGeom>
                  <a:solidFill>
                    <a:srgbClr val="121212"/>
                  </a:solidFill>
                  <a:ln w="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8E54C684-9F33-45C8-8B22-AA5CCA8932ED}"/>
                      </a:ext>
                    </a:extLst>
                  </p:cNvPr>
                  <p:cNvSpPr>
                    <a:spLocks noGrp="1" noRot="1" noMove="1" noResize="1" noEditPoints="1" noAdjustHandles="1" noChangeArrowheads="1" noChangeShapeType="1"/>
                  </p:cNvSpPr>
                  <p:nvPr/>
                </p:nvSpPr>
                <p:spPr>
                  <a:xfrm>
                    <a:off x="10193123" y="4529554"/>
                    <a:ext cx="554855" cy="555328"/>
                  </a:xfrm>
                  <a:custGeom>
                    <a:avLst/>
                    <a:gdLst>
                      <a:gd name="connsiteX0" fmla="*/ 554856 w 554855"/>
                      <a:gd name="connsiteY0" fmla="*/ 176401 h 555328"/>
                      <a:gd name="connsiteX1" fmla="*/ 532980 w 554855"/>
                      <a:gd name="connsiteY1" fmla="*/ 198486 h 555328"/>
                      <a:gd name="connsiteX2" fmla="*/ 212017 w 554855"/>
                      <a:gd name="connsiteY2" fmla="*/ 518892 h 555328"/>
                      <a:gd name="connsiteX3" fmla="*/ 123816 w 554855"/>
                      <a:gd name="connsiteY3" fmla="*/ 555328 h 555328"/>
                      <a:gd name="connsiteX4" fmla="*/ 112948 w 554855"/>
                      <a:gd name="connsiteY4" fmla="*/ 554910 h 555328"/>
                      <a:gd name="connsiteX5" fmla="*/ 21055 w 554855"/>
                      <a:gd name="connsiteY5" fmla="*/ 501823 h 555328"/>
                      <a:gd name="connsiteX6" fmla="*/ 39866 w 554855"/>
                      <a:gd name="connsiteY6" fmla="*/ 338032 h 555328"/>
                      <a:gd name="connsiteX7" fmla="*/ 356370 w 554855"/>
                      <a:gd name="connsiteY7" fmla="*/ 21876 h 555328"/>
                      <a:gd name="connsiteX8" fmla="*/ 378455 w 554855"/>
                      <a:gd name="connsiteY8" fmla="*/ 0 h 555328"/>
                      <a:gd name="connsiteX9" fmla="*/ 400331 w 554855"/>
                      <a:gd name="connsiteY9" fmla="*/ 21876 h 555328"/>
                      <a:gd name="connsiteX10" fmla="*/ 378246 w 554855"/>
                      <a:gd name="connsiteY10" fmla="*/ 43752 h 555328"/>
                      <a:gd name="connsiteX11" fmla="*/ 61741 w 554855"/>
                      <a:gd name="connsiteY11" fmla="*/ 359908 h 555328"/>
                      <a:gd name="connsiteX12" fmla="*/ 46415 w 554855"/>
                      <a:gd name="connsiteY12" fmla="*/ 483988 h 555328"/>
                      <a:gd name="connsiteX13" fmla="*/ 115596 w 554855"/>
                      <a:gd name="connsiteY13" fmla="*/ 524117 h 555328"/>
                      <a:gd name="connsiteX14" fmla="*/ 190001 w 554855"/>
                      <a:gd name="connsiteY14" fmla="*/ 497016 h 555328"/>
                      <a:gd name="connsiteX15" fmla="*/ 510965 w 554855"/>
                      <a:gd name="connsiteY15" fmla="*/ 176610 h 555328"/>
                      <a:gd name="connsiteX16" fmla="*/ 532840 w 554855"/>
                      <a:gd name="connsiteY16" fmla="*/ 154525 h 555328"/>
                      <a:gd name="connsiteX17" fmla="*/ 554716 w 554855"/>
                      <a:gd name="connsiteY17" fmla="*/ 176401 h 55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4855" h="555328">
                        <a:moveTo>
                          <a:pt x="554856" y="176401"/>
                        </a:moveTo>
                        <a:lnTo>
                          <a:pt x="532980" y="198486"/>
                        </a:lnTo>
                        <a:lnTo>
                          <a:pt x="212017" y="518892"/>
                        </a:lnTo>
                        <a:cubicBezTo>
                          <a:pt x="188399" y="542370"/>
                          <a:pt x="156769" y="555328"/>
                          <a:pt x="123816" y="555328"/>
                        </a:cubicBezTo>
                        <a:cubicBezTo>
                          <a:pt x="120124" y="555328"/>
                          <a:pt x="116640" y="555328"/>
                          <a:pt x="112948" y="554910"/>
                        </a:cubicBezTo>
                        <a:cubicBezTo>
                          <a:pt x="76093" y="551775"/>
                          <a:pt x="42792" y="532407"/>
                          <a:pt x="21055" y="501823"/>
                        </a:cubicBezTo>
                        <a:cubicBezTo>
                          <a:pt x="-13083" y="453194"/>
                          <a:pt x="-4931" y="382829"/>
                          <a:pt x="39866" y="338032"/>
                        </a:cubicBezTo>
                        <a:lnTo>
                          <a:pt x="356370" y="21876"/>
                        </a:lnTo>
                        <a:lnTo>
                          <a:pt x="378455" y="0"/>
                        </a:lnTo>
                        <a:lnTo>
                          <a:pt x="400331" y="21876"/>
                        </a:lnTo>
                        <a:lnTo>
                          <a:pt x="378246" y="43752"/>
                        </a:lnTo>
                        <a:lnTo>
                          <a:pt x="61741" y="359908"/>
                        </a:lnTo>
                        <a:cubicBezTo>
                          <a:pt x="27465" y="394185"/>
                          <a:pt x="20846" y="447551"/>
                          <a:pt x="46415" y="483988"/>
                        </a:cubicBezTo>
                        <a:cubicBezTo>
                          <a:pt x="62856" y="507466"/>
                          <a:pt x="87519" y="521609"/>
                          <a:pt x="115596" y="524117"/>
                        </a:cubicBezTo>
                        <a:cubicBezTo>
                          <a:pt x="143115" y="526277"/>
                          <a:pt x="170285" y="516523"/>
                          <a:pt x="190001" y="497016"/>
                        </a:cubicBezTo>
                        <a:lnTo>
                          <a:pt x="510965" y="176610"/>
                        </a:lnTo>
                        <a:lnTo>
                          <a:pt x="532840" y="154525"/>
                        </a:lnTo>
                        <a:lnTo>
                          <a:pt x="554716" y="176401"/>
                        </a:lnTo>
                        <a:close/>
                      </a:path>
                    </a:pathLst>
                  </a:custGeom>
                  <a:solidFill>
                    <a:srgbClr val="121212"/>
                  </a:solidFill>
                  <a:ln w="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3F5A2B5E-9B08-4504-8DCF-B50C818295E3}"/>
                      </a:ext>
                    </a:extLst>
                  </p:cNvPr>
                  <p:cNvSpPr>
                    <a:spLocks noGrp="1" noRot="1" noMove="1" noResize="1" noEditPoints="1" noAdjustHandles="1" noChangeArrowheads="1" noChangeShapeType="1"/>
                  </p:cNvSpPr>
                  <p:nvPr/>
                </p:nvSpPr>
                <p:spPr>
                  <a:xfrm>
                    <a:off x="10808242" y="4579994"/>
                    <a:ext cx="43821" cy="43960"/>
                  </a:xfrm>
                  <a:custGeom>
                    <a:avLst/>
                    <a:gdLst>
                      <a:gd name="connsiteX0" fmla="*/ 43822 w 43821"/>
                      <a:gd name="connsiteY0" fmla="*/ 21876 h 43960"/>
                      <a:gd name="connsiteX1" fmla="*/ 21876 w 43821"/>
                      <a:gd name="connsiteY1" fmla="*/ 43961 h 43960"/>
                      <a:gd name="connsiteX2" fmla="*/ 0 w 43821"/>
                      <a:gd name="connsiteY2" fmla="*/ 22085 h 43960"/>
                      <a:gd name="connsiteX3" fmla="*/ 21876 w 43821"/>
                      <a:gd name="connsiteY3" fmla="*/ 0 h 43960"/>
                      <a:gd name="connsiteX4" fmla="*/ 43822 w 43821"/>
                      <a:gd name="connsiteY4" fmla="*/ 21876 h 43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21" h="43960">
                        <a:moveTo>
                          <a:pt x="43822" y="21876"/>
                        </a:moveTo>
                        <a:lnTo>
                          <a:pt x="21876" y="43961"/>
                        </a:lnTo>
                        <a:lnTo>
                          <a:pt x="0" y="22085"/>
                        </a:lnTo>
                        <a:lnTo>
                          <a:pt x="21876" y="0"/>
                        </a:lnTo>
                        <a:lnTo>
                          <a:pt x="43822" y="21876"/>
                        </a:lnTo>
                        <a:close/>
                      </a:path>
                    </a:pathLst>
                  </a:custGeom>
                  <a:solidFill>
                    <a:srgbClr val="121212"/>
                  </a:solidFill>
                  <a:ln w="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9DDE62B3-2DBD-4432-A22D-7FC47237B260}"/>
                      </a:ext>
                    </a:extLst>
                  </p:cNvPr>
                  <p:cNvSpPr>
                    <a:spLocks noGrp="1" noRot="1" noMove="1" noResize="1" noEditPoints="1" noAdjustHandles="1" noChangeArrowheads="1" noChangeShapeType="1"/>
                  </p:cNvSpPr>
                  <p:nvPr/>
                </p:nvSpPr>
                <p:spPr>
                  <a:xfrm>
                    <a:off x="10758081" y="4252122"/>
                    <a:ext cx="113123" cy="113223"/>
                  </a:xfrm>
                  <a:custGeom>
                    <a:avLst/>
                    <a:gdLst>
                      <a:gd name="connsiteX0" fmla="*/ 110982 w 113123"/>
                      <a:gd name="connsiteY0" fmla="*/ 23142 h 113223"/>
                      <a:gd name="connsiteX1" fmla="*/ 110215 w 113123"/>
                      <a:gd name="connsiteY1" fmla="*/ 24117 h 113223"/>
                      <a:gd name="connsiteX2" fmla="*/ 108683 w 113123"/>
                      <a:gd name="connsiteY2" fmla="*/ 26416 h 113223"/>
                      <a:gd name="connsiteX3" fmla="*/ 94540 w 113123"/>
                      <a:gd name="connsiteY3" fmla="*/ 40559 h 113223"/>
                      <a:gd name="connsiteX4" fmla="*/ 43751 w 113123"/>
                      <a:gd name="connsiteY4" fmla="*/ 91139 h 113223"/>
                      <a:gd name="connsiteX5" fmla="*/ 21875 w 113123"/>
                      <a:gd name="connsiteY5" fmla="*/ 113223 h 113223"/>
                      <a:gd name="connsiteX6" fmla="*/ 0 w 113123"/>
                      <a:gd name="connsiteY6" fmla="*/ 91348 h 113223"/>
                      <a:gd name="connsiteX7" fmla="*/ 21875 w 113123"/>
                      <a:gd name="connsiteY7" fmla="*/ 69263 h 113223"/>
                      <a:gd name="connsiteX8" fmla="*/ 69529 w 113123"/>
                      <a:gd name="connsiteY8" fmla="*/ 21748 h 113223"/>
                      <a:gd name="connsiteX9" fmla="*/ 86807 w 113123"/>
                      <a:gd name="connsiteY9" fmla="*/ 4471 h 113223"/>
                      <a:gd name="connsiteX10" fmla="*/ 108125 w 113123"/>
                      <a:gd name="connsiteY10" fmla="*/ 4053 h 113223"/>
                      <a:gd name="connsiteX11" fmla="*/ 108683 w 113123"/>
                      <a:gd name="connsiteY11" fmla="*/ 4471 h 113223"/>
                      <a:gd name="connsiteX12" fmla="*/ 110982 w 113123"/>
                      <a:gd name="connsiteY12" fmla="*/ 23072 h 11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123" h="113223">
                        <a:moveTo>
                          <a:pt x="110982" y="23142"/>
                        </a:moveTo>
                        <a:lnTo>
                          <a:pt x="110215" y="24117"/>
                        </a:lnTo>
                        <a:cubicBezTo>
                          <a:pt x="109797" y="24884"/>
                          <a:pt x="109240" y="25859"/>
                          <a:pt x="108683" y="26416"/>
                        </a:cubicBezTo>
                        <a:lnTo>
                          <a:pt x="94540" y="40559"/>
                        </a:lnTo>
                        <a:lnTo>
                          <a:pt x="43751" y="91139"/>
                        </a:lnTo>
                        <a:lnTo>
                          <a:pt x="21875" y="113223"/>
                        </a:lnTo>
                        <a:lnTo>
                          <a:pt x="0" y="91348"/>
                        </a:lnTo>
                        <a:lnTo>
                          <a:pt x="21875" y="69263"/>
                        </a:lnTo>
                        <a:lnTo>
                          <a:pt x="69529" y="21748"/>
                        </a:lnTo>
                        <a:lnTo>
                          <a:pt x="86807" y="4471"/>
                        </a:lnTo>
                        <a:cubicBezTo>
                          <a:pt x="92589" y="-1312"/>
                          <a:pt x="102134" y="-1521"/>
                          <a:pt x="108125" y="4053"/>
                        </a:cubicBezTo>
                        <a:cubicBezTo>
                          <a:pt x="108334" y="4053"/>
                          <a:pt x="108543" y="4262"/>
                          <a:pt x="108683" y="4471"/>
                        </a:cubicBezTo>
                        <a:cubicBezTo>
                          <a:pt x="113699" y="9487"/>
                          <a:pt x="114465" y="17081"/>
                          <a:pt x="110982" y="23072"/>
                        </a:cubicBezTo>
                        <a:close/>
                      </a:path>
                    </a:pathLst>
                  </a:custGeom>
                  <a:solidFill>
                    <a:srgbClr val="121212"/>
                  </a:solidFill>
                  <a:ln w="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B7233E47-9C08-422A-8D41-B5C3F5E9AA9C}"/>
                      </a:ext>
                    </a:extLst>
                  </p:cNvPr>
                  <p:cNvSpPr>
                    <a:spLocks noGrp="1" noRot="1" noMove="1" noResize="1" noEditPoints="1" noAdjustHandles="1" noChangeArrowheads="1" noChangeShapeType="1"/>
                  </p:cNvSpPr>
                  <p:nvPr/>
                </p:nvSpPr>
                <p:spPr>
                  <a:xfrm>
                    <a:off x="10912466" y="4406577"/>
                    <a:ext cx="113123" cy="113014"/>
                  </a:xfrm>
                  <a:custGeom>
                    <a:avLst/>
                    <a:gdLst>
                      <a:gd name="connsiteX0" fmla="*/ 111122 w 113123"/>
                      <a:gd name="connsiteY0" fmla="*/ 23351 h 113014"/>
                      <a:gd name="connsiteX1" fmla="*/ 110703 w 113123"/>
                      <a:gd name="connsiteY1" fmla="*/ 23908 h 113014"/>
                      <a:gd name="connsiteX2" fmla="*/ 108753 w 113123"/>
                      <a:gd name="connsiteY2" fmla="*/ 26416 h 113014"/>
                      <a:gd name="connsiteX3" fmla="*/ 43822 w 113123"/>
                      <a:gd name="connsiteY3" fmla="*/ 91138 h 113014"/>
                      <a:gd name="connsiteX4" fmla="*/ 21946 w 113123"/>
                      <a:gd name="connsiteY4" fmla="*/ 113014 h 113014"/>
                      <a:gd name="connsiteX5" fmla="*/ 11078 w 113123"/>
                      <a:gd name="connsiteY5" fmla="*/ 102146 h 113014"/>
                      <a:gd name="connsiteX6" fmla="*/ 10659 w 113123"/>
                      <a:gd name="connsiteY6" fmla="*/ 101728 h 113014"/>
                      <a:gd name="connsiteX7" fmla="*/ 0 w 113123"/>
                      <a:gd name="connsiteY7" fmla="*/ 91069 h 113014"/>
                      <a:gd name="connsiteX8" fmla="*/ 21876 w 113123"/>
                      <a:gd name="connsiteY8" fmla="*/ 69193 h 113014"/>
                      <a:gd name="connsiteX9" fmla="*/ 69948 w 113123"/>
                      <a:gd name="connsiteY9" fmla="*/ 21331 h 113014"/>
                      <a:gd name="connsiteX10" fmla="*/ 70365 w 113123"/>
                      <a:gd name="connsiteY10" fmla="*/ 20773 h 113014"/>
                      <a:gd name="connsiteX11" fmla="*/ 72665 w 113123"/>
                      <a:gd name="connsiteY11" fmla="*/ 18613 h 113014"/>
                      <a:gd name="connsiteX12" fmla="*/ 86808 w 113123"/>
                      <a:gd name="connsiteY12" fmla="*/ 4471 h 113014"/>
                      <a:gd name="connsiteX13" fmla="*/ 108126 w 113123"/>
                      <a:gd name="connsiteY13" fmla="*/ 4053 h 113014"/>
                      <a:gd name="connsiteX14" fmla="*/ 108683 w 113123"/>
                      <a:gd name="connsiteY14" fmla="*/ 4471 h 113014"/>
                      <a:gd name="connsiteX15" fmla="*/ 110982 w 113123"/>
                      <a:gd name="connsiteY15" fmla="*/ 23281 h 11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3123" h="113014">
                        <a:moveTo>
                          <a:pt x="111122" y="23351"/>
                        </a:moveTo>
                        <a:lnTo>
                          <a:pt x="110703" y="23908"/>
                        </a:lnTo>
                        <a:cubicBezTo>
                          <a:pt x="110146" y="24884"/>
                          <a:pt x="109520" y="25650"/>
                          <a:pt x="108753" y="26416"/>
                        </a:cubicBezTo>
                        <a:lnTo>
                          <a:pt x="43822" y="91138"/>
                        </a:lnTo>
                        <a:lnTo>
                          <a:pt x="21946" y="113014"/>
                        </a:lnTo>
                        <a:lnTo>
                          <a:pt x="11078" y="102146"/>
                        </a:lnTo>
                        <a:lnTo>
                          <a:pt x="10659" y="101728"/>
                        </a:lnTo>
                        <a:lnTo>
                          <a:pt x="0" y="91069"/>
                        </a:lnTo>
                        <a:lnTo>
                          <a:pt x="21876" y="69193"/>
                        </a:lnTo>
                        <a:lnTo>
                          <a:pt x="69948" y="21331"/>
                        </a:lnTo>
                        <a:cubicBezTo>
                          <a:pt x="69948" y="21331"/>
                          <a:pt x="70157" y="20913"/>
                          <a:pt x="70365" y="20773"/>
                        </a:cubicBezTo>
                        <a:lnTo>
                          <a:pt x="72665" y="18613"/>
                        </a:lnTo>
                        <a:lnTo>
                          <a:pt x="86808" y="4471"/>
                        </a:lnTo>
                        <a:cubicBezTo>
                          <a:pt x="92590" y="-1312"/>
                          <a:pt x="102134" y="-1521"/>
                          <a:pt x="108126" y="4053"/>
                        </a:cubicBezTo>
                        <a:cubicBezTo>
                          <a:pt x="108335" y="4053"/>
                          <a:pt x="108544" y="4262"/>
                          <a:pt x="108683" y="4471"/>
                        </a:cubicBezTo>
                        <a:cubicBezTo>
                          <a:pt x="113700" y="9487"/>
                          <a:pt x="114466" y="17429"/>
                          <a:pt x="110982" y="23281"/>
                        </a:cubicBezTo>
                        <a:close/>
                      </a:path>
                    </a:pathLst>
                  </a:custGeom>
                  <a:solidFill>
                    <a:srgbClr val="121212"/>
                  </a:solidFill>
                  <a:ln w="0" cap="flat">
                    <a:noFill/>
                    <a:prstDash val="solid"/>
                    <a:miter/>
                  </a:ln>
                </p:spPr>
                <p:txBody>
                  <a:bodyPr rtlCol="0" anchor="ctr"/>
                  <a:lstStyle/>
                  <a:p>
                    <a:endParaRPr lang="en-US"/>
                  </a:p>
                </p:txBody>
              </p:sp>
            </p:grpSp>
            <p:grpSp>
              <p:nvGrpSpPr>
                <p:cNvPr id="48" name="Graphic 6">
                  <a:extLst>
                    <a:ext uri="{FF2B5EF4-FFF2-40B4-BE49-F238E27FC236}">
                      <a16:creationId xmlns:a16="http://schemas.microsoft.com/office/drawing/2014/main" id="{D0B0B097-21CA-415B-9356-6D96929A28A9}"/>
                    </a:ext>
                  </a:extLst>
                </p:cNvPr>
                <p:cNvGrpSpPr>
                  <a:grpSpLocks noGrp="1" noUngrp="1" noRot="1" noMove="1" noResize="1"/>
                </p:cNvGrpSpPr>
                <p:nvPr/>
              </p:nvGrpSpPr>
              <p:grpSpPr>
                <a:xfrm>
                  <a:off x="10825782" y="3734522"/>
                  <a:ext cx="717093" cy="716863"/>
                  <a:chOff x="10825782" y="3734522"/>
                  <a:chExt cx="717093" cy="716863"/>
                </a:xfrm>
              </p:grpSpPr>
              <p:sp>
                <p:nvSpPr>
                  <p:cNvPr id="49" name="Freeform: Shape 48">
                    <a:extLst>
                      <a:ext uri="{FF2B5EF4-FFF2-40B4-BE49-F238E27FC236}">
                        <a16:creationId xmlns:a16="http://schemas.microsoft.com/office/drawing/2014/main" id="{34FF2CE4-2A61-44E7-8765-4B4E12860BBC}"/>
                      </a:ext>
                    </a:extLst>
                  </p:cNvPr>
                  <p:cNvSpPr>
                    <a:spLocks noGrp="1" noRot="1" noMove="1" noResize="1" noEditPoints="1" noAdjustHandles="1" noChangeArrowheads="1" noChangeShapeType="1"/>
                  </p:cNvSpPr>
                  <p:nvPr/>
                </p:nvSpPr>
                <p:spPr>
                  <a:xfrm>
                    <a:off x="10841195" y="3750013"/>
                    <a:ext cx="686124" cy="685836"/>
                  </a:xfrm>
                  <a:custGeom>
                    <a:avLst/>
                    <a:gdLst>
                      <a:gd name="connsiteX0" fmla="*/ 0 w 686124"/>
                      <a:gd name="connsiteY0" fmla="*/ 531312 h 685836"/>
                      <a:gd name="connsiteX1" fmla="*/ 47235 w 686124"/>
                      <a:gd name="connsiteY1" fmla="*/ 484077 h 685836"/>
                      <a:gd name="connsiteX2" fmla="*/ 111470 w 686124"/>
                      <a:gd name="connsiteY2" fmla="*/ 97486 h 685836"/>
                      <a:gd name="connsiteX3" fmla="*/ 409791 w 686124"/>
                      <a:gd name="connsiteY3" fmla="*/ 5663 h 685836"/>
                      <a:gd name="connsiteX4" fmla="*/ 419962 w 686124"/>
                      <a:gd name="connsiteY4" fmla="*/ 37013 h 685836"/>
                      <a:gd name="connsiteX5" fmla="*/ 235480 w 686124"/>
                      <a:gd name="connsiteY5" fmla="*/ 221496 h 685836"/>
                      <a:gd name="connsiteX6" fmla="*/ 283830 w 686124"/>
                      <a:gd name="connsiteY6" fmla="*/ 402007 h 685836"/>
                      <a:gd name="connsiteX7" fmla="*/ 464341 w 686124"/>
                      <a:gd name="connsiteY7" fmla="*/ 450357 h 685836"/>
                      <a:gd name="connsiteX8" fmla="*/ 649172 w 686124"/>
                      <a:gd name="connsiteY8" fmla="*/ 265526 h 685836"/>
                      <a:gd name="connsiteX9" fmla="*/ 680523 w 686124"/>
                      <a:gd name="connsiteY9" fmla="*/ 275698 h 685836"/>
                      <a:gd name="connsiteX10" fmla="*/ 588352 w 686124"/>
                      <a:gd name="connsiteY10" fmla="*/ 574367 h 685836"/>
                      <a:gd name="connsiteX11" fmla="*/ 201760 w 686124"/>
                      <a:gd name="connsiteY11" fmla="*/ 638601 h 685836"/>
                      <a:gd name="connsiteX12" fmla="*/ 154525 w 686124"/>
                      <a:gd name="connsiteY12" fmla="*/ 685837 h 685836"/>
                      <a:gd name="connsiteX13" fmla="*/ 0 w 686124"/>
                      <a:gd name="connsiteY13" fmla="*/ 531312 h 685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6124" h="685836">
                        <a:moveTo>
                          <a:pt x="0" y="531312"/>
                        </a:moveTo>
                        <a:lnTo>
                          <a:pt x="47235" y="484077"/>
                        </a:lnTo>
                        <a:cubicBezTo>
                          <a:pt x="-14351" y="358255"/>
                          <a:pt x="6827" y="202128"/>
                          <a:pt x="111470" y="97486"/>
                        </a:cubicBezTo>
                        <a:cubicBezTo>
                          <a:pt x="192704" y="16252"/>
                          <a:pt x="304800" y="-13636"/>
                          <a:pt x="409791" y="5663"/>
                        </a:cubicBezTo>
                        <a:cubicBezTo>
                          <a:pt x="424561" y="8380"/>
                          <a:pt x="430622" y="26354"/>
                          <a:pt x="419962" y="37013"/>
                        </a:cubicBezTo>
                        <a:lnTo>
                          <a:pt x="235480" y="221496"/>
                        </a:lnTo>
                        <a:lnTo>
                          <a:pt x="283830" y="402007"/>
                        </a:lnTo>
                        <a:lnTo>
                          <a:pt x="464341" y="450357"/>
                        </a:lnTo>
                        <a:lnTo>
                          <a:pt x="649172" y="265526"/>
                        </a:lnTo>
                        <a:cubicBezTo>
                          <a:pt x="659831" y="254867"/>
                          <a:pt x="677806" y="260928"/>
                          <a:pt x="680523" y="275698"/>
                        </a:cubicBezTo>
                        <a:cubicBezTo>
                          <a:pt x="699752" y="380828"/>
                          <a:pt x="669585" y="493064"/>
                          <a:pt x="588352" y="574367"/>
                        </a:cubicBezTo>
                        <a:cubicBezTo>
                          <a:pt x="483709" y="678940"/>
                          <a:pt x="327652" y="700188"/>
                          <a:pt x="201760" y="638601"/>
                        </a:cubicBezTo>
                        <a:lnTo>
                          <a:pt x="154525" y="685837"/>
                        </a:lnTo>
                        <a:lnTo>
                          <a:pt x="0" y="531312"/>
                        </a:lnTo>
                        <a:close/>
                      </a:path>
                    </a:pathLst>
                  </a:custGeom>
                  <a:solidFill>
                    <a:srgbClr val="5AC0FF"/>
                  </a:solidFill>
                  <a:ln w="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492F3E3C-36F5-45DD-A83A-4452977A9EE8}"/>
                      </a:ext>
                    </a:extLst>
                  </p:cNvPr>
                  <p:cNvSpPr>
                    <a:spLocks noGrp="1" noRot="1" noMove="1" noResize="1" noEditPoints="1" noAdjustHandles="1" noChangeArrowheads="1" noChangeShapeType="1"/>
                  </p:cNvSpPr>
                  <p:nvPr/>
                </p:nvSpPr>
                <p:spPr>
                  <a:xfrm>
                    <a:off x="10825782" y="3734522"/>
                    <a:ext cx="717093" cy="716863"/>
                  </a:xfrm>
                  <a:custGeom>
                    <a:avLst/>
                    <a:gdLst>
                      <a:gd name="connsiteX0" fmla="*/ 169939 w 717093"/>
                      <a:gd name="connsiteY0" fmla="*/ 716794 h 716863"/>
                      <a:gd name="connsiteX1" fmla="*/ 159001 w 717093"/>
                      <a:gd name="connsiteY1" fmla="*/ 712265 h 716863"/>
                      <a:gd name="connsiteX2" fmla="*/ 159001 w 717093"/>
                      <a:gd name="connsiteY2" fmla="*/ 690320 h 716863"/>
                      <a:gd name="connsiteX3" fmla="*/ 206236 w 717093"/>
                      <a:gd name="connsiteY3" fmla="*/ 643084 h 716863"/>
                      <a:gd name="connsiteX4" fmla="*/ 224002 w 717093"/>
                      <a:gd name="connsiteY4" fmla="*/ 640089 h 716863"/>
                      <a:gd name="connsiteX5" fmla="*/ 592827 w 717093"/>
                      <a:gd name="connsiteY5" fmla="*/ 578850 h 716863"/>
                      <a:gd name="connsiteX6" fmla="*/ 680679 w 717093"/>
                      <a:gd name="connsiteY6" fmla="*/ 293975 h 716863"/>
                      <a:gd name="connsiteX7" fmla="*/ 678380 w 717093"/>
                      <a:gd name="connsiteY7" fmla="*/ 291258 h 716863"/>
                      <a:gd name="connsiteX8" fmla="*/ 675593 w 717093"/>
                      <a:gd name="connsiteY8" fmla="*/ 291955 h 716863"/>
                      <a:gd name="connsiteX9" fmla="*/ 490762 w 717093"/>
                      <a:gd name="connsiteY9" fmla="*/ 476786 h 716863"/>
                      <a:gd name="connsiteX10" fmla="*/ 475783 w 717093"/>
                      <a:gd name="connsiteY10" fmla="*/ 480826 h 716863"/>
                      <a:gd name="connsiteX11" fmla="*/ 295273 w 717093"/>
                      <a:gd name="connsiteY11" fmla="*/ 432476 h 716863"/>
                      <a:gd name="connsiteX12" fmla="*/ 284334 w 717093"/>
                      <a:gd name="connsiteY12" fmla="*/ 421538 h 716863"/>
                      <a:gd name="connsiteX13" fmla="*/ 235985 w 717093"/>
                      <a:gd name="connsiteY13" fmla="*/ 241027 h 716863"/>
                      <a:gd name="connsiteX14" fmla="*/ 240025 w 717093"/>
                      <a:gd name="connsiteY14" fmla="*/ 226048 h 716863"/>
                      <a:gd name="connsiteX15" fmla="*/ 424507 w 717093"/>
                      <a:gd name="connsiteY15" fmla="*/ 41496 h 716863"/>
                      <a:gd name="connsiteX16" fmla="*/ 425205 w 717093"/>
                      <a:gd name="connsiteY16" fmla="*/ 38710 h 716863"/>
                      <a:gd name="connsiteX17" fmla="*/ 422488 w 717093"/>
                      <a:gd name="connsiteY17" fmla="*/ 36341 h 716863"/>
                      <a:gd name="connsiteX18" fmla="*/ 137960 w 717093"/>
                      <a:gd name="connsiteY18" fmla="*/ 123914 h 716863"/>
                      <a:gd name="connsiteX19" fmla="*/ 76722 w 717093"/>
                      <a:gd name="connsiteY19" fmla="*/ 492740 h 716863"/>
                      <a:gd name="connsiteX20" fmla="*/ 73726 w 717093"/>
                      <a:gd name="connsiteY20" fmla="*/ 510505 h 716863"/>
                      <a:gd name="connsiteX21" fmla="*/ 26491 w 717093"/>
                      <a:gd name="connsiteY21" fmla="*/ 557740 h 716863"/>
                      <a:gd name="connsiteX22" fmla="*/ 4546 w 717093"/>
                      <a:gd name="connsiteY22" fmla="*/ 557740 h 716863"/>
                      <a:gd name="connsiteX23" fmla="*/ 4546 w 717093"/>
                      <a:gd name="connsiteY23" fmla="*/ 535795 h 716863"/>
                      <a:gd name="connsiteX24" fmla="*/ 44047 w 717093"/>
                      <a:gd name="connsiteY24" fmla="*/ 496293 h 716863"/>
                      <a:gd name="connsiteX25" fmla="*/ 115946 w 717093"/>
                      <a:gd name="connsiteY25" fmla="*/ 102038 h 716863"/>
                      <a:gd name="connsiteX26" fmla="*/ 427991 w 717093"/>
                      <a:gd name="connsiteY26" fmla="*/ 5896 h 716863"/>
                      <a:gd name="connsiteX27" fmla="*/ 454744 w 717093"/>
                      <a:gd name="connsiteY27" fmla="*/ 29513 h 716863"/>
                      <a:gd name="connsiteX28" fmla="*/ 446383 w 717093"/>
                      <a:gd name="connsiteY28" fmla="*/ 63442 h 716863"/>
                      <a:gd name="connsiteX29" fmla="*/ 268241 w 717093"/>
                      <a:gd name="connsiteY29" fmla="*/ 241654 h 716863"/>
                      <a:gd name="connsiteX30" fmla="*/ 311993 w 717093"/>
                      <a:gd name="connsiteY30" fmla="*/ 404888 h 716863"/>
                      <a:gd name="connsiteX31" fmla="*/ 475226 w 717093"/>
                      <a:gd name="connsiteY31" fmla="*/ 448639 h 716863"/>
                      <a:gd name="connsiteX32" fmla="*/ 653717 w 717093"/>
                      <a:gd name="connsiteY32" fmla="*/ 270149 h 716863"/>
                      <a:gd name="connsiteX33" fmla="*/ 687646 w 717093"/>
                      <a:gd name="connsiteY33" fmla="*/ 261788 h 716863"/>
                      <a:gd name="connsiteX34" fmla="*/ 711263 w 717093"/>
                      <a:gd name="connsiteY34" fmla="*/ 288541 h 716863"/>
                      <a:gd name="connsiteX35" fmla="*/ 614773 w 717093"/>
                      <a:gd name="connsiteY35" fmla="*/ 600935 h 716863"/>
                      <a:gd name="connsiteX36" fmla="*/ 220518 w 717093"/>
                      <a:gd name="connsiteY36" fmla="*/ 672833 h 716863"/>
                      <a:gd name="connsiteX37" fmla="*/ 181016 w 717093"/>
                      <a:gd name="connsiteY37" fmla="*/ 712335 h 716863"/>
                      <a:gd name="connsiteX38" fmla="*/ 170078 w 717093"/>
                      <a:gd name="connsiteY38" fmla="*/ 716863 h 71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17093" h="716863">
                        <a:moveTo>
                          <a:pt x="169939" y="716794"/>
                        </a:moveTo>
                        <a:cubicBezTo>
                          <a:pt x="165967" y="716794"/>
                          <a:pt x="161997" y="715261"/>
                          <a:pt x="159001" y="712265"/>
                        </a:cubicBezTo>
                        <a:cubicBezTo>
                          <a:pt x="152939" y="706204"/>
                          <a:pt x="152939" y="696381"/>
                          <a:pt x="159001" y="690320"/>
                        </a:cubicBezTo>
                        <a:lnTo>
                          <a:pt x="206236" y="643084"/>
                        </a:lnTo>
                        <a:cubicBezTo>
                          <a:pt x="210904" y="638417"/>
                          <a:pt x="218079" y="637232"/>
                          <a:pt x="224002" y="640089"/>
                        </a:cubicBezTo>
                        <a:cubicBezTo>
                          <a:pt x="347524" y="700561"/>
                          <a:pt x="495709" y="675898"/>
                          <a:pt x="592827" y="578850"/>
                        </a:cubicBezTo>
                        <a:cubicBezTo>
                          <a:pt x="666954" y="504723"/>
                          <a:pt x="699838" y="398199"/>
                          <a:pt x="680679" y="293975"/>
                        </a:cubicBezTo>
                        <a:cubicBezTo>
                          <a:pt x="680331" y="292164"/>
                          <a:pt x="679077" y="291467"/>
                          <a:pt x="678380" y="291258"/>
                        </a:cubicBezTo>
                        <a:cubicBezTo>
                          <a:pt x="676778" y="290770"/>
                          <a:pt x="675872" y="291606"/>
                          <a:pt x="675593" y="291955"/>
                        </a:cubicBezTo>
                        <a:lnTo>
                          <a:pt x="490762" y="476786"/>
                        </a:lnTo>
                        <a:cubicBezTo>
                          <a:pt x="486861" y="480757"/>
                          <a:pt x="481078" y="482220"/>
                          <a:pt x="475783" y="480826"/>
                        </a:cubicBezTo>
                        <a:lnTo>
                          <a:pt x="295273" y="432476"/>
                        </a:lnTo>
                        <a:cubicBezTo>
                          <a:pt x="289908" y="431013"/>
                          <a:pt x="285728" y="426833"/>
                          <a:pt x="284334" y="421538"/>
                        </a:cubicBezTo>
                        <a:lnTo>
                          <a:pt x="235985" y="241027"/>
                        </a:lnTo>
                        <a:cubicBezTo>
                          <a:pt x="234522" y="235663"/>
                          <a:pt x="236054" y="229950"/>
                          <a:pt x="240025" y="226048"/>
                        </a:cubicBezTo>
                        <a:lnTo>
                          <a:pt x="424507" y="41496"/>
                        </a:lnTo>
                        <a:cubicBezTo>
                          <a:pt x="424507" y="41496"/>
                          <a:pt x="425692" y="40312"/>
                          <a:pt x="425205" y="38710"/>
                        </a:cubicBezTo>
                        <a:cubicBezTo>
                          <a:pt x="424996" y="38013"/>
                          <a:pt x="424299" y="36689"/>
                          <a:pt x="422488" y="36341"/>
                        </a:cubicBezTo>
                        <a:cubicBezTo>
                          <a:pt x="318263" y="17251"/>
                          <a:pt x="211880" y="49926"/>
                          <a:pt x="137960" y="123914"/>
                        </a:cubicBezTo>
                        <a:cubicBezTo>
                          <a:pt x="40913" y="220963"/>
                          <a:pt x="16250" y="369217"/>
                          <a:pt x="76722" y="492740"/>
                        </a:cubicBezTo>
                        <a:cubicBezTo>
                          <a:pt x="79648" y="498661"/>
                          <a:pt x="78464" y="505837"/>
                          <a:pt x="73726" y="510505"/>
                        </a:cubicBezTo>
                        <a:lnTo>
                          <a:pt x="26491" y="557740"/>
                        </a:lnTo>
                        <a:cubicBezTo>
                          <a:pt x="20430" y="563802"/>
                          <a:pt x="10607" y="563802"/>
                          <a:pt x="4546" y="557740"/>
                        </a:cubicBezTo>
                        <a:cubicBezTo>
                          <a:pt x="-1515" y="551679"/>
                          <a:pt x="-1515" y="541856"/>
                          <a:pt x="4546" y="535795"/>
                        </a:cubicBezTo>
                        <a:lnTo>
                          <a:pt x="44047" y="496293"/>
                        </a:lnTo>
                        <a:cubicBezTo>
                          <a:pt x="-16077" y="363017"/>
                          <a:pt x="12139" y="205844"/>
                          <a:pt x="115946" y="102038"/>
                        </a:cubicBezTo>
                        <a:cubicBezTo>
                          <a:pt x="197109" y="20874"/>
                          <a:pt x="313665" y="-15144"/>
                          <a:pt x="427991" y="5896"/>
                        </a:cubicBezTo>
                        <a:cubicBezTo>
                          <a:pt x="440671" y="8195"/>
                          <a:pt x="450912" y="17251"/>
                          <a:pt x="454744" y="29513"/>
                        </a:cubicBezTo>
                        <a:cubicBezTo>
                          <a:pt x="458506" y="41566"/>
                          <a:pt x="455301" y="54524"/>
                          <a:pt x="446383" y="63442"/>
                        </a:cubicBezTo>
                        <a:lnTo>
                          <a:pt x="268241" y="241654"/>
                        </a:lnTo>
                        <a:lnTo>
                          <a:pt x="311993" y="404888"/>
                        </a:lnTo>
                        <a:lnTo>
                          <a:pt x="475226" y="448639"/>
                        </a:lnTo>
                        <a:lnTo>
                          <a:pt x="653717" y="270149"/>
                        </a:lnTo>
                        <a:cubicBezTo>
                          <a:pt x="662635" y="261231"/>
                          <a:pt x="675663" y="258026"/>
                          <a:pt x="687646" y="261788"/>
                        </a:cubicBezTo>
                        <a:cubicBezTo>
                          <a:pt x="699907" y="265620"/>
                          <a:pt x="708895" y="275861"/>
                          <a:pt x="711263" y="288541"/>
                        </a:cubicBezTo>
                        <a:cubicBezTo>
                          <a:pt x="732164" y="402798"/>
                          <a:pt x="696145" y="519632"/>
                          <a:pt x="614773" y="600935"/>
                        </a:cubicBezTo>
                        <a:cubicBezTo>
                          <a:pt x="510966" y="704741"/>
                          <a:pt x="353863" y="733027"/>
                          <a:pt x="220518" y="672833"/>
                        </a:cubicBezTo>
                        <a:lnTo>
                          <a:pt x="181016" y="712335"/>
                        </a:lnTo>
                        <a:cubicBezTo>
                          <a:pt x="178020" y="715331"/>
                          <a:pt x="174049" y="716863"/>
                          <a:pt x="170078" y="716863"/>
                        </a:cubicBezTo>
                        <a:close/>
                      </a:path>
                    </a:pathLst>
                  </a:custGeom>
                  <a:solidFill>
                    <a:srgbClr val="121212"/>
                  </a:solidFill>
                  <a:ln w="0" cap="flat">
                    <a:noFill/>
                    <a:prstDash val="solid"/>
                    <a:miter/>
                  </a:ln>
                </p:spPr>
                <p:txBody>
                  <a:bodyPr rtlCol="0" anchor="ctr"/>
                  <a:lstStyle/>
                  <a:p>
                    <a:endParaRPr lang="en-US"/>
                  </a:p>
                </p:txBody>
              </p:sp>
            </p:grpSp>
          </p:grpSp>
          <p:grpSp>
            <p:nvGrpSpPr>
              <p:cNvPr id="31" name="Graphic 6">
                <a:extLst>
                  <a:ext uri="{FF2B5EF4-FFF2-40B4-BE49-F238E27FC236}">
                    <a16:creationId xmlns:a16="http://schemas.microsoft.com/office/drawing/2014/main" id="{3B72E479-B67A-498F-A241-95B484B2E6CE}"/>
                  </a:ext>
                </a:extLst>
              </p:cNvPr>
              <p:cNvGrpSpPr>
                <a:grpSpLocks noGrp="1" noUngrp="1" noRot="1" noMove="1" noResize="1"/>
              </p:cNvGrpSpPr>
              <p:nvPr/>
            </p:nvGrpSpPr>
            <p:grpSpPr>
              <a:xfrm>
                <a:off x="9964292" y="3736044"/>
                <a:ext cx="1350845" cy="1348420"/>
                <a:chOff x="9964292" y="3736044"/>
                <a:chExt cx="1350846" cy="1348420"/>
              </a:xfrm>
              <a:solidFill>
                <a:srgbClr val="121212"/>
              </a:solidFill>
            </p:grpSpPr>
            <p:sp>
              <p:nvSpPr>
                <p:cNvPr id="32" name="Freeform: Shape 31">
                  <a:extLst>
                    <a:ext uri="{FF2B5EF4-FFF2-40B4-BE49-F238E27FC236}">
                      <a16:creationId xmlns:a16="http://schemas.microsoft.com/office/drawing/2014/main" id="{1208CF9C-7EA3-4E38-9D9D-B7A6AD06FD56}"/>
                    </a:ext>
                  </a:extLst>
                </p:cNvPr>
                <p:cNvSpPr>
                  <a:spLocks noGrp="1" noRot="1" noMove="1" noResize="1" noEditPoints="1" noAdjustHandles="1" noChangeArrowheads="1" noChangeShapeType="1"/>
                </p:cNvSpPr>
                <p:nvPr/>
              </p:nvSpPr>
              <p:spPr>
                <a:xfrm>
                  <a:off x="9964292" y="3736044"/>
                  <a:ext cx="1350846" cy="1348420"/>
                </a:xfrm>
                <a:custGeom>
                  <a:avLst/>
                  <a:gdLst>
                    <a:gd name="connsiteX0" fmla="*/ 629162 w 1350846"/>
                    <a:gd name="connsiteY0" fmla="*/ 815456 h 1348420"/>
                    <a:gd name="connsiteX1" fmla="*/ 607077 w 1350846"/>
                    <a:gd name="connsiteY1" fmla="*/ 837332 h 1348420"/>
                    <a:gd name="connsiteX2" fmla="*/ 739865 w 1350846"/>
                    <a:gd name="connsiteY2" fmla="*/ 970120 h 1348420"/>
                    <a:gd name="connsiteX3" fmla="*/ 761741 w 1350846"/>
                    <a:gd name="connsiteY3" fmla="*/ 948035 h 1348420"/>
                    <a:gd name="connsiteX4" fmla="*/ 629162 w 1350846"/>
                    <a:gd name="connsiteY4" fmla="*/ 815456 h 1348420"/>
                    <a:gd name="connsiteX5" fmla="*/ 1303136 w 1350846"/>
                    <a:gd name="connsiteY5" fmla="*/ 1072811 h 1348420"/>
                    <a:gd name="connsiteX6" fmla="*/ 992066 w 1350846"/>
                    <a:gd name="connsiteY6" fmla="*/ 761741 h 1348420"/>
                    <a:gd name="connsiteX7" fmla="*/ 981197 w 1350846"/>
                    <a:gd name="connsiteY7" fmla="*/ 750873 h 1348420"/>
                    <a:gd name="connsiteX8" fmla="*/ 980779 w 1350846"/>
                    <a:gd name="connsiteY8" fmla="*/ 750455 h 1348420"/>
                    <a:gd name="connsiteX9" fmla="*/ 970120 w 1350846"/>
                    <a:gd name="connsiteY9" fmla="*/ 739796 h 1348420"/>
                    <a:gd name="connsiteX10" fmla="*/ 837540 w 1350846"/>
                    <a:gd name="connsiteY10" fmla="*/ 607216 h 1348420"/>
                    <a:gd name="connsiteX11" fmla="*/ 803612 w 1350846"/>
                    <a:gd name="connsiteY11" fmla="*/ 573288 h 1348420"/>
                    <a:gd name="connsiteX12" fmla="*/ 699318 w 1350846"/>
                    <a:gd name="connsiteY12" fmla="*/ 573288 h 1348420"/>
                    <a:gd name="connsiteX13" fmla="*/ 694650 w 1350846"/>
                    <a:gd name="connsiteY13" fmla="*/ 578165 h 1348420"/>
                    <a:gd name="connsiteX14" fmla="*/ 406014 w 1350846"/>
                    <a:gd name="connsiteY14" fmla="*/ 289388 h 1348420"/>
                    <a:gd name="connsiteX15" fmla="*/ 383301 w 1350846"/>
                    <a:gd name="connsiteY15" fmla="*/ 240133 h 1348420"/>
                    <a:gd name="connsiteX16" fmla="*/ 379261 w 1350846"/>
                    <a:gd name="connsiteY16" fmla="*/ 188160 h 1348420"/>
                    <a:gd name="connsiteX17" fmla="*/ 336205 w 1350846"/>
                    <a:gd name="connsiteY17" fmla="*/ 121487 h 1348420"/>
                    <a:gd name="connsiteX18" fmla="*/ 117585 w 1350846"/>
                    <a:gd name="connsiteY18" fmla="*/ 1866 h 1348420"/>
                    <a:gd name="connsiteX19" fmla="*/ 99193 w 1350846"/>
                    <a:gd name="connsiteY19" fmla="*/ 4583 h 1348420"/>
                    <a:gd name="connsiteX20" fmla="*/ 4583 w 1350846"/>
                    <a:gd name="connsiteY20" fmla="*/ 99193 h 1348420"/>
                    <a:gd name="connsiteX21" fmla="*/ 1866 w 1350846"/>
                    <a:gd name="connsiteY21" fmla="*/ 117586 h 1348420"/>
                    <a:gd name="connsiteX22" fmla="*/ 121487 w 1350846"/>
                    <a:gd name="connsiteY22" fmla="*/ 336205 h 1348420"/>
                    <a:gd name="connsiteX23" fmla="*/ 187951 w 1350846"/>
                    <a:gd name="connsiteY23" fmla="*/ 379261 h 1348420"/>
                    <a:gd name="connsiteX24" fmla="*/ 240062 w 1350846"/>
                    <a:gd name="connsiteY24" fmla="*/ 383301 h 1348420"/>
                    <a:gd name="connsiteX25" fmla="*/ 289319 w 1350846"/>
                    <a:gd name="connsiteY25" fmla="*/ 405944 h 1348420"/>
                    <a:gd name="connsiteX26" fmla="*/ 577955 w 1350846"/>
                    <a:gd name="connsiteY26" fmla="*/ 694581 h 1348420"/>
                    <a:gd name="connsiteX27" fmla="*/ 573288 w 1350846"/>
                    <a:gd name="connsiteY27" fmla="*/ 699249 h 1348420"/>
                    <a:gd name="connsiteX28" fmla="*/ 573288 w 1350846"/>
                    <a:gd name="connsiteY28" fmla="*/ 803542 h 1348420"/>
                    <a:gd name="connsiteX29" fmla="*/ 739796 w 1350846"/>
                    <a:gd name="connsiteY29" fmla="*/ 970050 h 1348420"/>
                    <a:gd name="connsiteX30" fmla="*/ 750455 w 1350846"/>
                    <a:gd name="connsiteY30" fmla="*/ 980710 h 1348420"/>
                    <a:gd name="connsiteX31" fmla="*/ 750664 w 1350846"/>
                    <a:gd name="connsiteY31" fmla="*/ 980919 h 1348420"/>
                    <a:gd name="connsiteX32" fmla="*/ 761741 w 1350846"/>
                    <a:gd name="connsiteY32" fmla="*/ 991996 h 1348420"/>
                    <a:gd name="connsiteX33" fmla="*/ 1067029 w 1350846"/>
                    <a:gd name="connsiteY33" fmla="*/ 1297284 h 1348420"/>
                    <a:gd name="connsiteX34" fmla="*/ 1190900 w 1350846"/>
                    <a:gd name="connsiteY34" fmla="*/ 1348420 h 1348420"/>
                    <a:gd name="connsiteX35" fmla="*/ 1296726 w 1350846"/>
                    <a:gd name="connsiteY35" fmla="*/ 1309057 h 1348420"/>
                    <a:gd name="connsiteX36" fmla="*/ 1350789 w 1350846"/>
                    <a:gd name="connsiteY36" fmla="*/ 1192154 h 1348420"/>
                    <a:gd name="connsiteX37" fmla="*/ 1303136 w 1350846"/>
                    <a:gd name="connsiteY37" fmla="*/ 1072742 h 1348420"/>
                    <a:gd name="connsiteX38" fmla="*/ 1275965 w 1350846"/>
                    <a:gd name="connsiteY38" fmla="*/ 1286067 h 1348420"/>
                    <a:gd name="connsiteX39" fmla="*/ 1088905 w 1350846"/>
                    <a:gd name="connsiteY39" fmla="*/ 1275199 h 1348420"/>
                    <a:gd name="connsiteX40" fmla="*/ 761741 w 1350846"/>
                    <a:gd name="connsiteY40" fmla="*/ 948035 h 1348420"/>
                    <a:gd name="connsiteX41" fmla="*/ 629162 w 1350846"/>
                    <a:gd name="connsiteY41" fmla="*/ 815456 h 1348420"/>
                    <a:gd name="connsiteX42" fmla="*/ 607286 w 1350846"/>
                    <a:gd name="connsiteY42" fmla="*/ 793580 h 1348420"/>
                    <a:gd name="connsiteX43" fmla="*/ 595442 w 1350846"/>
                    <a:gd name="connsiteY43" fmla="*/ 781736 h 1348420"/>
                    <a:gd name="connsiteX44" fmla="*/ 595442 w 1350846"/>
                    <a:gd name="connsiteY44" fmla="*/ 721264 h 1348420"/>
                    <a:gd name="connsiteX45" fmla="*/ 610978 w 1350846"/>
                    <a:gd name="connsiteY45" fmla="*/ 705728 h 1348420"/>
                    <a:gd name="connsiteX46" fmla="*/ 610978 w 1350846"/>
                    <a:gd name="connsiteY46" fmla="*/ 683852 h 1348420"/>
                    <a:gd name="connsiteX47" fmla="*/ 311334 w 1350846"/>
                    <a:gd name="connsiteY47" fmla="*/ 383998 h 1348420"/>
                    <a:gd name="connsiteX48" fmla="*/ 242502 w 1350846"/>
                    <a:gd name="connsiteY48" fmla="*/ 352438 h 1348420"/>
                    <a:gd name="connsiteX49" fmla="*/ 190528 w 1350846"/>
                    <a:gd name="connsiteY49" fmla="*/ 348537 h 1348420"/>
                    <a:gd name="connsiteX50" fmla="*/ 148657 w 1350846"/>
                    <a:gd name="connsiteY50" fmla="*/ 321575 h 1348420"/>
                    <a:gd name="connsiteX51" fmla="*/ 34680 w 1350846"/>
                    <a:gd name="connsiteY51" fmla="*/ 112987 h 1348420"/>
                    <a:gd name="connsiteX52" fmla="*/ 112987 w 1350846"/>
                    <a:gd name="connsiteY52" fmla="*/ 34680 h 1348420"/>
                    <a:gd name="connsiteX53" fmla="*/ 321366 w 1350846"/>
                    <a:gd name="connsiteY53" fmla="*/ 148867 h 1348420"/>
                    <a:gd name="connsiteX54" fmla="*/ 348328 w 1350846"/>
                    <a:gd name="connsiteY54" fmla="*/ 190529 h 1348420"/>
                    <a:gd name="connsiteX55" fmla="*/ 352368 w 1350846"/>
                    <a:gd name="connsiteY55" fmla="*/ 242501 h 1348420"/>
                    <a:gd name="connsiteX56" fmla="*/ 383928 w 1350846"/>
                    <a:gd name="connsiteY56" fmla="*/ 311334 h 1348420"/>
                    <a:gd name="connsiteX57" fmla="*/ 683573 w 1350846"/>
                    <a:gd name="connsiteY57" fmla="*/ 610978 h 1348420"/>
                    <a:gd name="connsiteX58" fmla="*/ 705658 w 1350846"/>
                    <a:gd name="connsiteY58" fmla="*/ 610978 h 1348420"/>
                    <a:gd name="connsiteX59" fmla="*/ 721194 w 1350846"/>
                    <a:gd name="connsiteY59" fmla="*/ 595442 h 1348420"/>
                    <a:gd name="connsiteX60" fmla="*/ 781666 w 1350846"/>
                    <a:gd name="connsiteY60" fmla="*/ 595442 h 1348420"/>
                    <a:gd name="connsiteX61" fmla="*/ 815595 w 1350846"/>
                    <a:gd name="connsiteY61" fmla="*/ 629371 h 1348420"/>
                    <a:gd name="connsiteX62" fmla="*/ 948174 w 1350846"/>
                    <a:gd name="connsiteY62" fmla="*/ 761741 h 1348420"/>
                    <a:gd name="connsiteX63" fmla="*/ 958833 w 1350846"/>
                    <a:gd name="connsiteY63" fmla="*/ 772401 h 1348420"/>
                    <a:gd name="connsiteX64" fmla="*/ 959252 w 1350846"/>
                    <a:gd name="connsiteY64" fmla="*/ 772819 h 1348420"/>
                    <a:gd name="connsiteX65" fmla="*/ 970120 w 1350846"/>
                    <a:gd name="connsiteY65" fmla="*/ 783687 h 1348420"/>
                    <a:gd name="connsiteX66" fmla="*/ 1281190 w 1350846"/>
                    <a:gd name="connsiteY66" fmla="*/ 1094757 h 1348420"/>
                    <a:gd name="connsiteX67" fmla="*/ 1319787 w 1350846"/>
                    <a:gd name="connsiteY67" fmla="*/ 1191457 h 1348420"/>
                    <a:gd name="connsiteX68" fmla="*/ 1275965 w 1350846"/>
                    <a:gd name="connsiteY68" fmla="*/ 1286067 h 1348420"/>
                    <a:gd name="connsiteX69" fmla="*/ 629162 w 1350846"/>
                    <a:gd name="connsiteY69" fmla="*/ 815456 h 1348420"/>
                    <a:gd name="connsiteX70" fmla="*/ 607077 w 1350846"/>
                    <a:gd name="connsiteY70" fmla="*/ 837332 h 1348420"/>
                    <a:gd name="connsiteX71" fmla="*/ 739865 w 1350846"/>
                    <a:gd name="connsiteY71" fmla="*/ 970120 h 1348420"/>
                    <a:gd name="connsiteX72" fmla="*/ 761741 w 1350846"/>
                    <a:gd name="connsiteY72" fmla="*/ 948035 h 1348420"/>
                    <a:gd name="connsiteX73" fmla="*/ 629162 w 1350846"/>
                    <a:gd name="connsiteY73" fmla="*/ 815456 h 134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350846" h="1348420">
                      <a:moveTo>
                        <a:pt x="629162" y="815456"/>
                      </a:moveTo>
                      <a:lnTo>
                        <a:pt x="607077" y="837332"/>
                      </a:lnTo>
                      <a:lnTo>
                        <a:pt x="739865" y="970120"/>
                      </a:lnTo>
                      <a:lnTo>
                        <a:pt x="761741" y="948035"/>
                      </a:lnTo>
                      <a:lnTo>
                        <a:pt x="629162" y="815456"/>
                      </a:lnTo>
                      <a:close/>
                      <a:moveTo>
                        <a:pt x="1303136" y="1072811"/>
                      </a:moveTo>
                      <a:lnTo>
                        <a:pt x="992066" y="761741"/>
                      </a:lnTo>
                      <a:lnTo>
                        <a:pt x="981197" y="750873"/>
                      </a:lnTo>
                      <a:lnTo>
                        <a:pt x="980779" y="750455"/>
                      </a:lnTo>
                      <a:lnTo>
                        <a:pt x="970120" y="739796"/>
                      </a:lnTo>
                      <a:lnTo>
                        <a:pt x="837540" y="607216"/>
                      </a:lnTo>
                      <a:lnTo>
                        <a:pt x="803612" y="573288"/>
                      </a:lnTo>
                      <a:cubicBezTo>
                        <a:pt x="774908" y="544584"/>
                        <a:pt x="728021" y="544584"/>
                        <a:pt x="699318" y="573288"/>
                      </a:cubicBezTo>
                      <a:lnTo>
                        <a:pt x="694650" y="578165"/>
                      </a:lnTo>
                      <a:lnTo>
                        <a:pt x="406014" y="289388"/>
                      </a:lnTo>
                      <a:cubicBezTo>
                        <a:pt x="392637" y="276221"/>
                        <a:pt x="384695" y="258734"/>
                        <a:pt x="383301" y="240133"/>
                      </a:cubicBezTo>
                      <a:lnTo>
                        <a:pt x="379261" y="188160"/>
                      </a:lnTo>
                      <a:cubicBezTo>
                        <a:pt x="377101" y="159874"/>
                        <a:pt x="361008" y="135072"/>
                        <a:pt x="336205" y="121487"/>
                      </a:cubicBezTo>
                      <a:lnTo>
                        <a:pt x="117585" y="1866"/>
                      </a:lnTo>
                      <a:cubicBezTo>
                        <a:pt x="111594" y="-1408"/>
                        <a:pt x="104000" y="-294"/>
                        <a:pt x="99193" y="4583"/>
                      </a:cubicBezTo>
                      <a:lnTo>
                        <a:pt x="4583" y="99193"/>
                      </a:lnTo>
                      <a:cubicBezTo>
                        <a:pt x="-294" y="104070"/>
                        <a:pt x="-1408" y="111594"/>
                        <a:pt x="1866" y="117586"/>
                      </a:cubicBezTo>
                      <a:lnTo>
                        <a:pt x="121487" y="336205"/>
                      </a:lnTo>
                      <a:cubicBezTo>
                        <a:pt x="135072" y="361008"/>
                        <a:pt x="159874" y="377101"/>
                        <a:pt x="187951" y="379261"/>
                      </a:cubicBezTo>
                      <a:lnTo>
                        <a:pt x="240062" y="383301"/>
                      </a:lnTo>
                      <a:cubicBezTo>
                        <a:pt x="258664" y="384625"/>
                        <a:pt x="276081" y="392777"/>
                        <a:pt x="289319" y="405944"/>
                      </a:cubicBezTo>
                      <a:lnTo>
                        <a:pt x="577955" y="694581"/>
                      </a:lnTo>
                      <a:lnTo>
                        <a:pt x="573288" y="699249"/>
                      </a:lnTo>
                      <a:cubicBezTo>
                        <a:pt x="544584" y="728161"/>
                        <a:pt x="544584" y="774839"/>
                        <a:pt x="573288" y="803542"/>
                      </a:cubicBezTo>
                      <a:lnTo>
                        <a:pt x="739796" y="970050"/>
                      </a:lnTo>
                      <a:lnTo>
                        <a:pt x="750455" y="980710"/>
                      </a:lnTo>
                      <a:lnTo>
                        <a:pt x="750664" y="980919"/>
                      </a:lnTo>
                      <a:lnTo>
                        <a:pt x="761741" y="991996"/>
                      </a:lnTo>
                      <a:lnTo>
                        <a:pt x="1067029" y="1297284"/>
                      </a:lnTo>
                      <a:cubicBezTo>
                        <a:pt x="1100958" y="1331212"/>
                        <a:pt x="1146312" y="1348420"/>
                        <a:pt x="1190900" y="1348420"/>
                      </a:cubicBezTo>
                      <a:cubicBezTo>
                        <a:pt x="1229496" y="1348420"/>
                        <a:pt x="1267466" y="1335462"/>
                        <a:pt x="1296726" y="1309057"/>
                      </a:cubicBezTo>
                      <a:cubicBezTo>
                        <a:pt x="1330445" y="1278821"/>
                        <a:pt x="1349674" y="1237369"/>
                        <a:pt x="1350789" y="1192154"/>
                      </a:cubicBezTo>
                      <a:cubicBezTo>
                        <a:pt x="1351974" y="1147008"/>
                        <a:pt x="1334904" y="1104720"/>
                        <a:pt x="1303136" y="1072742"/>
                      </a:cubicBezTo>
                      <a:close/>
                      <a:moveTo>
                        <a:pt x="1275965" y="1286067"/>
                      </a:moveTo>
                      <a:cubicBezTo>
                        <a:pt x="1224828" y="1332187"/>
                        <a:pt x="1140878" y="1327380"/>
                        <a:pt x="1088905" y="1275199"/>
                      </a:cubicBezTo>
                      <a:lnTo>
                        <a:pt x="761741" y="948035"/>
                      </a:lnTo>
                      <a:lnTo>
                        <a:pt x="629162" y="815456"/>
                      </a:lnTo>
                      <a:lnTo>
                        <a:pt x="607286" y="793580"/>
                      </a:lnTo>
                      <a:lnTo>
                        <a:pt x="595442" y="781736"/>
                      </a:lnTo>
                      <a:cubicBezTo>
                        <a:pt x="578791" y="765085"/>
                        <a:pt x="578791" y="737915"/>
                        <a:pt x="595442" y="721264"/>
                      </a:cubicBezTo>
                      <a:lnTo>
                        <a:pt x="610978" y="705728"/>
                      </a:lnTo>
                      <a:cubicBezTo>
                        <a:pt x="616970" y="699736"/>
                        <a:pt x="616970" y="689843"/>
                        <a:pt x="610978" y="683852"/>
                      </a:cubicBezTo>
                      <a:lnTo>
                        <a:pt x="311334" y="383998"/>
                      </a:lnTo>
                      <a:cubicBezTo>
                        <a:pt x="292942" y="365745"/>
                        <a:pt x="268488" y="354528"/>
                        <a:pt x="242502" y="352438"/>
                      </a:cubicBezTo>
                      <a:lnTo>
                        <a:pt x="190528" y="348537"/>
                      </a:lnTo>
                      <a:cubicBezTo>
                        <a:pt x="172903" y="347213"/>
                        <a:pt x="157158" y="337111"/>
                        <a:pt x="148657" y="321575"/>
                      </a:cubicBezTo>
                      <a:lnTo>
                        <a:pt x="34680" y="112987"/>
                      </a:lnTo>
                      <a:lnTo>
                        <a:pt x="112987" y="34680"/>
                      </a:lnTo>
                      <a:lnTo>
                        <a:pt x="321366" y="148867"/>
                      </a:lnTo>
                      <a:cubicBezTo>
                        <a:pt x="337041" y="157227"/>
                        <a:pt x="346935" y="172903"/>
                        <a:pt x="348328" y="190529"/>
                      </a:cubicBezTo>
                      <a:lnTo>
                        <a:pt x="352368" y="242501"/>
                      </a:lnTo>
                      <a:cubicBezTo>
                        <a:pt x="354319" y="268488"/>
                        <a:pt x="365536" y="292872"/>
                        <a:pt x="383928" y="311334"/>
                      </a:cubicBezTo>
                      <a:lnTo>
                        <a:pt x="683573" y="610978"/>
                      </a:lnTo>
                      <a:cubicBezTo>
                        <a:pt x="689355" y="616761"/>
                        <a:pt x="699875" y="616761"/>
                        <a:pt x="705658" y="610978"/>
                      </a:cubicBezTo>
                      <a:lnTo>
                        <a:pt x="721194" y="595442"/>
                      </a:lnTo>
                      <a:cubicBezTo>
                        <a:pt x="737845" y="578792"/>
                        <a:pt x="765016" y="578792"/>
                        <a:pt x="781666" y="595442"/>
                      </a:cubicBezTo>
                      <a:lnTo>
                        <a:pt x="815595" y="629371"/>
                      </a:lnTo>
                      <a:lnTo>
                        <a:pt x="948174" y="761741"/>
                      </a:lnTo>
                      <a:lnTo>
                        <a:pt x="958833" y="772401"/>
                      </a:lnTo>
                      <a:lnTo>
                        <a:pt x="959252" y="772819"/>
                      </a:lnTo>
                      <a:lnTo>
                        <a:pt x="970120" y="783687"/>
                      </a:lnTo>
                      <a:lnTo>
                        <a:pt x="1281190" y="1094757"/>
                      </a:lnTo>
                      <a:cubicBezTo>
                        <a:pt x="1306967" y="1120534"/>
                        <a:pt x="1320553" y="1154811"/>
                        <a:pt x="1319787" y="1191457"/>
                      </a:cubicBezTo>
                      <a:cubicBezTo>
                        <a:pt x="1318811" y="1227894"/>
                        <a:pt x="1303344" y="1261613"/>
                        <a:pt x="1275965" y="1286067"/>
                      </a:cubicBezTo>
                      <a:close/>
                      <a:moveTo>
                        <a:pt x="629162" y="815456"/>
                      </a:moveTo>
                      <a:lnTo>
                        <a:pt x="607077" y="837332"/>
                      </a:lnTo>
                      <a:lnTo>
                        <a:pt x="739865" y="970120"/>
                      </a:lnTo>
                      <a:lnTo>
                        <a:pt x="761741" y="948035"/>
                      </a:lnTo>
                      <a:lnTo>
                        <a:pt x="629162" y="815456"/>
                      </a:lnTo>
                      <a:close/>
                    </a:path>
                  </a:pathLst>
                </a:custGeom>
                <a:solidFill>
                  <a:srgbClr val="121212"/>
                </a:solidFill>
                <a:ln w="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54E3F213-211B-4C87-A818-F4FCF7B7655A}"/>
                    </a:ext>
                  </a:extLst>
                </p:cNvPr>
                <p:cNvSpPr>
                  <a:spLocks noGrp="1" noRot="1" noMove="1" noResize="1" noEditPoints="1" noAdjustHandles="1" noChangeArrowheads="1" noChangeShapeType="1"/>
                </p:cNvSpPr>
                <p:nvPr/>
              </p:nvSpPr>
              <p:spPr>
                <a:xfrm>
                  <a:off x="10679929" y="4451680"/>
                  <a:ext cx="487786" cy="487803"/>
                </a:xfrm>
                <a:custGeom>
                  <a:avLst/>
                  <a:gdLst>
                    <a:gd name="connsiteX0" fmla="*/ 483205 w 487786"/>
                    <a:gd name="connsiteY0" fmla="*/ 483345 h 487803"/>
                    <a:gd name="connsiteX1" fmla="*/ 472337 w 487786"/>
                    <a:gd name="connsiteY1" fmla="*/ 487804 h 487803"/>
                    <a:gd name="connsiteX2" fmla="*/ 461260 w 487786"/>
                    <a:gd name="connsiteY2" fmla="*/ 483345 h 487803"/>
                    <a:gd name="connsiteX3" fmla="*/ 150190 w 487786"/>
                    <a:gd name="connsiteY3" fmla="*/ 172275 h 487803"/>
                    <a:gd name="connsiteX4" fmla="*/ 4443 w 487786"/>
                    <a:gd name="connsiteY4" fmla="*/ 26528 h 487803"/>
                    <a:gd name="connsiteX5" fmla="*/ 193 w 487786"/>
                    <a:gd name="connsiteY5" fmla="*/ 13361 h 487803"/>
                    <a:gd name="connsiteX6" fmla="*/ 4443 w 487786"/>
                    <a:gd name="connsiteY6" fmla="*/ 4443 h 487803"/>
                    <a:gd name="connsiteX7" fmla="*/ 13361 w 487786"/>
                    <a:gd name="connsiteY7" fmla="*/ 193 h 487803"/>
                    <a:gd name="connsiteX8" fmla="*/ 26319 w 487786"/>
                    <a:gd name="connsiteY8" fmla="*/ 4443 h 487803"/>
                    <a:gd name="connsiteX9" fmla="*/ 483136 w 487786"/>
                    <a:gd name="connsiteY9" fmla="*/ 461260 h 487803"/>
                    <a:gd name="connsiteX10" fmla="*/ 483136 w 487786"/>
                    <a:gd name="connsiteY10" fmla="*/ 483345 h 48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7786" h="487803">
                      <a:moveTo>
                        <a:pt x="483205" y="483345"/>
                      </a:moveTo>
                      <a:cubicBezTo>
                        <a:pt x="480280" y="486271"/>
                        <a:pt x="476238" y="487804"/>
                        <a:pt x="472337" y="487804"/>
                      </a:cubicBezTo>
                      <a:cubicBezTo>
                        <a:pt x="468297" y="487804"/>
                        <a:pt x="464395" y="486271"/>
                        <a:pt x="461260" y="483345"/>
                      </a:cubicBezTo>
                      <a:lnTo>
                        <a:pt x="150190" y="172275"/>
                      </a:lnTo>
                      <a:lnTo>
                        <a:pt x="4443" y="26528"/>
                      </a:lnTo>
                      <a:cubicBezTo>
                        <a:pt x="959" y="22836"/>
                        <a:pt x="-573" y="18028"/>
                        <a:pt x="193" y="13361"/>
                      </a:cubicBezTo>
                      <a:cubicBezTo>
                        <a:pt x="612" y="10086"/>
                        <a:pt x="1935" y="6951"/>
                        <a:pt x="4443" y="4443"/>
                      </a:cubicBezTo>
                      <a:cubicBezTo>
                        <a:pt x="6951" y="2144"/>
                        <a:pt x="10086" y="542"/>
                        <a:pt x="13361" y="193"/>
                      </a:cubicBezTo>
                      <a:cubicBezTo>
                        <a:pt x="18029" y="-573"/>
                        <a:pt x="22835" y="960"/>
                        <a:pt x="26319" y="4443"/>
                      </a:cubicBezTo>
                      <a:lnTo>
                        <a:pt x="483136" y="461260"/>
                      </a:lnTo>
                      <a:cubicBezTo>
                        <a:pt x="489336" y="467460"/>
                        <a:pt x="489336" y="477144"/>
                        <a:pt x="483136" y="483345"/>
                      </a:cubicBezTo>
                      <a:close/>
                    </a:path>
                  </a:pathLst>
                </a:custGeom>
                <a:solidFill>
                  <a:srgbClr val="121212"/>
                </a:solidFill>
                <a:ln w="0" cap="flat">
                  <a:noFill/>
                  <a:prstDash val="solid"/>
                  <a:miter/>
                </a:ln>
              </p:spPr>
              <p:txBody>
                <a:bodyPr rtlCol="0" anchor="ctr"/>
                <a:lstStyle/>
                <a:p>
                  <a:endParaRPr lang="en-US"/>
                </a:p>
              </p:txBody>
            </p:sp>
          </p:grpSp>
        </p:grpSp>
        <p:grpSp>
          <p:nvGrpSpPr>
            <p:cNvPr id="23" name="Graphic 7">
              <a:extLst>
                <a:ext uri="{FF2B5EF4-FFF2-40B4-BE49-F238E27FC236}">
                  <a16:creationId xmlns:a16="http://schemas.microsoft.com/office/drawing/2014/main" id="{980571C3-8E5A-440C-A8B2-AB6D4102F1B5}"/>
                </a:ext>
              </a:extLst>
            </p:cNvPr>
            <p:cNvGrpSpPr>
              <a:grpSpLocks noGrp="1" noUngrp="1" noRot="1" noMove="1" noResize="1"/>
            </p:cNvGrpSpPr>
            <p:nvPr/>
          </p:nvGrpSpPr>
          <p:grpSpPr>
            <a:xfrm>
              <a:off x="3724393" y="4215296"/>
              <a:ext cx="382692" cy="325204"/>
              <a:chOff x="945554" y="1660482"/>
              <a:chExt cx="1295889" cy="1101234"/>
            </a:xfrm>
            <a:solidFill>
              <a:srgbClr val="121212"/>
            </a:solidFill>
          </p:grpSpPr>
          <p:sp>
            <p:nvSpPr>
              <p:cNvPr id="24" name="Freeform: Shape 23">
                <a:extLst>
                  <a:ext uri="{FF2B5EF4-FFF2-40B4-BE49-F238E27FC236}">
                    <a16:creationId xmlns:a16="http://schemas.microsoft.com/office/drawing/2014/main" id="{D08126FA-BCD1-4F6A-8C26-77E4BCFD02D7}"/>
                  </a:ext>
                </a:extLst>
              </p:cNvPr>
              <p:cNvSpPr>
                <a:spLocks noGrp="1" noRot="1" noMove="1" noResize="1" noEditPoints="1" noAdjustHandles="1" noChangeArrowheads="1" noChangeShapeType="1"/>
              </p:cNvSpPr>
              <p:nvPr/>
            </p:nvSpPr>
            <p:spPr>
              <a:xfrm>
                <a:off x="1315626" y="2585428"/>
                <a:ext cx="555812" cy="176154"/>
              </a:xfrm>
              <a:custGeom>
                <a:avLst/>
                <a:gdLst>
                  <a:gd name="connsiteX0" fmla="*/ 540730 w 555812"/>
                  <a:gd name="connsiteY0" fmla="*/ 0 h 176154"/>
                  <a:gd name="connsiteX1" fmla="*/ 15082 w 555812"/>
                  <a:gd name="connsiteY1" fmla="*/ 0 h 176154"/>
                  <a:gd name="connsiteX2" fmla="*/ 0 w 555812"/>
                  <a:gd name="connsiteY2" fmla="*/ 15082 h 176154"/>
                  <a:gd name="connsiteX3" fmla="*/ 0 w 555812"/>
                  <a:gd name="connsiteY3" fmla="*/ 161073 h 176154"/>
                  <a:gd name="connsiteX4" fmla="*/ 15082 w 555812"/>
                  <a:gd name="connsiteY4" fmla="*/ 176155 h 176154"/>
                  <a:gd name="connsiteX5" fmla="*/ 540730 w 555812"/>
                  <a:gd name="connsiteY5" fmla="*/ 176155 h 176154"/>
                  <a:gd name="connsiteX6" fmla="*/ 555812 w 555812"/>
                  <a:gd name="connsiteY6" fmla="*/ 161073 h 176154"/>
                  <a:gd name="connsiteX7" fmla="*/ 555812 w 555812"/>
                  <a:gd name="connsiteY7" fmla="*/ 15082 h 176154"/>
                  <a:gd name="connsiteX8" fmla="*/ 540730 w 555812"/>
                  <a:gd name="connsiteY8" fmla="*/ 0 h 176154"/>
                  <a:gd name="connsiteX9" fmla="*/ 525381 w 555812"/>
                  <a:gd name="connsiteY9" fmla="*/ 145991 h 176154"/>
                  <a:gd name="connsiteX10" fmla="*/ 30365 w 555812"/>
                  <a:gd name="connsiteY10" fmla="*/ 145991 h 176154"/>
                  <a:gd name="connsiteX11" fmla="*/ 30365 w 555812"/>
                  <a:gd name="connsiteY11" fmla="*/ 30163 h 176154"/>
                  <a:gd name="connsiteX12" fmla="*/ 525381 w 555812"/>
                  <a:gd name="connsiteY12" fmla="*/ 30163 h 176154"/>
                  <a:gd name="connsiteX13" fmla="*/ 525381 w 555812"/>
                  <a:gd name="connsiteY13" fmla="*/ 145991 h 176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5812" h="176154">
                    <a:moveTo>
                      <a:pt x="540730" y="0"/>
                    </a:moveTo>
                    <a:lnTo>
                      <a:pt x="15082" y="0"/>
                    </a:lnTo>
                    <a:cubicBezTo>
                      <a:pt x="6837" y="0"/>
                      <a:pt x="0" y="6569"/>
                      <a:pt x="0" y="15082"/>
                    </a:cubicBezTo>
                    <a:lnTo>
                      <a:pt x="0" y="161073"/>
                    </a:lnTo>
                    <a:cubicBezTo>
                      <a:pt x="0" y="169586"/>
                      <a:pt x="6837" y="176155"/>
                      <a:pt x="15082" y="176155"/>
                    </a:cubicBezTo>
                    <a:lnTo>
                      <a:pt x="540730" y="176155"/>
                    </a:lnTo>
                    <a:cubicBezTo>
                      <a:pt x="548975" y="176155"/>
                      <a:pt x="555812" y="169586"/>
                      <a:pt x="555812" y="161073"/>
                    </a:cubicBezTo>
                    <a:lnTo>
                      <a:pt x="555812" y="15082"/>
                    </a:lnTo>
                    <a:cubicBezTo>
                      <a:pt x="555812" y="6569"/>
                      <a:pt x="548975" y="0"/>
                      <a:pt x="540730" y="0"/>
                    </a:cubicBezTo>
                    <a:close/>
                    <a:moveTo>
                      <a:pt x="525381" y="145991"/>
                    </a:moveTo>
                    <a:lnTo>
                      <a:pt x="30365" y="145991"/>
                    </a:lnTo>
                    <a:lnTo>
                      <a:pt x="30365" y="30163"/>
                    </a:lnTo>
                    <a:lnTo>
                      <a:pt x="525381" y="30163"/>
                    </a:lnTo>
                    <a:lnTo>
                      <a:pt x="525381" y="145991"/>
                    </a:lnTo>
                    <a:close/>
                  </a:path>
                </a:pathLst>
              </a:custGeom>
              <a:solidFill>
                <a:srgbClr val="121212"/>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213CAC4-A892-48EC-B30C-D36F2643B58E}"/>
                  </a:ext>
                </a:extLst>
              </p:cNvPr>
              <p:cNvSpPr>
                <a:spLocks noGrp="1" noRot="1" noMove="1" noResize="1" noEditPoints="1" noAdjustHandles="1" noChangeArrowheads="1" noChangeShapeType="1"/>
              </p:cNvSpPr>
              <p:nvPr/>
            </p:nvSpPr>
            <p:spPr>
              <a:xfrm>
                <a:off x="945688" y="2439370"/>
                <a:ext cx="1295621" cy="176154"/>
              </a:xfrm>
              <a:custGeom>
                <a:avLst/>
                <a:gdLst>
                  <a:gd name="connsiteX0" fmla="*/ 1280540 w 1295621"/>
                  <a:gd name="connsiteY0" fmla="*/ 0 h 176154"/>
                  <a:gd name="connsiteX1" fmla="*/ 15082 w 1295621"/>
                  <a:gd name="connsiteY1" fmla="*/ 0 h 176154"/>
                  <a:gd name="connsiteX2" fmla="*/ 0 w 1295621"/>
                  <a:gd name="connsiteY2" fmla="*/ 15082 h 176154"/>
                  <a:gd name="connsiteX3" fmla="*/ 0 w 1295621"/>
                  <a:gd name="connsiteY3" fmla="*/ 112409 h 176154"/>
                  <a:gd name="connsiteX4" fmla="*/ 63745 w 1295621"/>
                  <a:gd name="connsiteY4" fmla="*/ 176155 h 176154"/>
                  <a:gd name="connsiteX5" fmla="*/ 1231876 w 1295621"/>
                  <a:gd name="connsiteY5" fmla="*/ 176155 h 176154"/>
                  <a:gd name="connsiteX6" fmla="*/ 1295622 w 1295621"/>
                  <a:gd name="connsiteY6" fmla="*/ 112409 h 176154"/>
                  <a:gd name="connsiteX7" fmla="*/ 1295622 w 1295621"/>
                  <a:gd name="connsiteY7" fmla="*/ 15082 h 176154"/>
                  <a:gd name="connsiteX8" fmla="*/ 1280540 w 1295621"/>
                  <a:gd name="connsiteY8" fmla="*/ 0 h 176154"/>
                  <a:gd name="connsiteX9" fmla="*/ 1265458 w 1295621"/>
                  <a:gd name="connsiteY9" fmla="*/ 112476 h 176154"/>
                  <a:gd name="connsiteX10" fmla="*/ 1231876 w 1295621"/>
                  <a:gd name="connsiteY10" fmla="*/ 146058 h 176154"/>
                  <a:gd name="connsiteX11" fmla="*/ 63745 w 1295621"/>
                  <a:gd name="connsiteY11" fmla="*/ 146058 h 176154"/>
                  <a:gd name="connsiteX12" fmla="*/ 30163 w 1295621"/>
                  <a:gd name="connsiteY12" fmla="*/ 112476 h 176154"/>
                  <a:gd name="connsiteX13" fmla="*/ 30163 w 1295621"/>
                  <a:gd name="connsiteY13" fmla="*/ 30230 h 176154"/>
                  <a:gd name="connsiteX14" fmla="*/ 1265458 w 1295621"/>
                  <a:gd name="connsiteY14" fmla="*/ 30230 h 176154"/>
                  <a:gd name="connsiteX15" fmla="*/ 1265458 w 1295621"/>
                  <a:gd name="connsiteY15" fmla="*/ 112476 h 176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95621" h="176154">
                    <a:moveTo>
                      <a:pt x="1280540" y="0"/>
                    </a:moveTo>
                    <a:lnTo>
                      <a:pt x="15082" y="0"/>
                    </a:lnTo>
                    <a:cubicBezTo>
                      <a:pt x="6837" y="0"/>
                      <a:pt x="0" y="6569"/>
                      <a:pt x="0" y="15082"/>
                    </a:cubicBezTo>
                    <a:lnTo>
                      <a:pt x="0" y="112409"/>
                    </a:lnTo>
                    <a:cubicBezTo>
                      <a:pt x="0" y="147667"/>
                      <a:pt x="28488" y="176155"/>
                      <a:pt x="63745" y="176155"/>
                    </a:cubicBezTo>
                    <a:lnTo>
                      <a:pt x="1231876" y="176155"/>
                    </a:lnTo>
                    <a:cubicBezTo>
                      <a:pt x="1267134" y="176155"/>
                      <a:pt x="1295622" y="147667"/>
                      <a:pt x="1295622" y="112409"/>
                    </a:cubicBezTo>
                    <a:lnTo>
                      <a:pt x="1295622" y="15082"/>
                    </a:lnTo>
                    <a:cubicBezTo>
                      <a:pt x="1295622" y="6569"/>
                      <a:pt x="1288785" y="0"/>
                      <a:pt x="1280540" y="0"/>
                    </a:cubicBezTo>
                    <a:close/>
                    <a:moveTo>
                      <a:pt x="1265458" y="112476"/>
                    </a:moveTo>
                    <a:cubicBezTo>
                      <a:pt x="1265458" y="130976"/>
                      <a:pt x="1250376" y="146058"/>
                      <a:pt x="1231876" y="146058"/>
                    </a:cubicBezTo>
                    <a:lnTo>
                      <a:pt x="63745" y="146058"/>
                    </a:lnTo>
                    <a:cubicBezTo>
                      <a:pt x="45245" y="146058"/>
                      <a:pt x="30163" y="130976"/>
                      <a:pt x="30163" y="112476"/>
                    </a:cubicBezTo>
                    <a:lnTo>
                      <a:pt x="30163" y="30230"/>
                    </a:lnTo>
                    <a:lnTo>
                      <a:pt x="1265458" y="30230"/>
                    </a:lnTo>
                    <a:lnTo>
                      <a:pt x="1265458" y="112476"/>
                    </a:lnTo>
                    <a:close/>
                  </a:path>
                </a:pathLst>
              </a:custGeom>
              <a:solidFill>
                <a:srgbClr val="121212"/>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1270CBEC-E84C-46CB-A546-EAB5DC5356B6}"/>
                  </a:ext>
                </a:extLst>
              </p:cNvPr>
              <p:cNvSpPr>
                <a:spLocks noGrp="1" noRot="1" noMove="1" noResize="1" noEditPoints="1" noAdjustHandles="1" noChangeArrowheads="1" noChangeShapeType="1"/>
              </p:cNvSpPr>
              <p:nvPr/>
            </p:nvSpPr>
            <p:spPr>
              <a:xfrm>
                <a:off x="945554" y="1660482"/>
                <a:ext cx="1295889" cy="809185"/>
              </a:xfrm>
              <a:custGeom>
                <a:avLst/>
                <a:gdLst>
                  <a:gd name="connsiteX0" fmla="*/ 1280674 w 1295889"/>
                  <a:gd name="connsiteY0" fmla="*/ 809185 h 809185"/>
                  <a:gd name="connsiteX1" fmla="*/ 15216 w 1295889"/>
                  <a:gd name="connsiteY1" fmla="*/ 809185 h 809185"/>
                  <a:gd name="connsiteX2" fmla="*/ 0 w 1295889"/>
                  <a:gd name="connsiteY2" fmla="*/ 793970 h 809185"/>
                  <a:gd name="connsiteX3" fmla="*/ 0 w 1295889"/>
                  <a:gd name="connsiteY3" fmla="*/ 63880 h 809185"/>
                  <a:gd name="connsiteX4" fmla="*/ 63880 w 1295889"/>
                  <a:gd name="connsiteY4" fmla="*/ 0 h 809185"/>
                  <a:gd name="connsiteX5" fmla="*/ 185539 w 1295889"/>
                  <a:gd name="connsiteY5" fmla="*/ 0 h 809185"/>
                  <a:gd name="connsiteX6" fmla="*/ 200755 w 1295889"/>
                  <a:gd name="connsiteY6" fmla="*/ 15216 h 809185"/>
                  <a:gd name="connsiteX7" fmla="*/ 185539 w 1295889"/>
                  <a:gd name="connsiteY7" fmla="*/ 30432 h 809185"/>
                  <a:gd name="connsiteX8" fmla="*/ 63880 w 1295889"/>
                  <a:gd name="connsiteY8" fmla="*/ 30432 h 809185"/>
                  <a:gd name="connsiteX9" fmla="*/ 30432 w 1295889"/>
                  <a:gd name="connsiteY9" fmla="*/ 63880 h 809185"/>
                  <a:gd name="connsiteX10" fmla="*/ 30432 w 1295889"/>
                  <a:gd name="connsiteY10" fmla="*/ 778754 h 809185"/>
                  <a:gd name="connsiteX11" fmla="*/ 1265458 w 1295889"/>
                  <a:gd name="connsiteY11" fmla="*/ 778754 h 809185"/>
                  <a:gd name="connsiteX12" fmla="*/ 1265458 w 1295889"/>
                  <a:gd name="connsiteY12" fmla="*/ 63880 h 809185"/>
                  <a:gd name="connsiteX13" fmla="*/ 1232010 w 1295889"/>
                  <a:gd name="connsiteY13" fmla="*/ 30432 h 809185"/>
                  <a:gd name="connsiteX14" fmla="*/ 1086019 w 1295889"/>
                  <a:gd name="connsiteY14" fmla="*/ 30432 h 809185"/>
                  <a:gd name="connsiteX15" fmla="*/ 1070803 w 1295889"/>
                  <a:gd name="connsiteY15" fmla="*/ 15216 h 809185"/>
                  <a:gd name="connsiteX16" fmla="*/ 1086019 w 1295889"/>
                  <a:gd name="connsiteY16" fmla="*/ 0 h 809185"/>
                  <a:gd name="connsiteX17" fmla="*/ 1232010 w 1295889"/>
                  <a:gd name="connsiteY17" fmla="*/ 0 h 809185"/>
                  <a:gd name="connsiteX18" fmla="*/ 1295890 w 1295889"/>
                  <a:gd name="connsiteY18" fmla="*/ 63880 h 809185"/>
                  <a:gd name="connsiteX19" fmla="*/ 1295890 w 1295889"/>
                  <a:gd name="connsiteY19" fmla="*/ 793970 h 809185"/>
                  <a:gd name="connsiteX20" fmla="*/ 1280674 w 1295889"/>
                  <a:gd name="connsiteY20" fmla="*/ 809185 h 8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95889" h="809185">
                    <a:moveTo>
                      <a:pt x="1280674" y="809185"/>
                    </a:moveTo>
                    <a:lnTo>
                      <a:pt x="15216" y="809185"/>
                    </a:lnTo>
                    <a:cubicBezTo>
                      <a:pt x="6837" y="809185"/>
                      <a:pt x="0" y="802348"/>
                      <a:pt x="0" y="793970"/>
                    </a:cubicBezTo>
                    <a:lnTo>
                      <a:pt x="0" y="63880"/>
                    </a:lnTo>
                    <a:cubicBezTo>
                      <a:pt x="0" y="28689"/>
                      <a:pt x="28689" y="0"/>
                      <a:pt x="63880" y="0"/>
                    </a:cubicBezTo>
                    <a:lnTo>
                      <a:pt x="185539" y="0"/>
                    </a:lnTo>
                    <a:cubicBezTo>
                      <a:pt x="193918" y="0"/>
                      <a:pt x="200755" y="6837"/>
                      <a:pt x="200755" y="15216"/>
                    </a:cubicBezTo>
                    <a:cubicBezTo>
                      <a:pt x="200755" y="23595"/>
                      <a:pt x="193918" y="30432"/>
                      <a:pt x="185539" y="30432"/>
                    </a:cubicBezTo>
                    <a:lnTo>
                      <a:pt x="63880" y="30432"/>
                    </a:lnTo>
                    <a:cubicBezTo>
                      <a:pt x="45446" y="30432"/>
                      <a:pt x="30432" y="45446"/>
                      <a:pt x="30432" y="63880"/>
                    </a:cubicBezTo>
                    <a:lnTo>
                      <a:pt x="30432" y="778754"/>
                    </a:lnTo>
                    <a:lnTo>
                      <a:pt x="1265458" y="778754"/>
                    </a:lnTo>
                    <a:lnTo>
                      <a:pt x="1265458" y="63880"/>
                    </a:lnTo>
                    <a:cubicBezTo>
                      <a:pt x="1265458" y="45446"/>
                      <a:pt x="1250443" y="30432"/>
                      <a:pt x="1232010" y="30432"/>
                    </a:cubicBezTo>
                    <a:lnTo>
                      <a:pt x="1086019" y="30432"/>
                    </a:lnTo>
                    <a:cubicBezTo>
                      <a:pt x="1077640" y="30432"/>
                      <a:pt x="1070803" y="23595"/>
                      <a:pt x="1070803" y="15216"/>
                    </a:cubicBezTo>
                    <a:cubicBezTo>
                      <a:pt x="1070803" y="6837"/>
                      <a:pt x="1077640" y="0"/>
                      <a:pt x="1086019" y="0"/>
                    </a:cubicBezTo>
                    <a:lnTo>
                      <a:pt x="1232010" y="0"/>
                    </a:lnTo>
                    <a:cubicBezTo>
                      <a:pt x="1267201" y="0"/>
                      <a:pt x="1295890" y="28689"/>
                      <a:pt x="1295890" y="63880"/>
                    </a:cubicBezTo>
                    <a:lnTo>
                      <a:pt x="1295890" y="793970"/>
                    </a:lnTo>
                    <a:cubicBezTo>
                      <a:pt x="1295890" y="802348"/>
                      <a:pt x="1289053" y="809185"/>
                      <a:pt x="1280674" y="809185"/>
                    </a:cubicBezTo>
                    <a:close/>
                  </a:path>
                </a:pathLst>
              </a:custGeom>
              <a:solidFill>
                <a:srgbClr val="121212"/>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CAB3CAAA-B3BD-4247-AF9B-F9A9F4FBD0E8}"/>
                  </a:ext>
                </a:extLst>
              </p:cNvPr>
              <p:cNvSpPr>
                <a:spLocks noGrp="1" noRot="1" noMove="1" noResize="1" noEditPoints="1" noAdjustHandles="1" noChangeArrowheads="1" noChangeShapeType="1"/>
              </p:cNvSpPr>
              <p:nvPr/>
            </p:nvSpPr>
            <p:spPr>
              <a:xfrm>
                <a:off x="1188939" y="2731285"/>
                <a:ext cx="809185" cy="30431"/>
              </a:xfrm>
              <a:custGeom>
                <a:avLst/>
                <a:gdLst>
                  <a:gd name="connsiteX0" fmla="*/ 793970 w 809185"/>
                  <a:gd name="connsiteY0" fmla="*/ 30432 h 30431"/>
                  <a:gd name="connsiteX1" fmla="*/ 15216 w 809185"/>
                  <a:gd name="connsiteY1" fmla="*/ 30432 h 30431"/>
                  <a:gd name="connsiteX2" fmla="*/ 0 w 809185"/>
                  <a:gd name="connsiteY2" fmla="*/ 15216 h 30431"/>
                  <a:gd name="connsiteX3" fmla="*/ 15216 w 809185"/>
                  <a:gd name="connsiteY3" fmla="*/ 0 h 30431"/>
                  <a:gd name="connsiteX4" fmla="*/ 793970 w 809185"/>
                  <a:gd name="connsiteY4" fmla="*/ 0 h 30431"/>
                  <a:gd name="connsiteX5" fmla="*/ 809185 w 809185"/>
                  <a:gd name="connsiteY5" fmla="*/ 15216 h 30431"/>
                  <a:gd name="connsiteX6" fmla="*/ 793970 w 809185"/>
                  <a:gd name="connsiteY6" fmla="*/ 30432 h 30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185" h="30431">
                    <a:moveTo>
                      <a:pt x="793970" y="30432"/>
                    </a:moveTo>
                    <a:lnTo>
                      <a:pt x="15216" y="30432"/>
                    </a:lnTo>
                    <a:cubicBezTo>
                      <a:pt x="6837" y="30432"/>
                      <a:pt x="0" y="23594"/>
                      <a:pt x="0" y="15216"/>
                    </a:cubicBezTo>
                    <a:cubicBezTo>
                      <a:pt x="0" y="6837"/>
                      <a:pt x="6837" y="0"/>
                      <a:pt x="15216" y="0"/>
                    </a:cubicBezTo>
                    <a:lnTo>
                      <a:pt x="793970" y="0"/>
                    </a:lnTo>
                    <a:cubicBezTo>
                      <a:pt x="802348" y="0"/>
                      <a:pt x="809185" y="6837"/>
                      <a:pt x="809185" y="15216"/>
                    </a:cubicBezTo>
                    <a:cubicBezTo>
                      <a:pt x="809185" y="23594"/>
                      <a:pt x="802348" y="30432"/>
                      <a:pt x="793970" y="30432"/>
                    </a:cubicBezTo>
                    <a:close/>
                  </a:path>
                </a:pathLst>
              </a:custGeom>
              <a:solidFill>
                <a:srgbClr val="121212"/>
              </a:solidFill>
              <a:ln w="0" cap="flat">
                <a:noFill/>
                <a:prstDash val="solid"/>
                <a:miter/>
              </a:ln>
            </p:spPr>
            <p:txBody>
              <a:bodyPr rtlCol="0" anchor="ctr"/>
              <a:lstStyle/>
              <a:p>
                <a:endParaRPr lang="en-US"/>
              </a:p>
            </p:txBody>
          </p:sp>
        </p:grpSp>
      </p:grpSp>
    </p:spTree>
    <p:custDataLst>
      <p:tags r:id="rId1"/>
    </p:custDataLst>
    <p:extLst>
      <p:ext uri="{BB962C8B-B14F-4D97-AF65-F5344CB8AC3E}">
        <p14:creationId xmlns:p14="http://schemas.microsoft.com/office/powerpoint/2010/main" val="28777833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77468030-19E8-7EEC-25C0-C6F229654D03}"/>
              </a:ext>
            </a:extLst>
          </p:cNvPr>
          <p:cNvSpPr>
            <a:spLocks noGrp="1" noRot="1" noMove="1" noResize="1" noEditPoints="1" noAdjustHandles="1" noChangeArrowheads="1" noChangeShapeType="1"/>
          </p:cNvSpPr>
          <p:nvPr/>
        </p:nvSpPr>
        <p:spPr bwMode="gray">
          <a:xfrm>
            <a:off x="1835889" y="2139702"/>
            <a:ext cx="2700000" cy="617220"/>
          </a:xfrm>
          <a:prstGeom prst="roundRect">
            <a:avLst/>
          </a:prstGeom>
          <a:solidFill>
            <a:srgbClr val="5AC1FF"/>
          </a:solidFill>
          <a:ln w="19050">
            <a:noFill/>
            <a:headEnd/>
            <a:tailEnd/>
          </a:ln>
        </p:spPr>
        <p:style>
          <a:lnRef idx="2">
            <a:schemeClr val="accent6"/>
          </a:lnRef>
          <a:fillRef idx="1">
            <a:schemeClr val="lt1"/>
          </a:fillRef>
          <a:effectRef idx="0">
            <a:schemeClr val="accent6"/>
          </a:effectRef>
          <a:fontRef idx="minor">
            <a:schemeClr val="dk1"/>
          </a:fontRef>
        </p:style>
        <p:txBody>
          <a:bodyPr lIns="68580" tIns="68580" rIns="68580" bIns="68580" rtlCol="0" anchor="ctr" anchorCtr="0"/>
          <a:lstStyle/>
          <a:p>
            <a:pPr algn="ctr">
              <a:spcBef>
                <a:spcPct val="0"/>
              </a:spcBef>
              <a:spcAft>
                <a:spcPts val="450"/>
              </a:spcAft>
              <a:buClrTx/>
              <a:buSzPct val="90000"/>
            </a:pPr>
            <a:r>
              <a:rPr lang="en-US" b="1">
                <a:solidFill>
                  <a:srgbClr val="121212"/>
                </a:solidFill>
                <a:ea typeface="Inter" panose="020B0502030000000004" pitchFamily="34" charset="0"/>
                <a:cs typeface="Arial" pitchFamily="34" charset="0"/>
              </a:rPr>
              <a:t>Learning Management System (LMS)</a:t>
            </a:r>
          </a:p>
        </p:txBody>
      </p:sp>
      <p:sp>
        <p:nvSpPr>
          <p:cNvPr id="5" name="Title 4">
            <a:extLst>
              <a:ext uri="{FF2B5EF4-FFF2-40B4-BE49-F238E27FC236}">
                <a16:creationId xmlns:a16="http://schemas.microsoft.com/office/drawing/2014/main" id="{1A0860C0-8BA4-49DE-B3B6-566375F84368}"/>
              </a:ext>
            </a:extLst>
          </p:cNvPr>
          <p:cNvSpPr>
            <a:spLocks noGrp="1" noRot="1" noMove="1" noResize="1" noEditPoints="1" noAdjustHandles="1" noChangeArrowheads="1" noChangeShapeType="1"/>
          </p:cNvSpPr>
          <p:nvPr>
            <p:ph type="title"/>
          </p:nvPr>
        </p:nvSpPr>
        <p:spPr/>
        <p:txBody>
          <a:bodyPr/>
          <a:lstStyle/>
          <a:p>
            <a:r>
              <a:rPr lang="en-US"/>
              <a:t>BAI: Overview</a:t>
            </a:r>
            <a:endParaRPr lang="en-IN"/>
          </a:p>
        </p:txBody>
      </p:sp>
      <p:sp>
        <p:nvSpPr>
          <p:cNvPr id="3" name="Text Placeholder 2">
            <a:extLst>
              <a:ext uri="{FF2B5EF4-FFF2-40B4-BE49-F238E27FC236}">
                <a16:creationId xmlns:a16="http://schemas.microsoft.com/office/drawing/2014/main" id="{5B2D0ECA-E483-4A8C-8D93-7FF36F12BAD4}"/>
              </a:ext>
            </a:extLst>
          </p:cNvPr>
          <p:cNvSpPr>
            <a:spLocks noGrp="1" noRot="1" noMove="1" noResize="1" noEditPoints="1" noAdjustHandles="1" noChangeArrowheads="1" noChangeShapeType="1"/>
          </p:cNvSpPr>
          <p:nvPr>
            <p:ph type="body" sz="quarter" idx="16"/>
          </p:nvPr>
        </p:nvSpPr>
        <p:spPr/>
        <p:txBody>
          <a:bodyPr>
            <a:normAutofit/>
          </a:bodyPr>
          <a:lstStyle/>
          <a:p>
            <a:r>
              <a:rPr lang="en-US" sz="1600">
                <a:latin typeface="+mn-lt"/>
              </a:rPr>
              <a:t>Tool for continued learning, eLearning, and refresher training programs</a:t>
            </a:r>
          </a:p>
          <a:p>
            <a:endParaRPr lang="en-IN"/>
          </a:p>
        </p:txBody>
      </p:sp>
      <p:sp>
        <p:nvSpPr>
          <p:cNvPr id="11" name="Rectangle: Rounded Corners 10">
            <a:extLst>
              <a:ext uri="{FF2B5EF4-FFF2-40B4-BE49-F238E27FC236}">
                <a16:creationId xmlns:a16="http://schemas.microsoft.com/office/drawing/2014/main" id="{403FF345-E086-400B-EC21-B52D3AAFA583}"/>
              </a:ext>
            </a:extLst>
          </p:cNvPr>
          <p:cNvSpPr>
            <a:spLocks noGrp="1" noRot="1" noMove="1" noResize="1" noEditPoints="1" noAdjustHandles="1" noChangeArrowheads="1" noChangeShapeType="1"/>
          </p:cNvSpPr>
          <p:nvPr/>
        </p:nvSpPr>
        <p:spPr bwMode="gray">
          <a:xfrm>
            <a:off x="4660686" y="2139702"/>
            <a:ext cx="2700000" cy="617220"/>
          </a:xfrm>
          <a:prstGeom prst="roundRect">
            <a:avLst/>
          </a:prstGeom>
          <a:solidFill>
            <a:srgbClr val="5AC1FF"/>
          </a:solidFill>
          <a:ln w="19050">
            <a:noFill/>
            <a:headEnd/>
            <a:tailEnd/>
          </a:ln>
        </p:spPr>
        <p:style>
          <a:lnRef idx="2">
            <a:schemeClr val="accent6"/>
          </a:lnRef>
          <a:fillRef idx="1">
            <a:schemeClr val="lt1"/>
          </a:fillRef>
          <a:effectRef idx="0">
            <a:schemeClr val="accent6"/>
          </a:effectRef>
          <a:fontRef idx="minor">
            <a:schemeClr val="dk1"/>
          </a:fontRef>
        </p:style>
        <p:txBody>
          <a:bodyPr lIns="68580" tIns="68580" rIns="68580" bIns="68580" rtlCol="0" anchor="ctr" anchorCtr="0"/>
          <a:lstStyle/>
          <a:p>
            <a:pPr algn="ctr">
              <a:spcBef>
                <a:spcPct val="0"/>
              </a:spcBef>
              <a:spcAft>
                <a:spcPts val="450"/>
              </a:spcAft>
              <a:buClrTx/>
              <a:buSzPct val="90000"/>
            </a:pPr>
            <a:r>
              <a:rPr lang="en-US" b="1">
                <a:solidFill>
                  <a:srgbClr val="121212"/>
                </a:solidFill>
                <a:ea typeface="Inter" panose="020B0502030000000004" pitchFamily="34" charset="0"/>
                <a:cs typeface="Arial" pitchFamily="34" charset="0"/>
              </a:rPr>
              <a:t>Performance tracker</a:t>
            </a:r>
          </a:p>
        </p:txBody>
      </p:sp>
      <p:sp>
        <p:nvSpPr>
          <p:cNvPr id="14" name="Rectangle: Rounded Corners 13">
            <a:extLst>
              <a:ext uri="{FF2B5EF4-FFF2-40B4-BE49-F238E27FC236}">
                <a16:creationId xmlns:a16="http://schemas.microsoft.com/office/drawing/2014/main" id="{B31B0267-5A33-18B5-4CB3-35F8B77007BA}"/>
              </a:ext>
            </a:extLst>
          </p:cNvPr>
          <p:cNvSpPr>
            <a:spLocks noGrp="1" noRot="1" noMove="1" noResize="1" noEditPoints="1" noAdjustHandles="1" noChangeArrowheads="1" noChangeShapeType="1"/>
          </p:cNvSpPr>
          <p:nvPr/>
        </p:nvSpPr>
        <p:spPr bwMode="gray">
          <a:xfrm>
            <a:off x="4660686" y="2795022"/>
            <a:ext cx="2700000" cy="1636709"/>
          </a:xfrm>
          <a:prstGeom prst="roundRect">
            <a:avLst>
              <a:gd name="adj" fmla="val 5229"/>
            </a:avLst>
          </a:prstGeom>
          <a:ln w="19050">
            <a:solidFill>
              <a:srgbClr val="5AC1FF"/>
            </a:solidFill>
            <a:miter lim="800000"/>
            <a:headEnd/>
            <a:tailEnd/>
          </a:ln>
        </p:spPr>
        <p:style>
          <a:lnRef idx="2">
            <a:schemeClr val="accent3"/>
          </a:lnRef>
          <a:fillRef idx="1">
            <a:schemeClr val="lt1"/>
          </a:fillRef>
          <a:effectRef idx="0">
            <a:schemeClr val="accent3"/>
          </a:effectRef>
          <a:fontRef idx="minor">
            <a:schemeClr val="dk1"/>
          </a:fontRef>
        </p:style>
        <p:txBody>
          <a:bodyPr lIns="162000" tIns="137160" rIns="135000" bIns="102870" rtlCol="0" anchor="t" anchorCtr="0"/>
          <a:lstStyle/>
          <a:p>
            <a:pPr>
              <a:spcBef>
                <a:spcPct val="0"/>
              </a:spcBef>
              <a:spcAft>
                <a:spcPts val="450"/>
              </a:spcAft>
              <a:buSzPct val="90000"/>
            </a:pPr>
            <a:r>
              <a:rPr lang="en-US">
                <a:solidFill>
                  <a:srgbClr val="121212"/>
                </a:solidFill>
                <a:ea typeface="Inter" panose="020B0502030000000004" pitchFamily="34" charset="0"/>
                <a:cs typeface="Arial" pitchFamily="34" charset="0"/>
              </a:rPr>
              <a:t>Monitors attendance, completion rates, and performance</a:t>
            </a:r>
          </a:p>
        </p:txBody>
      </p:sp>
      <p:sp>
        <p:nvSpPr>
          <p:cNvPr id="13" name="Rectangle: Rounded Corners 12">
            <a:extLst>
              <a:ext uri="{FF2B5EF4-FFF2-40B4-BE49-F238E27FC236}">
                <a16:creationId xmlns:a16="http://schemas.microsoft.com/office/drawing/2014/main" id="{FECF7190-C732-FDFC-5AC5-7A61F6939A11}"/>
              </a:ext>
            </a:extLst>
          </p:cNvPr>
          <p:cNvSpPr>
            <a:spLocks noGrp="1" noRot="1" noMove="1" noResize="1" noEditPoints="1" noAdjustHandles="1" noChangeArrowheads="1" noChangeShapeType="1"/>
          </p:cNvSpPr>
          <p:nvPr/>
        </p:nvSpPr>
        <p:spPr bwMode="gray">
          <a:xfrm>
            <a:off x="1835889" y="2795022"/>
            <a:ext cx="2700000" cy="1636709"/>
          </a:xfrm>
          <a:prstGeom prst="roundRect">
            <a:avLst>
              <a:gd name="adj" fmla="val 5229"/>
            </a:avLst>
          </a:prstGeom>
          <a:ln w="19050">
            <a:solidFill>
              <a:srgbClr val="5AC1FF"/>
            </a:solidFill>
            <a:miter lim="800000"/>
            <a:headEnd/>
            <a:tailEnd/>
          </a:ln>
        </p:spPr>
        <p:style>
          <a:lnRef idx="2">
            <a:schemeClr val="accent3"/>
          </a:lnRef>
          <a:fillRef idx="1">
            <a:schemeClr val="lt1"/>
          </a:fillRef>
          <a:effectRef idx="0">
            <a:schemeClr val="accent3"/>
          </a:effectRef>
          <a:fontRef idx="minor">
            <a:schemeClr val="dk1"/>
          </a:fontRef>
        </p:style>
        <p:txBody>
          <a:bodyPr lIns="162000" tIns="137160" rIns="135000" bIns="102870" rtlCol="0" anchor="t" anchorCtr="0"/>
          <a:lstStyle/>
          <a:p>
            <a:pPr>
              <a:spcBef>
                <a:spcPct val="0"/>
              </a:spcBef>
              <a:spcAft>
                <a:spcPts val="450"/>
              </a:spcAft>
              <a:buClrTx/>
              <a:buSzPct val="90000"/>
            </a:pPr>
            <a:r>
              <a:rPr lang="en-US">
                <a:solidFill>
                  <a:srgbClr val="121212"/>
                </a:solidFill>
                <a:ea typeface="Inter" panose="020B0502030000000004" pitchFamily="34" charset="0"/>
                <a:cs typeface="Arial" pitchFamily="34" charset="0"/>
              </a:rPr>
              <a:t>A platform for mandatory compliance training and topic-specific courses</a:t>
            </a:r>
          </a:p>
        </p:txBody>
      </p:sp>
      <p:sp>
        <p:nvSpPr>
          <p:cNvPr id="2" name="Oval 1">
            <a:extLst>
              <a:ext uri="{FF2B5EF4-FFF2-40B4-BE49-F238E27FC236}">
                <a16:creationId xmlns:a16="http://schemas.microsoft.com/office/drawing/2014/main" id="{45AAF1C0-08A1-41B0-83E3-4D936D0EEEAE}"/>
              </a:ext>
            </a:extLst>
          </p:cNvPr>
          <p:cNvSpPr>
            <a:spLocks noGrp="1" noRot="1" noMove="1" noResize="1" noEditPoints="1" noAdjustHandles="1" noChangeArrowheads="1" noChangeShapeType="1"/>
          </p:cNvSpPr>
          <p:nvPr/>
        </p:nvSpPr>
        <p:spPr>
          <a:xfrm>
            <a:off x="2771800" y="1419622"/>
            <a:ext cx="792088" cy="792088"/>
          </a:xfrm>
          <a:prstGeom prst="ellipse">
            <a:avLst/>
          </a:prstGeom>
          <a:solidFill>
            <a:schemeClr val="bg1"/>
          </a:solidFill>
          <a:ln>
            <a:solidFill>
              <a:srgbClr val="5AC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Oval 8">
            <a:extLst>
              <a:ext uri="{FF2B5EF4-FFF2-40B4-BE49-F238E27FC236}">
                <a16:creationId xmlns:a16="http://schemas.microsoft.com/office/drawing/2014/main" id="{77B009E0-F70C-483A-9946-411FDCE9E5CA}"/>
              </a:ext>
            </a:extLst>
          </p:cNvPr>
          <p:cNvSpPr>
            <a:spLocks noGrp="1" noRot="1" noMove="1" noResize="1" noEditPoints="1" noAdjustHandles="1" noChangeArrowheads="1" noChangeShapeType="1"/>
          </p:cNvSpPr>
          <p:nvPr/>
        </p:nvSpPr>
        <p:spPr>
          <a:xfrm>
            <a:off x="5652120" y="1414093"/>
            <a:ext cx="792088" cy="792088"/>
          </a:xfrm>
          <a:prstGeom prst="ellipse">
            <a:avLst/>
          </a:prstGeom>
          <a:solidFill>
            <a:schemeClr val="bg1"/>
          </a:solidFill>
          <a:ln>
            <a:solidFill>
              <a:srgbClr val="5AC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2" name="Graphic 5">
            <a:extLst>
              <a:ext uri="{FF2B5EF4-FFF2-40B4-BE49-F238E27FC236}">
                <a16:creationId xmlns:a16="http://schemas.microsoft.com/office/drawing/2014/main" id="{0592899A-382D-424D-93AB-A9CC6DA440FC}"/>
              </a:ext>
            </a:extLst>
          </p:cNvPr>
          <p:cNvGrpSpPr>
            <a:grpSpLocks noGrp="1" noUngrp="1" noRot="1" noChangeAspect="1" noMove="1" noResize="1"/>
          </p:cNvGrpSpPr>
          <p:nvPr/>
        </p:nvGrpSpPr>
        <p:grpSpPr>
          <a:xfrm>
            <a:off x="2987824" y="1626619"/>
            <a:ext cx="363437" cy="355331"/>
            <a:chOff x="650273" y="3759800"/>
            <a:chExt cx="1388951" cy="1357971"/>
          </a:xfrm>
        </p:grpSpPr>
        <p:sp>
          <p:nvSpPr>
            <p:cNvPr id="15" name="Freeform: Shape 14">
              <a:extLst>
                <a:ext uri="{FF2B5EF4-FFF2-40B4-BE49-F238E27FC236}">
                  <a16:creationId xmlns:a16="http://schemas.microsoft.com/office/drawing/2014/main" id="{6385BA6D-71B6-4956-AED2-7BE6A1055ED1}"/>
                </a:ext>
              </a:extLst>
            </p:cNvPr>
            <p:cNvSpPr>
              <a:spLocks noGrp="1" noRot="1" noMove="1" noResize="1" noEditPoints="1" noAdjustHandles="1" noChangeArrowheads="1" noChangeShapeType="1"/>
            </p:cNvSpPr>
            <p:nvPr/>
          </p:nvSpPr>
          <p:spPr>
            <a:xfrm>
              <a:off x="681393" y="3769494"/>
              <a:ext cx="1357831" cy="1204830"/>
            </a:xfrm>
            <a:custGeom>
              <a:avLst/>
              <a:gdLst>
                <a:gd name="connsiteX0" fmla="*/ 1294608 w 1357831"/>
                <a:gd name="connsiteY0" fmla="*/ 281 h 1204830"/>
                <a:gd name="connsiteX1" fmla="*/ 1291025 w 1357831"/>
                <a:gd name="connsiteY1" fmla="*/ 0 h 1204830"/>
                <a:gd name="connsiteX2" fmla="*/ 66806 w 1357831"/>
                <a:gd name="connsiteY2" fmla="*/ 0 h 1204830"/>
                <a:gd name="connsiteX3" fmla="*/ 7095 w 1357831"/>
                <a:gd name="connsiteY3" fmla="*/ 36740 h 1204830"/>
                <a:gd name="connsiteX4" fmla="*/ 492 w 1357831"/>
                <a:gd name="connsiteY4" fmla="*/ 58447 h 1204830"/>
                <a:gd name="connsiteX5" fmla="*/ 0 w 1357831"/>
                <a:gd name="connsiteY5" fmla="*/ 66876 h 1204830"/>
                <a:gd name="connsiteX6" fmla="*/ 0 w 1357831"/>
                <a:gd name="connsiteY6" fmla="*/ 1138024 h 1204830"/>
                <a:gd name="connsiteX7" fmla="*/ 32385 w 1357831"/>
                <a:gd name="connsiteY7" fmla="*/ 1195136 h 1204830"/>
                <a:gd name="connsiteX8" fmla="*/ 66806 w 1357831"/>
                <a:gd name="connsiteY8" fmla="*/ 1204830 h 1204830"/>
                <a:gd name="connsiteX9" fmla="*/ 1291025 w 1357831"/>
                <a:gd name="connsiteY9" fmla="*/ 1204830 h 1204830"/>
                <a:gd name="connsiteX10" fmla="*/ 1357831 w 1357831"/>
                <a:gd name="connsiteY10" fmla="*/ 1138024 h 1204830"/>
                <a:gd name="connsiteX11" fmla="*/ 1357831 w 1357831"/>
                <a:gd name="connsiteY11" fmla="*/ 66876 h 1204830"/>
                <a:gd name="connsiteX12" fmla="*/ 1294608 w 1357831"/>
                <a:gd name="connsiteY12" fmla="*/ 281 h 1204830"/>
                <a:gd name="connsiteX13" fmla="*/ 663637 w 1357831"/>
                <a:gd name="connsiteY13" fmla="*/ 643756 h 1204830"/>
                <a:gd name="connsiteX14" fmla="*/ 912527 w 1357831"/>
                <a:gd name="connsiteY14" fmla="*/ 379552 h 1204830"/>
                <a:gd name="connsiteX15" fmla="*/ 912527 w 1357831"/>
                <a:gd name="connsiteY15" fmla="*/ 637153 h 1204830"/>
                <a:gd name="connsiteX16" fmla="*/ 730443 w 1357831"/>
                <a:gd name="connsiteY16" fmla="*/ 819237 h 1204830"/>
                <a:gd name="connsiteX17" fmla="*/ 663637 w 1357831"/>
                <a:gd name="connsiteY17" fmla="*/ 643756 h 1204830"/>
                <a:gd name="connsiteX18" fmla="*/ 944209 w 1357831"/>
                <a:gd name="connsiteY18" fmla="*/ 379552 h 1204830"/>
                <a:gd name="connsiteX19" fmla="*/ 1019726 w 1357831"/>
                <a:gd name="connsiteY19" fmla="*/ 395639 h 1204830"/>
                <a:gd name="connsiteX20" fmla="*/ 1020007 w 1357831"/>
                <a:gd name="connsiteY20" fmla="*/ 395639 h 1204830"/>
                <a:gd name="connsiteX21" fmla="*/ 1103883 w 1357831"/>
                <a:gd name="connsiteY21" fmla="*/ 445867 h 1204830"/>
                <a:gd name="connsiteX22" fmla="*/ 975329 w 1357831"/>
                <a:gd name="connsiteY22" fmla="*/ 574421 h 1204830"/>
                <a:gd name="connsiteX23" fmla="*/ 944209 w 1357831"/>
                <a:gd name="connsiteY23" fmla="*/ 605541 h 1204830"/>
                <a:gd name="connsiteX24" fmla="*/ 944209 w 1357831"/>
                <a:gd name="connsiteY24" fmla="*/ 379552 h 1204830"/>
                <a:gd name="connsiteX25" fmla="*/ 928333 w 1357831"/>
                <a:gd name="connsiteY25" fmla="*/ 666236 h 1204830"/>
                <a:gd name="connsiteX26" fmla="*/ 1103813 w 1357831"/>
                <a:gd name="connsiteY26" fmla="*/ 841716 h 1204830"/>
                <a:gd name="connsiteX27" fmla="*/ 928333 w 1357831"/>
                <a:gd name="connsiteY27" fmla="*/ 908522 h 1204830"/>
                <a:gd name="connsiteX28" fmla="*/ 864055 w 1357831"/>
                <a:gd name="connsiteY28" fmla="*/ 900585 h 1204830"/>
                <a:gd name="connsiteX29" fmla="*/ 863564 w 1357831"/>
                <a:gd name="connsiteY29" fmla="*/ 900303 h 1204830"/>
                <a:gd name="connsiteX30" fmla="*/ 752852 w 1357831"/>
                <a:gd name="connsiteY30" fmla="*/ 841646 h 1204830"/>
                <a:gd name="connsiteX31" fmla="*/ 928333 w 1357831"/>
                <a:gd name="connsiteY31" fmla="*/ 666165 h 1204830"/>
                <a:gd name="connsiteX32" fmla="*/ 1135987 w 1357831"/>
                <a:gd name="connsiteY32" fmla="*/ 807505 h 1204830"/>
                <a:gd name="connsiteX33" fmla="*/ 1126293 w 1357831"/>
                <a:gd name="connsiteY33" fmla="*/ 819237 h 1204830"/>
                <a:gd name="connsiteX34" fmla="*/ 950812 w 1357831"/>
                <a:gd name="connsiteY34" fmla="*/ 643756 h 1204830"/>
                <a:gd name="connsiteX35" fmla="*/ 1126293 w 1357831"/>
                <a:gd name="connsiteY35" fmla="*/ 468276 h 1204830"/>
                <a:gd name="connsiteX36" fmla="*/ 1144417 w 1357831"/>
                <a:gd name="connsiteY36" fmla="*/ 490966 h 1204830"/>
                <a:gd name="connsiteX37" fmla="*/ 1193099 w 1357831"/>
                <a:gd name="connsiteY37" fmla="*/ 643756 h 1204830"/>
                <a:gd name="connsiteX38" fmla="*/ 1135987 w 1357831"/>
                <a:gd name="connsiteY38" fmla="*/ 807505 h 1204830"/>
                <a:gd name="connsiteX39" fmla="*/ 357564 w 1357831"/>
                <a:gd name="connsiteY39" fmla="*/ 908522 h 1204830"/>
                <a:gd name="connsiteX40" fmla="*/ 357564 w 1357831"/>
                <a:gd name="connsiteY40" fmla="*/ 379060 h 1204830"/>
                <a:gd name="connsiteX41" fmla="*/ 427953 w 1357831"/>
                <a:gd name="connsiteY41" fmla="*/ 379060 h 1204830"/>
                <a:gd name="connsiteX42" fmla="*/ 427953 w 1357831"/>
                <a:gd name="connsiteY42" fmla="*/ 388755 h 1204830"/>
                <a:gd name="connsiteX43" fmla="*/ 459073 w 1357831"/>
                <a:gd name="connsiteY43" fmla="*/ 388755 h 1204830"/>
                <a:gd name="connsiteX44" fmla="*/ 459073 w 1357831"/>
                <a:gd name="connsiteY44" fmla="*/ 918217 h 1204830"/>
                <a:gd name="connsiteX45" fmla="*/ 388684 w 1357831"/>
                <a:gd name="connsiteY45" fmla="*/ 918217 h 1204830"/>
                <a:gd name="connsiteX46" fmla="*/ 388684 w 1357831"/>
                <a:gd name="connsiteY46" fmla="*/ 908522 h 1204830"/>
                <a:gd name="connsiteX47" fmla="*/ 357564 w 1357831"/>
                <a:gd name="connsiteY47" fmla="*/ 908522 h 1204830"/>
                <a:gd name="connsiteX48" fmla="*/ 286684 w 1357831"/>
                <a:gd name="connsiteY48" fmla="*/ 918217 h 1204830"/>
                <a:gd name="connsiteX49" fmla="*/ 286684 w 1357831"/>
                <a:gd name="connsiteY49" fmla="*/ 908522 h 1204830"/>
                <a:gd name="connsiteX50" fmla="*/ 255564 w 1357831"/>
                <a:gd name="connsiteY50" fmla="*/ 908522 h 1204830"/>
                <a:gd name="connsiteX51" fmla="*/ 255564 w 1357831"/>
                <a:gd name="connsiteY51" fmla="*/ 583062 h 1204830"/>
                <a:gd name="connsiteX52" fmla="*/ 325953 w 1357831"/>
                <a:gd name="connsiteY52" fmla="*/ 583062 h 1204830"/>
                <a:gd name="connsiteX53" fmla="*/ 325953 w 1357831"/>
                <a:gd name="connsiteY53" fmla="*/ 592756 h 1204830"/>
                <a:gd name="connsiteX54" fmla="*/ 357073 w 1357831"/>
                <a:gd name="connsiteY54" fmla="*/ 592756 h 1204830"/>
                <a:gd name="connsiteX55" fmla="*/ 357073 w 1357831"/>
                <a:gd name="connsiteY55" fmla="*/ 918217 h 1204830"/>
                <a:gd name="connsiteX56" fmla="*/ 286684 w 1357831"/>
                <a:gd name="connsiteY56" fmla="*/ 918217 h 1204830"/>
                <a:gd name="connsiteX57" fmla="*/ 184683 w 1357831"/>
                <a:gd name="connsiteY57" fmla="*/ 918217 h 1204830"/>
                <a:gd name="connsiteX58" fmla="*/ 184683 w 1357831"/>
                <a:gd name="connsiteY58" fmla="*/ 908522 h 1204830"/>
                <a:gd name="connsiteX59" fmla="*/ 153563 w 1357831"/>
                <a:gd name="connsiteY59" fmla="*/ 908522 h 1204830"/>
                <a:gd name="connsiteX60" fmla="*/ 153563 w 1357831"/>
                <a:gd name="connsiteY60" fmla="*/ 685133 h 1204830"/>
                <a:gd name="connsiteX61" fmla="*/ 223952 w 1357831"/>
                <a:gd name="connsiteY61" fmla="*/ 685133 h 1204830"/>
                <a:gd name="connsiteX62" fmla="*/ 223952 w 1357831"/>
                <a:gd name="connsiteY62" fmla="*/ 694827 h 1204830"/>
                <a:gd name="connsiteX63" fmla="*/ 255072 w 1357831"/>
                <a:gd name="connsiteY63" fmla="*/ 694827 h 1204830"/>
                <a:gd name="connsiteX64" fmla="*/ 255072 w 1357831"/>
                <a:gd name="connsiteY64" fmla="*/ 918217 h 1204830"/>
                <a:gd name="connsiteX65" fmla="*/ 184683 w 1357831"/>
                <a:gd name="connsiteY65" fmla="*/ 918217 h 1204830"/>
                <a:gd name="connsiteX66" fmla="*/ 1326220 w 1357831"/>
                <a:gd name="connsiteY66" fmla="*/ 1138024 h 1204830"/>
                <a:gd name="connsiteX67" fmla="*/ 1319616 w 1357831"/>
                <a:gd name="connsiteY67" fmla="*/ 1158396 h 1204830"/>
                <a:gd name="connsiteX68" fmla="*/ 1291025 w 1357831"/>
                <a:gd name="connsiteY68" fmla="*/ 1173218 h 1204830"/>
                <a:gd name="connsiteX69" fmla="*/ 66806 w 1357831"/>
                <a:gd name="connsiteY69" fmla="*/ 1173218 h 1204830"/>
                <a:gd name="connsiteX70" fmla="*/ 42852 w 1357831"/>
                <a:gd name="connsiteY70" fmla="*/ 1163524 h 1204830"/>
                <a:gd name="connsiteX71" fmla="*/ 31612 w 1357831"/>
                <a:gd name="connsiteY71" fmla="*/ 1138024 h 1204830"/>
                <a:gd name="connsiteX72" fmla="*/ 31612 w 1357831"/>
                <a:gd name="connsiteY72" fmla="*/ 1051829 h 1204830"/>
                <a:gd name="connsiteX73" fmla="*/ 1326220 w 1357831"/>
                <a:gd name="connsiteY73" fmla="*/ 1051829 h 1204830"/>
                <a:gd name="connsiteX74" fmla="*/ 1326220 w 1357831"/>
                <a:gd name="connsiteY74" fmla="*/ 1138024 h 120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357831" h="1204830">
                  <a:moveTo>
                    <a:pt x="1294608" y="281"/>
                  </a:moveTo>
                  <a:cubicBezTo>
                    <a:pt x="1293343" y="0"/>
                    <a:pt x="1292290" y="0"/>
                    <a:pt x="1291025" y="0"/>
                  </a:cubicBezTo>
                  <a:lnTo>
                    <a:pt x="66806" y="0"/>
                  </a:lnTo>
                  <a:cubicBezTo>
                    <a:pt x="40814" y="0"/>
                    <a:pt x="18124" y="14822"/>
                    <a:pt x="7095" y="36740"/>
                  </a:cubicBezTo>
                  <a:cubicBezTo>
                    <a:pt x="3793" y="43343"/>
                    <a:pt x="1475" y="50509"/>
                    <a:pt x="492" y="58447"/>
                  </a:cubicBezTo>
                  <a:cubicBezTo>
                    <a:pt x="211" y="61257"/>
                    <a:pt x="0" y="64067"/>
                    <a:pt x="0" y="66876"/>
                  </a:cubicBezTo>
                  <a:lnTo>
                    <a:pt x="0" y="1138024"/>
                  </a:lnTo>
                  <a:cubicBezTo>
                    <a:pt x="0" y="1162260"/>
                    <a:pt x="12996" y="1183685"/>
                    <a:pt x="32385" y="1195136"/>
                  </a:cubicBezTo>
                  <a:cubicBezTo>
                    <a:pt x="42360" y="1201247"/>
                    <a:pt x="54302" y="1204830"/>
                    <a:pt x="66806" y="1204830"/>
                  </a:cubicBezTo>
                  <a:lnTo>
                    <a:pt x="1291025" y="1204830"/>
                  </a:lnTo>
                  <a:cubicBezTo>
                    <a:pt x="1327976" y="1204830"/>
                    <a:pt x="1357831" y="1174975"/>
                    <a:pt x="1357831" y="1138024"/>
                  </a:cubicBezTo>
                  <a:lnTo>
                    <a:pt x="1357831" y="66876"/>
                  </a:lnTo>
                  <a:cubicBezTo>
                    <a:pt x="1357831" y="31190"/>
                    <a:pt x="1329802" y="2107"/>
                    <a:pt x="1294608" y="281"/>
                  </a:cubicBezTo>
                  <a:close/>
                  <a:moveTo>
                    <a:pt x="663637" y="643756"/>
                  </a:moveTo>
                  <a:cubicBezTo>
                    <a:pt x="663637" y="503259"/>
                    <a:pt x="774067" y="387701"/>
                    <a:pt x="912527" y="379552"/>
                  </a:cubicBezTo>
                  <a:lnTo>
                    <a:pt x="912527" y="637153"/>
                  </a:lnTo>
                  <a:lnTo>
                    <a:pt x="730443" y="819237"/>
                  </a:lnTo>
                  <a:cubicBezTo>
                    <a:pt x="688645" y="772592"/>
                    <a:pt x="663637" y="710844"/>
                    <a:pt x="663637" y="643756"/>
                  </a:cubicBezTo>
                  <a:close/>
                  <a:moveTo>
                    <a:pt x="944209" y="379552"/>
                  </a:moveTo>
                  <a:cubicBezTo>
                    <a:pt x="970482" y="381098"/>
                    <a:pt x="995982" y="386436"/>
                    <a:pt x="1019726" y="395639"/>
                  </a:cubicBezTo>
                  <a:lnTo>
                    <a:pt x="1020007" y="395639"/>
                  </a:lnTo>
                  <a:cubicBezTo>
                    <a:pt x="1051127" y="406879"/>
                    <a:pt x="1079437" y="424230"/>
                    <a:pt x="1103883" y="445867"/>
                  </a:cubicBezTo>
                  <a:lnTo>
                    <a:pt x="975329" y="574421"/>
                  </a:lnTo>
                  <a:lnTo>
                    <a:pt x="944209" y="605541"/>
                  </a:lnTo>
                  <a:lnTo>
                    <a:pt x="944209" y="379552"/>
                  </a:lnTo>
                  <a:close/>
                  <a:moveTo>
                    <a:pt x="928333" y="666236"/>
                  </a:moveTo>
                  <a:lnTo>
                    <a:pt x="1103813" y="841716"/>
                  </a:lnTo>
                  <a:cubicBezTo>
                    <a:pt x="1057168" y="883514"/>
                    <a:pt x="995420" y="908522"/>
                    <a:pt x="928333" y="908522"/>
                  </a:cubicBezTo>
                  <a:cubicBezTo>
                    <a:pt x="906134" y="908522"/>
                    <a:pt x="884498" y="905712"/>
                    <a:pt x="864055" y="900585"/>
                  </a:cubicBezTo>
                  <a:cubicBezTo>
                    <a:pt x="863774" y="900585"/>
                    <a:pt x="863564" y="900303"/>
                    <a:pt x="863564" y="900303"/>
                  </a:cubicBezTo>
                  <a:cubicBezTo>
                    <a:pt x="821766" y="889837"/>
                    <a:pt x="783972" y="869464"/>
                    <a:pt x="752852" y="841646"/>
                  </a:cubicBezTo>
                  <a:lnTo>
                    <a:pt x="928333" y="666165"/>
                  </a:lnTo>
                  <a:close/>
                  <a:moveTo>
                    <a:pt x="1135987" y="807505"/>
                  </a:moveTo>
                  <a:cubicBezTo>
                    <a:pt x="1132896" y="811580"/>
                    <a:pt x="1129594" y="815443"/>
                    <a:pt x="1126293" y="819237"/>
                  </a:cubicBezTo>
                  <a:lnTo>
                    <a:pt x="950812" y="643756"/>
                  </a:lnTo>
                  <a:lnTo>
                    <a:pt x="1126293" y="468276"/>
                  </a:lnTo>
                  <a:cubicBezTo>
                    <a:pt x="1132685" y="475441"/>
                    <a:pt x="1138797" y="483098"/>
                    <a:pt x="1144417" y="490966"/>
                  </a:cubicBezTo>
                  <a:cubicBezTo>
                    <a:pt x="1175256" y="534099"/>
                    <a:pt x="1193099" y="587136"/>
                    <a:pt x="1193099" y="643756"/>
                  </a:cubicBezTo>
                  <a:cubicBezTo>
                    <a:pt x="1193099" y="705505"/>
                    <a:pt x="1171954" y="762336"/>
                    <a:pt x="1135987" y="807505"/>
                  </a:cubicBezTo>
                  <a:close/>
                  <a:moveTo>
                    <a:pt x="357564" y="908522"/>
                  </a:moveTo>
                  <a:lnTo>
                    <a:pt x="357564" y="379060"/>
                  </a:lnTo>
                  <a:lnTo>
                    <a:pt x="427953" y="379060"/>
                  </a:lnTo>
                  <a:lnTo>
                    <a:pt x="427953" y="388755"/>
                  </a:lnTo>
                  <a:lnTo>
                    <a:pt x="459073" y="388755"/>
                  </a:lnTo>
                  <a:lnTo>
                    <a:pt x="459073" y="918217"/>
                  </a:lnTo>
                  <a:lnTo>
                    <a:pt x="388684" y="918217"/>
                  </a:lnTo>
                  <a:lnTo>
                    <a:pt x="388684" y="908522"/>
                  </a:lnTo>
                  <a:lnTo>
                    <a:pt x="357564" y="908522"/>
                  </a:lnTo>
                  <a:close/>
                  <a:moveTo>
                    <a:pt x="286684" y="918217"/>
                  </a:moveTo>
                  <a:lnTo>
                    <a:pt x="286684" y="908522"/>
                  </a:lnTo>
                  <a:lnTo>
                    <a:pt x="255564" y="908522"/>
                  </a:lnTo>
                  <a:lnTo>
                    <a:pt x="255564" y="583062"/>
                  </a:lnTo>
                  <a:lnTo>
                    <a:pt x="325953" y="583062"/>
                  </a:lnTo>
                  <a:lnTo>
                    <a:pt x="325953" y="592756"/>
                  </a:lnTo>
                  <a:lnTo>
                    <a:pt x="357073" y="592756"/>
                  </a:lnTo>
                  <a:lnTo>
                    <a:pt x="357073" y="918217"/>
                  </a:lnTo>
                  <a:lnTo>
                    <a:pt x="286684" y="918217"/>
                  </a:lnTo>
                  <a:close/>
                  <a:moveTo>
                    <a:pt x="184683" y="918217"/>
                  </a:moveTo>
                  <a:lnTo>
                    <a:pt x="184683" y="908522"/>
                  </a:lnTo>
                  <a:lnTo>
                    <a:pt x="153563" y="908522"/>
                  </a:lnTo>
                  <a:lnTo>
                    <a:pt x="153563" y="685133"/>
                  </a:lnTo>
                  <a:lnTo>
                    <a:pt x="223952" y="685133"/>
                  </a:lnTo>
                  <a:lnTo>
                    <a:pt x="223952" y="694827"/>
                  </a:lnTo>
                  <a:lnTo>
                    <a:pt x="255072" y="694827"/>
                  </a:lnTo>
                  <a:lnTo>
                    <a:pt x="255072" y="918217"/>
                  </a:lnTo>
                  <a:lnTo>
                    <a:pt x="184683" y="918217"/>
                  </a:lnTo>
                  <a:close/>
                  <a:moveTo>
                    <a:pt x="1326220" y="1138024"/>
                  </a:moveTo>
                  <a:cubicBezTo>
                    <a:pt x="1326220" y="1145681"/>
                    <a:pt x="1323691" y="1152846"/>
                    <a:pt x="1319616" y="1158396"/>
                  </a:cubicBezTo>
                  <a:cubicBezTo>
                    <a:pt x="1313224" y="1167318"/>
                    <a:pt x="1302757" y="1173218"/>
                    <a:pt x="1291025" y="1173218"/>
                  </a:cubicBezTo>
                  <a:lnTo>
                    <a:pt x="66806" y="1173218"/>
                  </a:lnTo>
                  <a:cubicBezTo>
                    <a:pt x="57604" y="1173218"/>
                    <a:pt x="49244" y="1169636"/>
                    <a:pt x="42852" y="1163524"/>
                  </a:cubicBezTo>
                  <a:cubicBezTo>
                    <a:pt x="35967" y="1157413"/>
                    <a:pt x="31612" y="1148210"/>
                    <a:pt x="31612" y="1138024"/>
                  </a:cubicBezTo>
                  <a:lnTo>
                    <a:pt x="31612" y="1051829"/>
                  </a:lnTo>
                  <a:lnTo>
                    <a:pt x="1326220" y="1051829"/>
                  </a:lnTo>
                  <a:lnTo>
                    <a:pt x="1326220" y="1138024"/>
                  </a:lnTo>
                  <a:close/>
                </a:path>
              </a:pathLst>
            </a:custGeom>
            <a:solidFill>
              <a:srgbClr val="121212"/>
            </a:solidFill>
            <a:ln w="0" cap="flat">
              <a:noFill/>
              <a:prstDash val="solid"/>
              <a:miter/>
            </a:ln>
          </p:spPr>
          <p:txBody>
            <a:bodyPr rtlCol="0" anchor="ctr"/>
            <a:lstStyle/>
            <a:p>
              <a:endParaRPr lang="en-US"/>
            </a:p>
          </p:txBody>
        </p:sp>
        <p:grpSp>
          <p:nvGrpSpPr>
            <p:cNvPr id="16" name="Graphic 5">
              <a:extLst>
                <a:ext uri="{FF2B5EF4-FFF2-40B4-BE49-F238E27FC236}">
                  <a16:creationId xmlns:a16="http://schemas.microsoft.com/office/drawing/2014/main" id="{12E315EF-E274-450F-9933-41B769D64D90}"/>
                </a:ext>
              </a:extLst>
            </p:cNvPr>
            <p:cNvGrpSpPr>
              <a:grpSpLocks noGrp="1" noUngrp="1" noRot="1" noMove="1" noResize="1"/>
            </p:cNvGrpSpPr>
            <p:nvPr/>
          </p:nvGrpSpPr>
          <p:grpSpPr>
            <a:xfrm>
              <a:off x="650273" y="3759800"/>
              <a:ext cx="1357901" cy="1357971"/>
              <a:chOff x="650273" y="3759800"/>
              <a:chExt cx="1357901" cy="1357971"/>
            </a:xfrm>
          </p:grpSpPr>
          <p:sp>
            <p:nvSpPr>
              <p:cNvPr id="17" name="Freeform: Shape 16">
                <a:extLst>
                  <a:ext uri="{FF2B5EF4-FFF2-40B4-BE49-F238E27FC236}">
                    <a16:creationId xmlns:a16="http://schemas.microsoft.com/office/drawing/2014/main" id="{FACF7529-2678-41D4-A4E6-433DC8FB1F2A}"/>
                  </a:ext>
                </a:extLst>
              </p:cNvPr>
              <p:cNvSpPr>
                <a:spLocks noGrp="1" noRot="1" noMove="1" noResize="1" noEditPoints="1" noAdjustHandles="1" noChangeArrowheads="1" noChangeShapeType="1"/>
              </p:cNvSpPr>
              <p:nvPr/>
            </p:nvSpPr>
            <p:spPr>
              <a:xfrm>
                <a:off x="650344" y="3759800"/>
                <a:ext cx="1357831" cy="1040308"/>
              </a:xfrm>
              <a:custGeom>
                <a:avLst/>
                <a:gdLst>
                  <a:gd name="connsiteX0" fmla="*/ 1325658 w 1357831"/>
                  <a:gd name="connsiteY0" fmla="*/ 9975 h 1040308"/>
                  <a:gd name="connsiteX1" fmla="*/ 1290955 w 1357831"/>
                  <a:gd name="connsiteY1" fmla="*/ 0 h 1040308"/>
                  <a:gd name="connsiteX2" fmla="*/ 66806 w 1357831"/>
                  <a:gd name="connsiteY2" fmla="*/ 0 h 1040308"/>
                  <a:gd name="connsiteX3" fmla="*/ 0 w 1357831"/>
                  <a:gd name="connsiteY3" fmla="*/ 66806 h 1040308"/>
                  <a:gd name="connsiteX4" fmla="*/ 0 w 1357831"/>
                  <a:gd name="connsiteY4" fmla="*/ 1040308 h 1040308"/>
                  <a:gd name="connsiteX5" fmla="*/ 1357831 w 1357831"/>
                  <a:gd name="connsiteY5" fmla="*/ 1040308 h 1040308"/>
                  <a:gd name="connsiteX6" fmla="*/ 1357831 w 1357831"/>
                  <a:gd name="connsiteY6" fmla="*/ 66806 h 1040308"/>
                  <a:gd name="connsiteX7" fmla="*/ 1325728 w 1357831"/>
                  <a:gd name="connsiteY7" fmla="*/ 9905 h 1040308"/>
                  <a:gd name="connsiteX8" fmla="*/ 694686 w 1357831"/>
                  <a:gd name="connsiteY8" fmla="*/ 653450 h 1040308"/>
                  <a:gd name="connsiteX9" fmla="*/ 943576 w 1357831"/>
                  <a:gd name="connsiteY9" fmla="*/ 389246 h 1040308"/>
                  <a:gd name="connsiteX10" fmla="*/ 943576 w 1357831"/>
                  <a:gd name="connsiteY10" fmla="*/ 646847 h 1040308"/>
                  <a:gd name="connsiteX11" fmla="*/ 761493 w 1357831"/>
                  <a:gd name="connsiteY11" fmla="*/ 828931 h 1040308"/>
                  <a:gd name="connsiteX12" fmla="*/ 694686 w 1357831"/>
                  <a:gd name="connsiteY12" fmla="*/ 653450 h 1040308"/>
                  <a:gd name="connsiteX13" fmla="*/ 975259 w 1357831"/>
                  <a:gd name="connsiteY13" fmla="*/ 389246 h 1040308"/>
                  <a:gd name="connsiteX14" fmla="*/ 1050776 w 1357831"/>
                  <a:gd name="connsiteY14" fmla="*/ 405333 h 1040308"/>
                  <a:gd name="connsiteX15" fmla="*/ 1051057 w 1357831"/>
                  <a:gd name="connsiteY15" fmla="*/ 405333 h 1040308"/>
                  <a:gd name="connsiteX16" fmla="*/ 1134933 w 1357831"/>
                  <a:gd name="connsiteY16" fmla="*/ 455561 h 1040308"/>
                  <a:gd name="connsiteX17" fmla="*/ 1006379 w 1357831"/>
                  <a:gd name="connsiteY17" fmla="*/ 584115 h 1040308"/>
                  <a:gd name="connsiteX18" fmla="*/ 975259 w 1357831"/>
                  <a:gd name="connsiteY18" fmla="*/ 615236 h 1040308"/>
                  <a:gd name="connsiteX19" fmla="*/ 975259 w 1357831"/>
                  <a:gd name="connsiteY19" fmla="*/ 389246 h 1040308"/>
                  <a:gd name="connsiteX20" fmla="*/ 959382 w 1357831"/>
                  <a:gd name="connsiteY20" fmla="*/ 675930 h 1040308"/>
                  <a:gd name="connsiteX21" fmla="*/ 1134863 w 1357831"/>
                  <a:gd name="connsiteY21" fmla="*/ 851411 h 1040308"/>
                  <a:gd name="connsiteX22" fmla="*/ 959382 w 1357831"/>
                  <a:gd name="connsiteY22" fmla="*/ 918217 h 1040308"/>
                  <a:gd name="connsiteX23" fmla="*/ 895105 w 1357831"/>
                  <a:gd name="connsiteY23" fmla="*/ 910279 h 1040308"/>
                  <a:gd name="connsiteX24" fmla="*/ 894613 w 1357831"/>
                  <a:gd name="connsiteY24" fmla="*/ 909998 h 1040308"/>
                  <a:gd name="connsiteX25" fmla="*/ 783902 w 1357831"/>
                  <a:gd name="connsiteY25" fmla="*/ 851340 h 1040308"/>
                  <a:gd name="connsiteX26" fmla="*/ 959382 w 1357831"/>
                  <a:gd name="connsiteY26" fmla="*/ 675860 h 1040308"/>
                  <a:gd name="connsiteX27" fmla="*/ 1167037 w 1357831"/>
                  <a:gd name="connsiteY27" fmla="*/ 817200 h 1040308"/>
                  <a:gd name="connsiteX28" fmla="*/ 1157342 w 1357831"/>
                  <a:gd name="connsiteY28" fmla="*/ 828931 h 1040308"/>
                  <a:gd name="connsiteX29" fmla="*/ 981862 w 1357831"/>
                  <a:gd name="connsiteY29" fmla="*/ 653450 h 1040308"/>
                  <a:gd name="connsiteX30" fmla="*/ 1157342 w 1357831"/>
                  <a:gd name="connsiteY30" fmla="*/ 477970 h 1040308"/>
                  <a:gd name="connsiteX31" fmla="*/ 1175467 w 1357831"/>
                  <a:gd name="connsiteY31" fmla="*/ 500660 h 1040308"/>
                  <a:gd name="connsiteX32" fmla="*/ 1224149 w 1357831"/>
                  <a:gd name="connsiteY32" fmla="*/ 653450 h 1040308"/>
                  <a:gd name="connsiteX33" fmla="*/ 1167037 w 1357831"/>
                  <a:gd name="connsiteY33" fmla="*/ 817200 h 1040308"/>
                  <a:gd name="connsiteX34" fmla="*/ 255002 w 1357831"/>
                  <a:gd name="connsiteY34" fmla="*/ 918217 h 1040308"/>
                  <a:gd name="connsiteX35" fmla="*/ 184613 w 1357831"/>
                  <a:gd name="connsiteY35" fmla="*/ 918217 h 1040308"/>
                  <a:gd name="connsiteX36" fmla="*/ 184613 w 1357831"/>
                  <a:gd name="connsiteY36" fmla="*/ 694827 h 1040308"/>
                  <a:gd name="connsiteX37" fmla="*/ 255002 w 1357831"/>
                  <a:gd name="connsiteY37" fmla="*/ 694827 h 1040308"/>
                  <a:gd name="connsiteX38" fmla="*/ 255002 w 1357831"/>
                  <a:gd name="connsiteY38" fmla="*/ 918217 h 1040308"/>
                  <a:gd name="connsiteX39" fmla="*/ 286613 w 1357831"/>
                  <a:gd name="connsiteY39" fmla="*/ 592756 h 1040308"/>
                  <a:gd name="connsiteX40" fmla="*/ 357002 w 1357831"/>
                  <a:gd name="connsiteY40" fmla="*/ 592756 h 1040308"/>
                  <a:gd name="connsiteX41" fmla="*/ 357002 w 1357831"/>
                  <a:gd name="connsiteY41" fmla="*/ 918217 h 1040308"/>
                  <a:gd name="connsiteX42" fmla="*/ 286613 w 1357831"/>
                  <a:gd name="connsiteY42" fmla="*/ 918217 h 1040308"/>
                  <a:gd name="connsiteX43" fmla="*/ 286613 w 1357831"/>
                  <a:gd name="connsiteY43" fmla="*/ 592756 h 1040308"/>
                  <a:gd name="connsiteX44" fmla="*/ 388614 w 1357831"/>
                  <a:gd name="connsiteY44" fmla="*/ 388755 h 1040308"/>
                  <a:gd name="connsiteX45" fmla="*/ 459003 w 1357831"/>
                  <a:gd name="connsiteY45" fmla="*/ 388755 h 1040308"/>
                  <a:gd name="connsiteX46" fmla="*/ 459003 w 1357831"/>
                  <a:gd name="connsiteY46" fmla="*/ 918217 h 1040308"/>
                  <a:gd name="connsiteX47" fmla="*/ 388614 w 1357831"/>
                  <a:gd name="connsiteY47" fmla="*/ 918217 h 1040308"/>
                  <a:gd name="connsiteX48" fmla="*/ 388614 w 1357831"/>
                  <a:gd name="connsiteY48" fmla="*/ 388755 h 104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57831" h="1040308">
                    <a:moveTo>
                      <a:pt x="1325658" y="9975"/>
                    </a:moveTo>
                    <a:cubicBezTo>
                      <a:pt x="1315682" y="3583"/>
                      <a:pt x="1303740" y="0"/>
                      <a:pt x="1290955" y="0"/>
                    </a:cubicBezTo>
                    <a:lnTo>
                      <a:pt x="66806" y="0"/>
                    </a:lnTo>
                    <a:cubicBezTo>
                      <a:pt x="29856" y="0"/>
                      <a:pt x="0" y="29856"/>
                      <a:pt x="0" y="66806"/>
                    </a:cubicBezTo>
                    <a:lnTo>
                      <a:pt x="0" y="1040308"/>
                    </a:lnTo>
                    <a:lnTo>
                      <a:pt x="1357831" y="1040308"/>
                    </a:lnTo>
                    <a:lnTo>
                      <a:pt x="1357831" y="66806"/>
                    </a:lnTo>
                    <a:cubicBezTo>
                      <a:pt x="1357831" y="42571"/>
                      <a:pt x="1345046" y="21426"/>
                      <a:pt x="1325728" y="9905"/>
                    </a:cubicBezTo>
                    <a:close/>
                    <a:moveTo>
                      <a:pt x="694686" y="653450"/>
                    </a:moveTo>
                    <a:cubicBezTo>
                      <a:pt x="694686" y="512954"/>
                      <a:pt x="805117" y="397395"/>
                      <a:pt x="943576" y="389246"/>
                    </a:cubicBezTo>
                    <a:lnTo>
                      <a:pt x="943576" y="646847"/>
                    </a:lnTo>
                    <a:lnTo>
                      <a:pt x="761493" y="828931"/>
                    </a:lnTo>
                    <a:cubicBezTo>
                      <a:pt x="719695" y="782286"/>
                      <a:pt x="694686" y="720538"/>
                      <a:pt x="694686" y="653450"/>
                    </a:cubicBezTo>
                    <a:close/>
                    <a:moveTo>
                      <a:pt x="975259" y="389246"/>
                    </a:moveTo>
                    <a:cubicBezTo>
                      <a:pt x="1001531" y="390792"/>
                      <a:pt x="1027032" y="396131"/>
                      <a:pt x="1050776" y="405333"/>
                    </a:cubicBezTo>
                    <a:lnTo>
                      <a:pt x="1051057" y="405333"/>
                    </a:lnTo>
                    <a:cubicBezTo>
                      <a:pt x="1082177" y="416573"/>
                      <a:pt x="1110487" y="433924"/>
                      <a:pt x="1134933" y="455561"/>
                    </a:cubicBezTo>
                    <a:lnTo>
                      <a:pt x="1006379" y="584115"/>
                    </a:lnTo>
                    <a:lnTo>
                      <a:pt x="975259" y="615236"/>
                    </a:lnTo>
                    <a:lnTo>
                      <a:pt x="975259" y="389246"/>
                    </a:lnTo>
                    <a:close/>
                    <a:moveTo>
                      <a:pt x="959382" y="675930"/>
                    </a:moveTo>
                    <a:lnTo>
                      <a:pt x="1134863" y="851411"/>
                    </a:lnTo>
                    <a:cubicBezTo>
                      <a:pt x="1088218" y="893208"/>
                      <a:pt x="1026470" y="918217"/>
                      <a:pt x="959382" y="918217"/>
                    </a:cubicBezTo>
                    <a:cubicBezTo>
                      <a:pt x="937184" y="918217"/>
                      <a:pt x="915547" y="915407"/>
                      <a:pt x="895105" y="910279"/>
                    </a:cubicBezTo>
                    <a:cubicBezTo>
                      <a:pt x="894824" y="910279"/>
                      <a:pt x="894613" y="909998"/>
                      <a:pt x="894613" y="909998"/>
                    </a:cubicBezTo>
                    <a:cubicBezTo>
                      <a:pt x="852816" y="899531"/>
                      <a:pt x="815022" y="879159"/>
                      <a:pt x="783902" y="851340"/>
                    </a:cubicBezTo>
                    <a:lnTo>
                      <a:pt x="959382" y="675860"/>
                    </a:lnTo>
                    <a:close/>
                    <a:moveTo>
                      <a:pt x="1167037" y="817200"/>
                    </a:moveTo>
                    <a:cubicBezTo>
                      <a:pt x="1163946" y="821274"/>
                      <a:pt x="1160644" y="825138"/>
                      <a:pt x="1157342" y="828931"/>
                    </a:cubicBezTo>
                    <a:lnTo>
                      <a:pt x="981862" y="653450"/>
                    </a:lnTo>
                    <a:lnTo>
                      <a:pt x="1157342" y="477970"/>
                    </a:lnTo>
                    <a:cubicBezTo>
                      <a:pt x="1163735" y="485135"/>
                      <a:pt x="1169847" y="492792"/>
                      <a:pt x="1175467" y="500660"/>
                    </a:cubicBezTo>
                    <a:cubicBezTo>
                      <a:pt x="1206306" y="543793"/>
                      <a:pt x="1224149" y="596830"/>
                      <a:pt x="1224149" y="653450"/>
                    </a:cubicBezTo>
                    <a:cubicBezTo>
                      <a:pt x="1224149" y="715199"/>
                      <a:pt x="1203004" y="772030"/>
                      <a:pt x="1167037" y="817200"/>
                    </a:cubicBezTo>
                    <a:close/>
                    <a:moveTo>
                      <a:pt x="255002" y="918217"/>
                    </a:moveTo>
                    <a:lnTo>
                      <a:pt x="184613" y="918217"/>
                    </a:lnTo>
                    <a:lnTo>
                      <a:pt x="184613" y="694827"/>
                    </a:lnTo>
                    <a:lnTo>
                      <a:pt x="255002" y="694827"/>
                    </a:lnTo>
                    <a:lnTo>
                      <a:pt x="255002" y="918217"/>
                    </a:lnTo>
                    <a:close/>
                    <a:moveTo>
                      <a:pt x="286613" y="592756"/>
                    </a:moveTo>
                    <a:lnTo>
                      <a:pt x="357002" y="592756"/>
                    </a:lnTo>
                    <a:lnTo>
                      <a:pt x="357002" y="918217"/>
                    </a:lnTo>
                    <a:lnTo>
                      <a:pt x="286613" y="918217"/>
                    </a:lnTo>
                    <a:lnTo>
                      <a:pt x="286613" y="592756"/>
                    </a:lnTo>
                    <a:close/>
                    <a:moveTo>
                      <a:pt x="388614" y="388755"/>
                    </a:moveTo>
                    <a:lnTo>
                      <a:pt x="459003" y="388755"/>
                    </a:lnTo>
                    <a:lnTo>
                      <a:pt x="459003" y="918217"/>
                    </a:lnTo>
                    <a:lnTo>
                      <a:pt x="388614" y="918217"/>
                    </a:lnTo>
                    <a:lnTo>
                      <a:pt x="388614" y="388755"/>
                    </a:lnTo>
                    <a:close/>
                  </a:path>
                </a:pathLst>
              </a:custGeom>
              <a:solidFill>
                <a:srgbClr val="5AC1FF"/>
              </a:solidFill>
              <a:ln w="0" cap="flat">
                <a:noFill/>
                <a:prstDash val="solid"/>
                <a:miter/>
              </a:ln>
            </p:spPr>
            <p:txBody>
              <a:bodyPr rtlCol="0" anchor="ctr"/>
              <a:lstStyle/>
              <a:p>
                <a:endParaRPr lang="en-US"/>
              </a:p>
            </p:txBody>
          </p:sp>
          <p:grpSp>
            <p:nvGrpSpPr>
              <p:cNvPr id="18" name="Graphic 5">
                <a:extLst>
                  <a:ext uri="{FF2B5EF4-FFF2-40B4-BE49-F238E27FC236}">
                    <a16:creationId xmlns:a16="http://schemas.microsoft.com/office/drawing/2014/main" id="{4CF1F8CC-84C6-43B4-BAA1-4B505F574B40}"/>
                  </a:ext>
                </a:extLst>
              </p:cNvPr>
              <p:cNvGrpSpPr>
                <a:grpSpLocks noGrp="1" noUngrp="1" noRot="1" noMove="1" noResize="1"/>
              </p:cNvGrpSpPr>
              <p:nvPr/>
            </p:nvGrpSpPr>
            <p:grpSpPr>
              <a:xfrm>
                <a:off x="650273" y="3759800"/>
                <a:ext cx="1357901" cy="1357971"/>
                <a:chOff x="650273" y="3759800"/>
                <a:chExt cx="1357901" cy="1357971"/>
              </a:xfrm>
              <a:solidFill>
                <a:srgbClr val="121212"/>
              </a:solidFill>
            </p:grpSpPr>
            <p:sp>
              <p:nvSpPr>
                <p:cNvPr id="35" name="Freeform: Shape 34">
                  <a:extLst>
                    <a:ext uri="{FF2B5EF4-FFF2-40B4-BE49-F238E27FC236}">
                      <a16:creationId xmlns:a16="http://schemas.microsoft.com/office/drawing/2014/main" id="{435A324F-0D13-4408-8087-995898DE3138}"/>
                    </a:ext>
                  </a:extLst>
                </p:cNvPr>
                <p:cNvSpPr>
                  <a:spLocks noGrp="1" noRot="1" noMove="1" noResize="1" noEditPoints="1" noAdjustHandles="1" noChangeArrowheads="1" noChangeShapeType="1"/>
                </p:cNvSpPr>
                <p:nvPr/>
              </p:nvSpPr>
              <p:spPr>
                <a:xfrm>
                  <a:off x="1037974" y="4933018"/>
                  <a:ext cx="582499" cy="184612"/>
                </a:xfrm>
                <a:custGeom>
                  <a:avLst/>
                  <a:gdLst>
                    <a:gd name="connsiteX0" fmla="*/ 581235 w 582499"/>
                    <a:gd name="connsiteY0" fmla="*/ 9694 h 184612"/>
                    <a:gd name="connsiteX1" fmla="*/ 566694 w 582499"/>
                    <a:gd name="connsiteY1" fmla="*/ 0 h 184612"/>
                    <a:gd name="connsiteX2" fmla="*/ 15806 w 582499"/>
                    <a:gd name="connsiteY2" fmla="*/ 0 h 184612"/>
                    <a:gd name="connsiteX3" fmla="*/ 1264 w 582499"/>
                    <a:gd name="connsiteY3" fmla="*/ 9694 h 184612"/>
                    <a:gd name="connsiteX4" fmla="*/ 0 w 582499"/>
                    <a:gd name="connsiteY4" fmla="*/ 15806 h 184612"/>
                    <a:gd name="connsiteX5" fmla="*/ 0 w 582499"/>
                    <a:gd name="connsiteY5" fmla="*/ 168807 h 184612"/>
                    <a:gd name="connsiteX6" fmla="*/ 15806 w 582499"/>
                    <a:gd name="connsiteY6" fmla="*/ 184613 h 184612"/>
                    <a:gd name="connsiteX7" fmla="*/ 566694 w 582499"/>
                    <a:gd name="connsiteY7" fmla="*/ 184613 h 184612"/>
                    <a:gd name="connsiteX8" fmla="*/ 582500 w 582499"/>
                    <a:gd name="connsiteY8" fmla="*/ 168807 h 184612"/>
                    <a:gd name="connsiteX9" fmla="*/ 582500 w 582499"/>
                    <a:gd name="connsiteY9" fmla="*/ 15806 h 184612"/>
                    <a:gd name="connsiteX10" fmla="*/ 581235 w 582499"/>
                    <a:gd name="connsiteY10" fmla="*/ 9694 h 184612"/>
                    <a:gd name="connsiteX11" fmla="*/ 550607 w 582499"/>
                    <a:gd name="connsiteY11" fmla="*/ 153072 h 184612"/>
                    <a:gd name="connsiteX12" fmla="*/ 31823 w 582499"/>
                    <a:gd name="connsiteY12" fmla="*/ 153072 h 184612"/>
                    <a:gd name="connsiteX13" fmla="*/ 31823 w 582499"/>
                    <a:gd name="connsiteY13" fmla="*/ 31682 h 184612"/>
                    <a:gd name="connsiteX14" fmla="*/ 550607 w 582499"/>
                    <a:gd name="connsiteY14" fmla="*/ 31682 h 184612"/>
                    <a:gd name="connsiteX15" fmla="*/ 550607 w 582499"/>
                    <a:gd name="connsiteY15" fmla="*/ 153072 h 184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2499" h="184612">
                      <a:moveTo>
                        <a:pt x="581235" y="9694"/>
                      </a:moveTo>
                      <a:cubicBezTo>
                        <a:pt x="578917" y="4075"/>
                        <a:pt x="573297" y="0"/>
                        <a:pt x="566694" y="0"/>
                      </a:cubicBezTo>
                      <a:lnTo>
                        <a:pt x="15806" y="0"/>
                      </a:lnTo>
                      <a:cubicBezTo>
                        <a:pt x="9203" y="0"/>
                        <a:pt x="3583" y="4075"/>
                        <a:pt x="1264" y="9694"/>
                      </a:cubicBezTo>
                      <a:cubicBezTo>
                        <a:pt x="492" y="11451"/>
                        <a:pt x="0" y="13488"/>
                        <a:pt x="0" y="15806"/>
                      </a:cubicBezTo>
                      <a:lnTo>
                        <a:pt x="0" y="168807"/>
                      </a:lnTo>
                      <a:cubicBezTo>
                        <a:pt x="0" y="177448"/>
                        <a:pt x="7165" y="184613"/>
                        <a:pt x="15806" y="184613"/>
                      </a:cubicBezTo>
                      <a:lnTo>
                        <a:pt x="566694" y="184613"/>
                      </a:lnTo>
                      <a:cubicBezTo>
                        <a:pt x="575334" y="184613"/>
                        <a:pt x="582500" y="177448"/>
                        <a:pt x="582500" y="168807"/>
                      </a:cubicBezTo>
                      <a:lnTo>
                        <a:pt x="582500" y="15806"/>
                      </a:lnTo>
                      <a:cubicBezTo>
                        <a:pt x="582500" y="13488"/>
                        <a:pt x="582008" y="11451"/>
                        <a:pt x="581235" y="9694"/>
                      </a:cubicBezTo>
                      <a:close/>
                      <a:moveTo>
                        <a:pt x="550607" y="153072"/>
                      </a:moveTo>
                      <a:lnTo>
                        <a:pt x="31823" y="153072"/>
                      </a:lnTo>
                      <a:lnTo>
                        <a:pt x="31823" y="31682"/>
                      </a:lnTo>
                      <a:lnTo>
                        <a:pt x="550607" y="31682"/>
                      </a:lnTo>
                      <a:lnTo>
                        <a:pt x="550607" y="153072"/>
                      </a:lnTo>
                      <a:close/>
                    </a:path>
                  </a:pathLst>
                </a:custGeom>
                <a:solidFill>
                  <a:srgbClr val="121212"/>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C355C12E-DCE0-47D4-91FC-A91381122116}"/>
                    </a:ext>
                  </a:extLst>
                </p:cNvPr>
                <p:cNvSpPr>
                  <a:spLocks noGrp="1" noRot="1" noMove="1" noResize="1" noEditPoints="1" noAdjustHandles="1" noChangeArrowheads="1" noChangeShapeType="1"/>
                </p:cNvSpPr>
                <p:nvPr/>
              </p:nvSpPr>
              <p:spPr>
                <a:xfrm>
                  <a:off x="650273" y="4780017"/>
                  <a:ext cx="1357831" cy="184612"/>
                </a:xfrm>
                <a:custGeom>
                  <a:avLst/>
                  <a:gdLst>
                    <a:gd name="connsiteX0" fmla="*/ 1342025 w 1357831"/>
                    <a:gd name="connsiteY0" fmla="*/ 0 h 184612"/>
                    <a:gd name="connsiteX1" fmla="*/ 15806 w 1357831"/>
                    <a:gd name="connsiteY1" fmla="*/ 0 h 184612"/>
                    <a:gd name="connsiteX2" fmla="*/ 0 w 1357831"/>
                    <a:gd name="connsiteY2" fmla="*/ 15806 h 184612"/>
                    <a:gd name="connsiteX3" fmla="*/ 0 w 1357831"/>
                    <a:gd name="connsiteY3" fmla="*/ 117806 h 184612"/>
                    <a:gd name="connsiteX4" fmla="*/ 63505 w 1357831"/>
                    <a:gd name="connsiteY4" fmla="*/ 184613 h 184612"/>
                    <a:gd name="connsiteX5" fmla="*/ 1291025 w 1357831"/>
                    <a:gd name="connsiteY5" fmla="*/ 184613 h 184612"/>
                    <a:gd name="connsiteX6" fmla="*/ 1350736 w 1357831"/>
                    <a:gd name="connsiteY6" fmla="*/ 147873 h 184612"/>
                    <a:gd name="connsiteX7" fmla="*/ 1357340 w 1357831"/>
                    <a:gd name="connsiteY7" fmla="*/ 126447 h 184612"/>
                    <a:gd name="connsiteX8" fmla="*/ 1357831 w 1357831"/>
                    <a:gd name="connsiteY8" fmla="*/ 117806 h 184612"/>
                    <a:gd name="connsiteX9" fmla="*/ 1357831 w 1357831"/>
                    <a:gd name="connsiteY9" fmla="*/ 15806 h 184612"/>
                    <a:gd name="connsiteX10" fmla="*/ 1342025 w 1357831"/>
                    <a:gd name="connsiteY10" fmla="*/ 0 h 184612"/>
                    <a:gd name="connsiteX11" fmla="*/ 66876 w 1357831"/>
                    <a:gd name="connsiteY11" fmla="*/ 153001 h 184612"/>
                    <a:gd name="connsiteX12" fmla="*/ 31682 w 1357831"/>
                    <a:gd name="connsiteY12" fmla="*/ 117806 h 184612"/>
                    <a:gd name="connsiteX13" fmla="*/ 31682 w 1357831"/>
                    <a:gd name="connsiteY13" fmla="*/ 31612 h 184612"/>
                    <a:gd name="connsiteX14" fmla="*/ 1326290 w 1357831"/>
                    <a:gd name="connsiteY14" fmla="*/ 31612 h 184612"/>
                    <a:gd name="connsiteX15" fmla="*/ 1326290 w 1357831"/>
                    <a:gd name="connsiteY15" fmla="*/ 117806 h 184612"/>
                    <a:gd name="connsiteX16" fmla="*/ 1291095 w 1357831"/>
                    <a:gd name="connsiteY16" fmla="*/ 153001 h 184612"/>
                    <a:gd name="connsiteX17" fmla="*/ 66876 w 1357831"/>
                    <a:gd name="connsiteY17" fmla="*/ 153001 h 184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57831" h="184612">
                      <a:moveTo>
                        <a:pt x="1342025" y="0"/>
                      </a:moveTo>
                      <a:lnTo>
                        <a:pt x="15806" y="0"/>
                      </a:lnTo>
                      <a:cubicBezTo>
                        <a:pt x="6884" y="0"/>
                        <a:pt x="0" y="7165"/>
                        <a:pt x="0" y="15806"/>
                      </a:cubicBezTo>
                      <a:lnTo>
                        <a:pt x="0" y="117806"/>
                      </a:lnTo>
                      <a:cubicBezTo>
                        <a:pt x="0" y="153774"/>
                        <a:pt x="28029" y="182856"/>
                        <a:pt x="63505" y="184613"/>
                      </a:cubicBezTo>
                      <a:lnTo>
                        <a:pt x="1291025" y="184613"/>
                      </a:lnTo>
                      <a:cubicBezTo>
                        <a:pt x="1317017" y="184613"/>
                        <a:pt x="1339707" y="169790"/>
                        <a:pt x="1350736" y="147873"/>
                      </a:cubicBezTo>
                      <a:cubicBezTo>
                        <a:pt x="1354038" y="141269"/>
                        <a:pt x="1356356" y="134104"/>
                        <a:pt x="1357340" y="126447"/>
                      </a:cubicBezTo>
                      <a:cubicBezTo>
                        <a:pt x="1357621" y="123637"/>
                        <a:pt x="1357831" y="120827"/>
                        <a:pt x="1357831" y="117806"/>
                      </a:cubicBezTo>
                      <a:lnTo>
                        <a:pt x="1357831" y="15806"/>
                      </a:lnTo>
                      <a:cubicBezTo>
                        <a:pt x="1357831" y="7165"/>
                        <a:pt x="1350666" y="0"/>
                        <a:pt x="1342025" y="0"/>
                      </a:cubicBezTo>
                      <a:close/>
                      <a:moveTo>
                        <a:pt x="66876" y="153001"/>
                      </a:moveTo>
                      <a:cubicBezTo>
                        <a:pt x="47488" y="153001"/>
                        <a:pt x="31682" y="137195"/>
                        <a:pt x="31682" y="117806"/>
                      </a:cubicBezTo>
                      <a:lnTo>
                        <a:pt x="31682" y="31612"/>
                      </a:lnTo>
                      <a:lnTo>
                        <a:pt x="1326290" y="31612"/>
                      </a:lnTo>
                      <a:lnTo>
                        <a:pt x="1326290" y="117806"/>
                      </a:lnTo>
                      <a:cubicBezTo>
                        <a:pt x="1326290" y="137195"/>
                        <a:pt x="1310484" y="153001"/>
                        <a:pt x="1291095" y="153001"/>
                      </a:cubicBezTo>
                      <a:lnTo>
                        <a:pt x="66876" y="153001"/>
                      </a:lnTo>
                      <a:close/>
                    </a:path>
                  </a:pathLst>
                </a:custGeom>
                <a:solidFill>
                  <a:srgbClr val="121212"/>
                </a:solidFill>
                <a:ln w="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FE79F2C5-3C4F-4DA6-BB9A-E959EAA9B7E2}"/>
                    </a:ext>
                  </a:extLst>
                </p:cNvPr>
                <p:cNvSpPr>
                  <a:spLocks noGrp="1" noRot="1" noMove="1" noResize="1" noEditPoints="1" noAdjustHandles="1" noChangeArrowheads="1" noChangeShapeType="1"/>
                </p:cNvSpPr>
                <p:nvPr/>
              </p:nvSpPr>
              <p:spPr>
                <a:xfrm>
                  <a:off x="650344" y="3759800"/>
                  <a:ext cx="1357831" cy="1051758"/>
                </a:xfrm>
                <a:custGeom>
                  <a:avLst/>
                  <a:gdLst>
                    <a:gd name="connsiteX0" fmla="*/ 1325658 w 1357831"/>
                    <a:gd name="connsiteY0" fmla="*/ 9975 h 1051758"/>
                    <a:gd name="connsiteX1" fmla="*/ 1290955 w 1357831"/>
                    <a:gd name="connsiteY1" fmla="*/ 0 h 1051758"/>
                    <a:gd name="connsiteX2" fmla="*/ 66806 w 1357831"/>
                    <a:gd name="connsiteY2" fmla="*/ 0 h 1051758"/>
                    <a:gd name="connsiteX3" fmla="*/ 0 w 1357831"/>
                    <a:gd name="connsiteY3" fmla="*/ 66806 h 1051758"/>
                    <a:gd name="connsiteX4" fmla="*/ 0 w 1357831"/>
                    <a:gd name="connsiteY4" fmla="*/ 1035953 h 1051758"/>
                    <a:gd name="connsiteX5" fmla="*/ 773 w 1357831"/>
                    <a:gd name="connsiteY5" fmla="*/ 1040308 h 1051758"/>
                    <a:gd name="connsiteX6" fmla="*/ 15806 w 1357831"/>
                    <a:gd name="connsiteY6" fmla="*/ 1051759 h 1051758"/>
                    <a:gd name="connsiteX7" fmla="*/ 1342025 w 1357831"/>
                    <a:gd name="connsiteY7" fmla="*/ 1051759 h 1051758"/>
                    <a:gd name="connsiteX8" fmla="*/ 1357059 w 1357831"/>
                    <a:gd name="connsiteY8" fmla="*/ 1040308 h 1051758"/>
                    <a:gd name="connsiteX9" fmla="*/ 1357831 w 1357831"/>
                    <a:gd name="connsiteY9" fmla="*/ 1035953 h 1051758"/>
                    <a:gd name="connsiteX10" fmla="*/ 1357831 w 1357831"/>
                    <a:gd name="connsiteY10" fmla="*/ 66806 h 1051758"/>
                    <a:gd name="connsiteX11" fmla="*/ 1325728 w 1357831"/>
                    <a:gd name="connsiteY11" fmla="*/ 9905 h 1051758"/>
                    <a:gd name="connsiteX12" fmla="*/ 31612 w 1357831"/>
                    <a:gd name="connsiteY12" fmla="*/ 66876 h 1051758"/>
                    <a:gd name="connsiteX13" fmla="*/ 38215 w 1357831"/>
                    <a:gd name="connsiteY13" fmla="*/ 46504 h 1051758"/>
                    <a:gd name="connsiteX14" fmla="*/ 66806 w 1357831"/>
                    <a:gd name="connsiteY14" fmla="*/ 31682 h 1051758"/>
                    <a:gd name="connsiteX15" fmla="*/ 1291025 w 1357831"/>
                    <a:gd name="connsiteY15" fmla="*/ 31682 h 1051758"/>
                    <a:gd name="connsiteX16" fmla="*/ 1326220 w 1357831"/>
                    <a:gd name="connsiteY16" fmla="*/ 66876 h 1051758"/>
                    <a:gd name="connsiteX17" fmla="*/ 1326220 w 1357831"/>
                    <a:gd name="connsiteY17" fmla="*/ 1020218 h 1051758"/>
                    <a:gd name="connsiteX18" fmla="*/ 31612 w 1357831"/>
                    <a:gd name="connsiteY18" fmla="*/ 1020218 h 1051758"/>
                    <a:gd name="connsiteX19" fmla="*/ 31612 w 1357831"/>
                    <a:gd name="connsiteY19" fmla="*/ 66876 h 1051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57831" h="1051758">
                      <a:moveTo>
                        <a:pt x="1325658" y="9975"/>
                      </a:moveTo>
                      <a:cubicBezTo>
                        <a:pt x="1315682" y="3583"/>
                        <a:pt x="1303740" y="0"/>
                        <a:pt x="1290955" y="0"/>
                      </a:cubicBezTo>
                      <a:lnTo>
                        <a:pt x="66806" y="0"/>
                      </a:lnTo>
                      <a:cubicBezTo>
                        <a:pt x="29856" y="0"/>
                        <a:pt x="0" y="29856"/>
                        <a:pt x="0" y="66806"/>
                      </a:cubicBezTo>
                      <a:lnTo>
                        <a:pt x="0" y="1035953"/>
                      </a:lnTo>
                      <a:cubicBezTo>
                        <a:pt x="0" y="1037499"/>
                        <a:pt x="281" y="1039044"/>
                        <a:pt x="773" y="1040308"/>
                      </a:cubicBezTo>
                      <a:cubicBezTo>
                        <a:pt x="2529" y="1046912"/>
                        <a:pt x="8430" y="1051759"/>
                        <a:pt x="15806" y="1051759"/>
                      </a:cubicBezTo>
                      <a:lnTo>
                        <a:pt x="1342025" y="1051759"/>
                      </a:lnTo>
                      <a:cubicBezTo>
                        <a:pt x="1349191" y="1051759"/>
                        <a:pt x="1355302" y="1046912"/>
                        <a:pt x="1357059" y="1040308"/>
                      </a:cubicBezTo>
                      <a:cubicBezTo>
                        <a:pt x="1357550" y="1039044"/>
                        <a:pt x="1357831" y="1037499"/>
                        <a:pt x="1357831" y="1035953"/>
                      </a:cubicBezTo>
                      <a:lnTo>
                        <a:pt x="1357831" y="66806"/>
                      </a:lnTo>
                      <a:cubicBezTo>
                        <a:pt x="1357831" y="42571"/>
                        <a:pt x="1345046" y="21426"/>
                        <a:pt x="1325728" y="9905"/>
                      </a:cubicBezTo>
                      <a:close/>
                      <a:moveTo>
                        <a:pt x="31612" y="66876"/>
                      </a:moveTo>
                      <a:cubicBezTo>
                        <a:pt x="31612" y="59219"/>
                        <a:pt x="34141" y="52054"/>
                        <a:pt x="38215" y="46504"/>
                      </a:cubicBezTo>
                      <a:cubicBezTo>
                        <a:pt x="44608" y="37583"/>
                        <a:pt x="55075" y="31682"/>
                        <a:pt x="66806" y="31682"/>
                      </a:cubicBezTo>
                      <a:lnTo>
                        <a:pt x="1291025" y="31682"/>
                      </a:lnTo>
                      <a:cubicBezTo>
                        <a:pt x="1310414" y="31682"/>
                        <a:pt x="1326220" y="47488"/>
                        <a:pt x="1326220" y="66876"/>
                      </a:cubicBezTo>
                      <a:lnTo>
                        <a:pt x="1326220" y="1020218"/>
                      </a:lnTo>
                      <a:lnTo>
                        <a:pt x="31612" y="1020218"/>
                      </a:lnTo>
                      <a:lnTo>
                        <a:pt x="31612" y="66876"/>
                      </a:lnTo>
                      <a:close/>
                    </a:path>
                  </a:pathLst>
                </a:custGeom>
                <a:solidFill>
                  <a:srgbClr val="121212"/>
                </a:solidFill>
                <a:ln w="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53C90DD1-ECCF-4825-BA3C-01990EA59569}"/>
                    </a:ext>
                  </a:extLst>
                </p:cNvPr>
                <p:cNvSpPr>
                  <a:spLocks noGrp="1" noRot="1" noMove="1" noResize="1" noEditPoints="1" noAdjustHandles="1" noChangeArrowheads="1" noChangeShapeType="1"/>
                </p:cNvSpPr>
                <p:nvPr/>
              </p:nvSpPr>
              <p:spPr>
                <a:xfrm>
                  <a:off x="905205" y="5085878"/>
                  <a:ext cx="848038" cy="31893"/>
                </a:xfrm>
                <a:custGeom>
                  <a:avLst/>
                  <a:gdLst>
                    <a:gd name="connsiteX0" fmla="*/ 832092 w 848038"/>
                    <a:gd name="connsiteY0" fmla="*/ 31893 h 31893"/>
                    <a:gd name="connsiteX1" fmla="*/ 15946 w 848038"/>
                    <a:gd name="connsiteY1" fmla="*/ 31893 h 31893"/>
                    <a:gd name="connsiteX2" fmla="*/ 0 w 848038"/>
                    <a:gd name="connsiteY2" fmla="*/ 15947 h 31893"/>
                    <a:gd name="connsiteX3" fmla="*/ 15946 w 848038"/>
                    <a:gd name="connsiteY3" fmla="*/ 0 h 31893"/>
                    <a:gd name="connsiteX4" fmla="*/ 832092 w 848038"/>
                    <a:gd name="connsiteY4" fmla="*/ 0 h 31893"/>
                    <a:gd name="connsiteX5" fmla="*/ 848039 w 848038"/>
                    <a:gd name="connsiteY5" fmla="*/ 15947 h 31893"/>
                    <a:gd name="connsiteX6" fmla="*/ 832092 w 848038"/>
                    <a:gd name="connsiteY6" fmla="*/ 31893 h 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038" h="31893">
                      <a:moveTo>
                        <a:pt x="832092" y="31893"/>
                      </a:moveTo>
                      <a:lnTo>
                        <a:pt x="15946" y="31893"/>
                      </a:lnTo>
                      <a:cubicBezTo>
                        <a:pt x="7165" y="31893"/>
                        <a:pt x="0" y="24728"/>
                        <a:pt x="0" y="15947"/>
                      </a:cubicBezTo>
                      <a:cubicBezTo>
                        <a:pt x="0" y="7165"/>
                        <a:pt x="7165" y="0"/>
                        <a:pt x="15946" y="0"/>
                      </a:cubicBezTo>
                      <a:lnTo>
                        <a:pt x="832092" y="0"/>
                      </a:lnTo>
                      <a:cubicBezTo>
                        <a:pt x="840873" y="0"/>
                        <a:pt x="848039" y="7165"/>
                        <a:pt x="848039" y="15947"/>
                      </a:cubicBezTo>
                      <a:cubicBezTo>
                        <a:pt x="848039" y="24728"/>
                        <a:pt x="840873" y="31893"/>
                        <a:pt x="832092" y="31893"/>
                      </a:cubicBezTo>
                      <a:close/>
                    </a:path>
                  </a:pathLst>
                </a:custGeom>
                <a:solidFill>
                  <a:srgbClr val="121212"/>
                </a:solidFill>
                <a:ln w="0" cap="flat">
                  <a:noFill/>
                  <a:prstDash val="solid"/>
                  <a:miter/>
                </a:ln>
              </p:spPr>
              <p:txBody>
                <a:bodyPr rtlCol="0" anchor="ctr"/>
                <a:lstStyle/>
                <a:p>
                  <a:endParaRPr lang="en-US"/>
                </a:p>
              </p:txBody>
            </p:sp>
          </p:grpSp>
          <p:grpSp>
            <p:nvGrpSpPr>
              <p:cNvPr id="19" name="Graphic 5">
                <a:extLst>
                  <a:ext uri="{FF2B5EF4-FFF2-40B4-BE49-F238E27FC236}">
                    <a16:creationId xmlns:a16="http://schemas.microsoft.com/office/drawing/2014/main" id="{1E16B657-20C6-482E-9644-DB6092D209D2}"/>
                  </a:ext>
                </a:extLst>
              </p:cNvPr>
              <p:cNvGrpSpPr>
                <a:grpSpLocks noGrp="1" noUngrp="1" noRot="1" noMove="1" noResize="1"/>
              </p:cNvGrpSpPr>
              <p:nvPr/>
            </p:nvGrpSpPr>
            <p:grpSpPr>
              <a:xfrm>
                <a:off x="803204" y="3887230"/>
                <a:ext cx="1102829" cy="822397"/>
                <a:chOff x="803204" y="3887230"/>
                <a:chExt cx="1102829" cy="822397"/>
              </a:xfrm>
              <a:solidFill>
                <a:srgbClr val="121212"/>
              </a:solidFill>
            </p:grpSpPr>
            <p:grpSp>
              <p:nvGrpSpPr>
                <p:cNvPr id="20" name="Graphic 5">
                  <a:extLst>
                    <a:ext uri="{FF2B5EF4-FFF2-40B4-BE49-F238E27FC236}">
                      <a16:creationId xmlns:a16="http://schemas.microsoft.com/office/drawing/2014/main" id="{D81E90FB-C1B9-4856-B08A-C5A62F42844B}"/>
                    </a:ext>
                  </a:extLst>
                </p:cNvPr>
                <p:cNvGrpSpPr>
                  <a:grpSpLocks noGrp="1" noUngrp="1" noRot="1" noMove="1" noResize="1"/>
                </p:cNvGrpSpPr>
                <p:nvPr/>
              </p:nvGrpSpPr>
              <p:grpSpPr>
                <a:xfrm>
                  <a:off x="1313418" y="4116942"/>
                  <a:ext cx="592615" cy="592685"/>
                  <a:chOff x="1313418" y="4116942"/>
                  <a:chExt cx="592615" cy="592685"/>
                </a:xfrm>
                <a:solidFill>
                  <a:srgbClr val="121212"/>
                </a:solidFill>
              </p:grpSpPr>
              <p:sp>
                <p:nvSpPr>
                  <p:cNvPr id="31" name="Freeform: Shape 30">
                    <a:extLst>
                      <a:ext uri="{FF2B5EF4-FFF2-40B4-BE49-F238E27FC236}">
                        <a16:creationId xmlns:a16="http://schemas.microsoft.com/office/drawing/2014/main" id="{57CAB473-6179-4A6E-9952-B88020ADC267}"/>
                      </a:ext>
                    </a:extLst>
                  </p:cNvPr>
                  <p:cNvSpPr>
                    <a:spLocks noGrp="1" noRot="1" noMove="1" noResize="1" noEditPoints="1" noAdjustHandles="1" noChangeArrowheads="1" noChangeShapeType="1"/>
                  </p:cNvSpPr>
                  <p:nvPr/>
                </p:nvSpPr>
                <p:spPr>
                  <a:xfrm>
                    <a:off x="1313418" y="4116942"/>
                    <a:ext cx="592615" cy="592685"/>
                  </a:xfrm>
                  <a:custGeom>
                    <a:avLst/>
                    <a:gdLst>
                      <a:gd name="connsiteX0" fmla="*/ 508528 w 592615"/>
                      <a:gd name="connsiteY0" fmla="*/ 89988 h 592685"/>
                      <a:gd name="connsiteX1" fmla="*/ 508036 w 592615"/>
                      <a:gd name="connsiteY1" fmla="*/ 89216 h 592685"/>
                      <a:gd name="connsiteX2" fmla="*/ 503470 w 592615"/>
                      <a:gd name="connsiteY2" fmla="*/ 84649 h 592685"/>
                      <a:gd name="connsiteX3" fmla="*/ 502698 w 592615"/>
                      <a:gd name="connsiteY3" fmla="*/ 84158 h 592685"/>
                      <a:gd name="connsiteX4" fmla="*/ 296378 w 592615"/>
                      <a:gd name="connsiteY4" fmla="*/ 0 h 592685"/>
                      <a:gd name="connsiteX5" fmla="*/ 0 w 592615"/>
                      <a:gd name="connsiteY5" fmla="*/ 296378 h 592685"/>
                      <a:gd name="connsiteX6" fmla="*/ 84158 w 592615"/>
                      <a:gd name="connsiteY6" fmla="*/ 502697 h 592685"/>
                      <a:gd name="connsiteX7" fmla="*/ 84649 w 592615"/>
                      <a:gd name="connsiteY7" fmla="*/ 503470 h 592685"/>
                      <a:gd name="connsiteX8" fmla="*/ 89215 w 592615"/>
                      <a:gd name="connsiteY8" fmla="*/ 508036 h 592685"/>
                      <a:gd name="connsiteX9" fmla="*/ 89988 w 592615"/>
                      <a:gd name="connsiteY9" fmla="*/ 508528 h 592685"/>
                      <a:gd name="connsiteX10" fmla="*/ 296308 w 592615"/>
                      <a:gd name="connsiteY10" fmla="*/ 592686 h 592685"/>
                      <a:gd name="connsiteX11" fmla="*/ 502627 w 592615"/>
                      <a:gd name="connsiteY11" fmla="*/ 508528 h 592685"/>
                      <a:gd name="connsiteX12" fmla="*/ 503400 w 592615"/>
                      <a:gd name="connsiteY12" fmla="*/ 508036 h 592685"/>
                      <a:gd name="connsiteX13" fmla="*/ 507966 w 592615"/>
                      <a:gd name="connsiteY13" fmla="*/ 503470 h 592685"/>
                      <a:gd name="connsiteX14" fmla="*/ 508458 w 592615"/>
                      <a:gd name="connsiteY14" fmla="*/ 502697 h 592685"/>
                      <a:gd name="connsiteX15" fmla="*/ 546954 w 592615"/>
                      <a:gd name="connsiteY15" fmla="*/ 453734 h 592685"/>
                      <a:gd name="connsiteX16" fmla="*/ 551028 w 592615"/>
                      <a:gd name="connsiteY16" fmla="*/ 447342 h 592685"/>
                      <a:gd name="connsiteX17" fmla="*/ 591843 w 592615"/>
                      <a:gd name="connsiteY17" fmla="*/ 318577 h 592685"/>
                      <a:gd name="connsiteX18" fmla="*/ 591843 w 592615"/>
                      <a:gd name="connsiteY18" fmla="*/ 316820 h 592685"/>
                      <a:gd name="connsiteX19" fmla="*/ 592616 w 592615"/>
                      <a:gd name="connsiteY19" fmla="*/ 296448 h 592685"/>
                      <a:gd name="connsiteX20" fmla="*/ 508458 w 592615"/>
                      <a:gd name="connsiteY20" fmla="*/ 90129 h 592685"/>
                      <a:gd name="connsiteX21" fmla="*/ 503962 w 592615"/>
                      <a:gd name="connsiteY21" fmla="*/ 460057 h 592685"/>
                      <a:gd name="connsiteX22" fmla="*/ 494268 w 592615"/>
                      <a:gd name="connsiteY22" fmla="*/ 471788 h 592685"/>
                      <a:gd name="connsiteX23" fmla="*/ 482817 w 592615"/>
                      <a:gd name="connsiteY23" fmla="*/ 483801 h 592685"/>
                      <a:gd name="connsiteX24" fmla="*/ 471859 w 592615"/>
                      <a:gd name="connsiteY24" fmla="*/ 494268 h 592685"/>
                      <a:gd name="connsiteX25" fmla="*/ 296378 w 592615"/>
                      <a:gd name="connsiteY25" fmla="*/ 561074 h 592685"/>
                      <a:gd name="connsiteX26" fmla="*/ 232101 w 592615"/>
                      <a:gd name="connsiteY26" fmla="*/ 553136 h 592685"/>
                      <a:gd name="connsiteX27" fmla="*/ 231609 w 592615"/>
                      <a:gd name="connsiteY27" fmla="*/ 552855 h 592685"/>
                      <a:gd name="connsiteX28" fmla="*/ 120897 w 592615"/>
                      <a:gd name="connsiteY28" fmla="*/ 494197 h 592685"/>
                      <a:gd name="connsiteX29" fmla="*/ 98488 w 592615"/>
                      <a:gd name="connsiteY29" fmla="*/ 471788 h 592685"/>
                      <a:gd name="connsiteX30" fmla="*/ 31682 w 592615"/>
                      <a:gd name="connsiteY30" fmla="*/ 296308 h 592685"/>
                      <a:gd name="connsiteX31" fmla="*/ 280572 w 592615"/>
                      <a:gd name="connsiteY31" fmla="*/ 32104 h 592685"/>
                      <a:gd name="connsiteX32" fmla="*/ 296378 w 592615"/>
                      <a:gd name="connsiteY32" fmla="*/ 31612 h 592685"/>
                      <a:gd name="connsiteX33" fmla="*/ 312184 w 592615"/>
                      <a:gd name="connsiteY33" fmla="*/ 32104 h 592685"/>
                      <a:gd name="connsiteX34" fmla="*/ 387701 w 592615"/>
                      <a:gd name="connsiteY34" fmla="*/ 48191 h 592685"/>
                      <a:gd name="connsiteX35" fmla="*/ 387982 w 592615"/>
                      <a:gd name="connsiteY35" fmla="*/ 48191 h 592685"/>
                      <a:gd name="connsiteX36" fmla="*/ 471859 w 592615"/>
                      <a:gd name="connsiteY36" fmla="*/ 98418 h 592685"/>
                      <a:gd name="connsiteX37" fmla="*/ 492230 w 592615"/>
                      <a:gd name="connsiteY37" fmla="*/ 118790 h 592685"/>
                      <a:gd name="connsiteX38" fmla="*/ 494268 w 592615"/>
                      <a:gd name="connsiteY38" fmla="*/ 120827 h 592685"/>
                      <a:gd name="connsiteX39" fmla="*/ 512392 w 592615"/>
                      <a:gd name="connsiteY39" fmla="*/ 143517 h 592685"/>
                      <a:gd name="connsiteX40" fmla="*/ 561074 w 592615"/>
                      <a:gd name="connsiteY40" fmla="*/ 296308 h 592685"/>
                      <a:gd name="connsiteX41" fmla="*/ 503962 w 592615"/>
                      <a:gd name="connsiteY41" fmla="*/ 460057 h 59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92615" h="592685">
                        <a:moveTo>
                          <a:pt x="508528" y="89988"/>
                        </a:moveTo>
                        <a:cubicBezTo>
                          <a:pt x="508528" y="89988"/>
                          <a:pt x="508247" y="89497"/>
                          <a:pt x="508036" y="89216"/>
                        </a:cubicBezTo>
                        <a:lnTo>
                          <a:pt x="503470" y="84649"/>
                        </a:lnTo>
                        <a:cubicBezTo>
                          <a:pt x="503470" y="84649"/>
                          <a:pt x="502978" y="84368"/>
                          <a:pt x="502698" y="84158"/>
                        </a:cubicBezTo>
                        <a:cubicBezTo>
                          <a:pt x="449379" y="31893"/>
                          <a:pt x="376461" y="0"/>
                          <a:pt x="296378" y="0"/>
                        </a:cubicBezTo>
                        <a:cubicBezTo>
                          <a:pt x="132910" y="0"/>
                          <a:pt x="0" y="132910"/>
                          <a:pt x="0" y="296378"/>
                        </a:cubicBezTo>
                        <a:cubicBezTo>
                          <a:pt x="0" y="376461"/>
                          <a:pt x="31893" y="449379"/>
                          <a:pt x="84158" y="502697"/>
                        </a:cubicBezTo>
                        <a:cubicBezTo>
                          <a:pt x="84439" y="502979"/>
                          <a:pt x="84439" y="503189"/>
                          <a:pt x="84649" y="503470"/>
                        </a:cubicBezTo>
                        <a:lnTo>
                          <a:pt x="89215" y="508036"/>
                        </a:lnTo>
                        <a:cubicBezTo>
                          <a:pt x="89215" y="508036"/>
                          <a:pt x="89707" y="508317"/>
                          <a:pt x="89988" y="508528"/>
                        </a:cubicBezTo>
                        <a:cubicBezTo>
                          <a:pt x="143307" y="560793"/>
                          <a:pt x="216225" y="592686"/>
                          <a:pt x="296308" y="592686"/>
                        </a:cubicBezTo>
                        <a:cubicBezTo>
                          <a:pt x="376391" y="592686"/>
                          <a:pt x="449309" y="560793"/>
                          <a:pt x="502627" y="508528"/>
                        </a:cubicBezTo>
                        <a:cubicBezTo>
                          <a:pt x="502908" y="508247"/>
                          <a:pt x="503119" y="508247"/>
                          <a:pt x="503400" y="508036"/>
                        </a:cubicBezTo>
                        <a:lnTo>
                          <a:pt x="507966" y="503470"/>
                        </a:lnTo>
                        <a:cubicBezTo>
                          <a:pt x="507966" y="503470"/>
                          <a:pt x="508247" y="502979"/>
                          <a:pt x="508458" y="502697"/>
                        </a:cubicBezTo>
                        <a:cubicBezTo>
                          <a:pt x="522999" y="487875"/>
                          <a:pt x="535995" y="471578"/>
                          <a:pt x="546954" y="453734"/>
                        </a:cubicBezTo>
                        <a:cubicBezTo>
                          <a:pt x="548500" y="451697"/>
                          <a:pt x="549764" y="449379"/>
                          <a:pt x="551028" y="447342"/>
                        </a:cubicBezTo>
                        <a:cubicBezTo>
                          <a:pt x="574000" y="409056"/>
                          <a:pt x="588260" y="365222"/>
                          <a:pt x="591843" y="318577"/>
                        </a:cubicBezTo>
                        <a:lnTo>
                          <a:pt x="591843" y="316820"/>
                        </a:lnTo>
                        <a:cubicBezTo>
                          <a:pt x="592334" y="310217"/>
                          <a:pt x="592616" y="303333"/>
                          <a:pt x="592616" y="296448"/>
                        </a:cubicBezTo>
                        <a:cubicBezTo>
                          <a:pt x="592616" y="216365"/>
                          <a:pt x="560723" y="143447"/>
                          <a:pt x="508458" y="90129"/>
                        </a:cubicBezTo>
                        <a:close/>
                        <a:moveTo>
                          <a:pt x="503962" y="460057"/>
                        </a:moveTo>
                        <a:cubicBezTo>
                          <a:pt x="500871" y="464131"/>
                          <a:pt x="497569" y="467995"/>
                          <a:pt x="494268" y="471788"/>
                        </a:cubicBezTo>
                        <a:cubicBezTo>
                          <a:pt x="490685" y="476144"/>
                          <a:pt x="486611" y="480218"/>
                          <a:pt x="482817" y="483801"/>
                        </a:cubicBezTo>
                        <a:cubicBezTo>
                          <a:pt x="479235" y="487594"/>
                          <a:pt x="475441" y="490966"/>
                          <a:pt x="471859" y="494268"/>
                        </a:cubicBezTo>
                        <a:cubicBezTo>
                          <a:pt x="425214" y="536065"/>
                          <a:pt x="363465" y="561074"/>
                          <a:pt x="296378" y="561074"/>
                        </a:cubicBezTo>
                        <a:cubicBezTo>
                          <a:pt x="274180" y="561074"/>
                          <a:pt x="252543" y="558264"/>
                          <a:pt x="232101" y="553136"/>
                        </a:cubicBezTo>
                        <a:cubicBezTo>
                          <a:pt x="231820" y="553136"/>
                          <a:pt x="231609" y="552855"/>
                          <a:pt x="231609" y="552855"/>
                        </a:cubicBezTo>
                        <a:cubicBezTo>
                          <a:pt x="189811" y="542388"/>
                          <a:pt x="152018" y="522016"/>
                          <a:pt x="120897" y="494197"/>
                        </a:cubicBezTo>
                        <a:cubicBezTo>
                          <a:pt x="112959" y="487313"/>
                          <a:pt x="105373" y="479656"/>
                          <a:pt x="98488" y="471788"/>
                        </a:cubicBezTo>
                        <a:cubicBezTo>
                          <a:pt x="56690" y="425143"/>
                          <a:pt x="31682" y="363395"/>
                          <a:pt x="31682" y="296308"/>
                        </a:cubicBezTo>
                        <a:cubicBezTo>
                          <a:pt x="31682" y="155811"/>
                          <a:pt x="142112" y="40252"/>
                          <a:pt x="280572" y="32104"/>
                        </a:cubicBezTo>
                        <a:cubicBezTo>
                          <a:pt x="285700" y="31823"/>
                          <a:pt x="291039" y="31612"/>
                          <a:pt x="296378" y="31612"/>
                        </a:cubicBezTo>
                        <a:cubicBezTo>
                          <a:pt x="301717" y="31612"/>
                          <a:pt x="307056" y="31893"/>
                          <a:pt x="312184" y="32104"/>
                        </a:cubicBezTo>
                        <a:cubicBezTo>
                          <a:pt x="338457" y="33649"/>
                          <a:pt x="363957" y="38988"/>
                          <a:pt x="387701" y="48191"/>
                        </a:cubicBezTo>
                        <a:lnTo>
                          <a:pt x="387982" y="48191"/>
                        </a:lnTo>
                        <a:cubicBezTo>
                          <a:pt x="419102" y="59430"/>
                          <a:pt x="447412" y="76781"/>
                          <a:pt x="471859" y="98418"/>
                        </a:cubicBezTo>
                        <a:cubicBezTo>
                          <a:pt x="479024" y="104811"/>
                          <a:pt x="486119" y="111695"/>
                          <a:pt x="492230" y="118790"/>
                        </a:cubicBezTo>
                        <a:cubicBezTo>
                          <a:pt x="493003" y="119282"/>
                          <a:pt x="493776" y="120054"/>
                          <a:pt x="494268" y="120827"/>
                        </a:cubicBezTo>
                        <a:cubicBezTo>
                          <a:pt x="500660" y="127993"/>
                          <a:pt x="506772" y="135650"/>
                          <a:pt x="512392" y="143517"/>
                        </a:cubicBezTo>
                        <a:cubicBezTo>
                          <a:pt x="543231" y="186650"/>
                          <a:pt x="561074" y="239687"/>
                          <a:pt x="561074" y="296308"/>
                        </a:cubicBezTo>
                        <a:cubicBezTo>
                          <a:pt x="561074" y="358056"/>
                          <a:pt x="539929" y="414887"/>
                          <a:pt x="503962" y="460057"/>
                        </a:cubicBezTo>
                        <a:close/>
                      </a:path>
                    </a:pathLst>
                  </a:custGeom>
                  <a:solidFill>
                    <a:srgbClr val="121212"/>
                  </a:solidFill>
                  <a:ln w="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F1366E7B-F129-4169-9093-167361DCA4BD}"/>
                      </a:ext>
                    </a:extLst>
                  </p:cNvPr>
                  <p:cNvSpPr>
                    <a:spLocks noGrp="1" noRot="1" noMove="1" noResize="1" noEditPoints="1" noAdjustHandles="1" noChangeArrowheads="1" noChangeShapeType="1"/>
                  </p:cNvSpPr>
                  <p:nvPr/>
                </p:nvSpPr>
                <p:spPr>
                  <a:xfrm>
                    <a:off x="1395583" y="4199087"/>
                    <a:ext cx="428285" cy="428350"/>
                  </a:xfrm>
                  <a:custGeom>
                    <a:avLst/>
                    <a:gdLst>
                      <a:gd name="connsiteX0" fmla="*/ 423835 w 428285"/>
                      <a:gd name="connsiteY0" fmla="*/ 26951 h 428350"/>
                      <a:gd name="connsiteX1" fmla="*/ 27001 w 428285"/>
                      <a:gd name="connsiteY1" fmla="*/ 423785 h 428350"/>
                      <a:gd name="connsiteX2" fmla="*/ 15762 w 428285"/>
                      <a:gd name="connsiteY2" fmla="*/ 428351 h 428350"/>
                      <a:gd name="connsiteX3" fmla="*/ 7823 w 428285"/>
                      <a:gd name="connsiteY3" fmla="*/ 426313 h 428350"/>
                      <a:gd name="connsiteX4" fmla="*/ 7051 w 428285"/>
                      <a:gd name="connsiteY4" fmla="*/ 425822 h 428350"/>
                      <a:gd name="connsiteX5" fmla="*/ 4522 w 428285"/>
                      <a:gd name="connsiteY5" fmla="*/ 423785 h 428350"/>
                      <a:gd name="connsiteX6" fmla="*/ 2485 w 428285"/>
                      <a:gd name="connsiteY6" fmla="*/ 421256 h 428350"/>
                      <a:gd name="connsiteX7" fmla="*/ 1993 w 428285"/>
                      <a:gd name="connsiteY7" fmla="*/ 420483 h 428350"/>
                      <a:gd name="connsiteX8" fmla="*/ 4522 w 428285"/>
                      <a:gd name="connsiteY8" fmla="*/ 401375 h 428350"/>
                      <a:gd name="connsiteX9" fmla="*/ 16253 w 428285"/>
                      <a:gd name="connsiteY9" fmla="*/ 389644 h 428350"/>
                      <a:gd name="connsiteX10" fmla="*/ 229949 w 428285"/>
                      <a:gd name="connsiteY10" fmla="*/ 175948 h 428350"/>
                      <a:gd name="connsiteX11" fmla="*/ 261069 w 428285"/>
                      <a:gd name="connsiteY11" fmla="*/ 144828 h 428350"/>
                      <a:gd name="connsiteX12" fmla="*/ 389624 w 428285"/>
                      <a:gd name="connsiteY12" fmla="*/ 16274 h 428350"/>
                      <a:gd name="connsiteX13" fmla="*/ 397772 w 428285"/>
                      <a:gd name="connsiteY13" fmla="*/ 8125 h 428350"/>
                      <a:gd name="connsiteX14" fmla="*/ 401355 w 428285"/>
                      <a:gd name="connsiteY14" fmla="*/ 4542 h 428350"/>
                      <a:gd name="connsiteX15" fmla="*/ 420463 w 428285"/>
                      <a:gd name="connsiteY15" fmla="*/ 2013 h 428350"/>
                      <a:gd name="connsiteX16" fmla="*/ 421235 w 428285"/>
                      <a:gd name="connsiteY16" fmla="*/ 2505 h 428350"/>
                      <a:gd name="connsiteX17" fmla="*/ 423764 w 428285"/>
                      <a:gd name="connsiteY17" fmla="*/ 4542 h 428350"/>
                      <a:gd name="connsiteX18" fmla="*/ 425801 w 428285"/>
                      <a:gd name="connsiteY18" fmla="*/ 7071 h 428350"/>
                      <a:gd name="connsiteX19" fmla="*/ 426293 w 428285"/>
                      <a:gd name="connsiteY19" fmla="*/ 7844 h 428350"/>
                      <a:gd name="connsiteX20" fmla="*/ 423764 w 428285"/>
                      <a:gd name="connsiteY20" fmla="*/ 26951 h 42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8285" h="428350">
                        <a:moveTo>
                          <a:pt x="423835" y="26951"/>
                        </a:moveTo>
                        <a:lnTo>
                          <a:pt x="27001" y="423785"/>
                        </a:lnTo>
                        <a:cubicBezTo>
                          <a:pt x="23910" y="426876"/>
                          <a:pt x="19836" y="428351"/>
                          <a:pt x="15762" y="428351"/>
                        </a:cubicBezTo>
                        <a:cubicBezTo>
                          <a:pt x="12952" y="428351"/>
                          <a:pt x="10142" y="427578"/>
                          <a:pt x="7823" y="426313"/>
                        </a:cubicBezTo>
                        <a:cubicBezTo>
                          <a:pt x="7542" y="426032"/>
                          <a:pt x="7332" y="426032"/>
                          <a:pt x="7051" y="425822"/>
                        </a:cubicBezTo>
                        <a:cubicBezTo>
                          <a:pt x="5997" y="425330"/>
                          <a:pt x="5295" y="424557"/>
                          <a:pt x="4522" y="423785"/>
                        </a:cubicBezTo>
                        <a:cubicBezTo>
                          <a:pt x="3749" y="423012"/>
                          <a:pt x="2976" y="422239"/>
                          <a:pt x="2485" y="421256"/>
                        </a:cubicBezTo>
                        <a:cubicBezTo>
                          <a:pt x="2204" y="420975"/>
                          <a:pt x="2204" y="420764"/>
                          <a:pt x="1993" y="420483"/>
                        </a:cubicBezTo>
                        <a:cubicBezTo>
                          <a:pt x="-1309" y="414371"/>
                          <a:pt x="-536" y="406433"/>
                          <a:pt x="4522" y="401375"/>
                        </a:cubicBezTo>
                        <a:lnTo>
                          <a:pt x="16253" y="389644"/>
                        </a:lnTo>
                        <a:lnTo>
                          <a:pt x="229949" y="175948"/>
                        </a:lnTo>
                        <a:lnTo>
                          <a:pt x="261069" y="144828"/>
                        </a:lnTo>
                        <a:lnTo>
                          <a:pt x="389624" y="16274"/>
                        </a:lnTo>
                        <a:lnTo>
                          <a:pt x="397772" y="8125"/>
                        </a:lnTo>
                        <a:lnTo>
                          <a:pt x="401355" y="4542"/>
                        </a:lnTo>
                        <a:cubicBezTo>
                          <a:pt x="406483" y="-586"/>
                          <a:pt x="414351" y="-1288"/>
                          <a:pt x="420463" y="2013"/>
                        </a:cubicBezTo>
                        <a:cubicBezTo>
                          <a:pt x="420744" y="2294"/>
                          <a:pt x="420954" y="2294"/>
                          <a:pt x="421235" y="2505"/>
                        </a:cubicBezTo>
                        <a:cubicBezTo>
                          <a:pt x="422289" y="2997"/>
                          <a:pt x="422992" y="3769"/>
                          <a:pt x="423764" y="4542"/>
                        </a:cubicBezTo>
                        <a:cubicBezTo>
                          <a:pt x="424537" y="5315"/>
                          <a:pt x="425310" y="6088"/>
                          <a:pt x="425801" y="7071"/>
                        </a:cubicBezTo>
                        <a:cubicBezTo>
                          <a:pt x="426082" y="7352"/>
                          <a:pt x="426082" y="7563"/>
                          <a:pt x="426293" y="7844"/>
                        </a:cubicBezTo>
                        <a:cubicBezTo>
                          <a:pt x="429595" y="13955"/>
                          <a:pt x="428822" y="21893"/>
                          <a:pt x="423764" y="26951"/>
                        </a:cubicBezTo>
                        <a:close/>
                      </a:path>
                    </a:pathLst>
                  </a:custGeom>
                  <a:solidFill>
                    <a:srgbClr val="121212"/>
                  </a:solidFill>
                  <a:ln w="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851F7029-215B-48BC-ADBA-40CBBF79F6CC}"/>
                      </a:ext>
                    </a:extLst>
                  </p:cNvPr>
                  <p:cNvSpPr>
                    <a:spLocks noGrp="1" noRot="1" noMove="1" noResize="1" noEditPoints="1" noAdjustHandles="1" noChangeArrowheads="1" noChangeShapeType="1"/>
                  </p:cNvSpPr>
                  <p:nvPr/>
                </p:nvSpPr>
                <p:spPr>
                  <a:xfrm>
                    <a:off x="1593990" y="4117083"/>
                    <a:ext cx="31611" cy="312113"/>
                  </a:xfrm>
                  <a:custGeom>
                    <a:avLst/>
                    <a:gdLst>
                      <a:gd name="connsiteX0" fmla="*/ 31612 w 31611"/>
                      <a:gd name="connsiteY0" fmla="*/ 15665 h 312113"/>
                      <a:gd name="connsiteX1" fmla="*/ 31612 w 31611"/>
                      <a:gd name="connsiteY1" fmla="*/ 296237 h 312113"/>
                      <a:gd name="connsiteX2" fmla="*/ 31120 w 31611"/>
                      <a:gd name="connsiteY2" fmla="*/ 298766 h 312113"/>
                      <a:gd name="connsiteX3" fmla="*/ 31120 w 31611"/>
                      <a:gd name="connsiteY3" fmla="*/ 299258 h 312113"/>
                      <a:gd name="connsiteX4" fmla="*/ 30839 w 31611"/>
                      <a:gd name="connsiteY4" fmla="*/ 299539 h 312113"/>
                      <a:gd name="connsiteX5" fmla="*/ 27046 w 31611"/>
                      <a:gd name="connsiteY5" fmla="*/ 307477 h 312113"/>
                      <a:gd name="connsiteX6" fmla="*/ 18897 w 31611"/>
                      <a:gd name="connsiteY6" fmla="*/ 311833 h 312113"/>
                      <a:gd name="connsiteX7" fmla="*/ 18616 w 31611"/>
                      <a:gd name="connsiteY7" fmla="*/ 311833 h 312113"/>
                      <a:gd name="connsiteX8" fmla="*/ 15806 w 31611"/>
                      <a:gd name="connsiteY8" fmla="*/ 312114 h 312113"/>
                      <a:gd name="connsiteX9" fmla="*/ 4566 w 31611"/>
                      <a:gd name="connsiteY9" fmla="*/ 307547 h 312113"/>
                      <a:gd name="connsiteX10" fmla="*/ 2529 w 31611"/>
                      <a:gd name="connsiteY10" fmla="*/ 305018 h 312113"/>
                      <a:gd name="connsiteX11" fmla="*/ 0 w 31611"/>
                      <a:gd name="connsiteY11" fmla="*/ 296378 h 312113"/>
                      <a:gd name="connsiteX12" fmla="*/ 0 w 31611"/>
                      <a:gd name="connsiteY12" fmla="*/ 15806 h 312113"/>
                      <a:gd name="connsiteX13" fmla="*/ 15806 w 31611"/>
                      <a:gd name="connsiteY13" fmla="*/ 0 h 312113"/>
                      <a:gd name="connsiteX14" fmla="*/ 31612 w 31611"/>
                      <a:gd name="connsiteY14" fmla="*/ 15806 h 31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611" h="312113">
                        <a:moveTo>
                          <a:pt x="31612" y="15665"/>
                        </a:moveTo>
                        <a:lnTo>
                          <a:pt x="31612" y="296237"/>
                        </a:lnTo>
                        <a:cubicBezTo>
                          <a:pt x="31612" y="297010"/>
                          <a:pt x="31331" y="297783"/>
                          <a:pt x="31120" y="298766"/>
                        </a:cubicBezTo>
                        <a:lnTo>
                          <a:pt x="31120" y="299258"/>
                        </a:lnTo>
                        <a:lnTo>
                          <a:pt x="30839" y="299539"/>
                        </a:lnTo>
                        <a:cubicBezTo>
                          <a:pt x="30347" y="302349"/>
                          <a:pt x="29083" y="305159"/>
                          <a:pt x="27046" y="307477"/>
                        </a:cubicBezTo>
                        <a:cubicBezTo>
                          <a:pt x="24727" y="309514"/>
                          <a:pt x="21917" y="311060"/>
                          <a:pt x="18897" y="311833"/>
                        </a:cubicBezTo>
                        <a:lnTo>
                          <a:pt x="18616" y="311833"/>
                        </a:lnTo>
                        <a:cubicBezTo>
                          <a:pt x="17843" y="312114"/>
                          <a:pt x="16860" y="312114"/>
                          <a:pt x="15806" y="312114"/>
                        </a:cubicBezTo>
                        <a:cubicBezTo>
                          <a:pt x="11450" y="312114"/>
                          <a:pt x="7657" y="310357"/>
                          <a:pt x="4566" y="307547"/>
                        </a:cubicBezTo>
                        <a:cubicBezTo>
                          <a:pt x="3793" y="306775"/>
                          <a:pt x="3021" y="306002"/>
                          <a:pt x="2529" y="305018"/>
                        </a:cubicBezTo>
                        <a:cubicBezTo>
                          <a:pt x="983" y="302490"/>
                          <a:pt x="0" y="299399"/>
                          <a:pt x="0" y="296378"/>
                        </a:cubicBezTo>
                        <a:lnTo>
                          <a:pt x="0" y="15806"/>
                        </a:lnTo>
                        <a:cubicBezTo>
                          <a:pt x="0" y="7165"/>
                          <a:pt x="7165" y="0"/>
                          <a:pt x="15806" y="0"/>
                        </a:cubicBezTo>
                        <a:cubicBezTo>
                          <a:pt x="24446" y="0"/>
                          <a:pt x="31612" y="7165"/>
                          <a:pt x="31612" y="15806"/>
                        </a:cubicBezTo>
                        <a:close/>
                      </a:path>
                    </a:pathLst>
                  </a:custGeom>
                  <a:solidFill>
                    <a:srgbClr val="121212"/>
                  </a:solidFill>
                  <a:ln w="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CCE4ECFC-FC79-41B1-83C9-C1E5A42FE4D2}"/>
                      </a:ext>
                    </a:extLst>
                  </p:cNvPr>
                  <p:cNvSpPr>
                    <a:spLocks noGrp="1" noRot="1" noMove="1" noResize="1" noEditPoints="1" noAdjustHandles="1" noChangeArrowheads="1" noChangeShapeType="1"/>
                  </p:cNvSpPr>
                  <p:nvPr/>
                </p:nvSpPr>
                <p:spPr>
                  <a:xfrm>
                    <a:off x="1593920" y="4397216"/>
                    <a:ext cx="229929" cy="230221"/>
                  </a:xfrm>
                  <a:custGeom>
                    <a:avLst/>
                    <a:gdLst>
                      <a:gd name="connsiteX0" fmla="*/ 228026 w 229929"/>
                      <a:gd name="connsiteY0" fmla="*/ 222354 h 230221"/>
                      <a:gd name="connsiteX1" fmla="*/ 227535 w 229929"/>
                      <a:gd name="connsiteY1" fmla="*/ 223126 h 230221"/>
                      <a:gd name="connsiteX2" fmla="*/ 225497 w 229929"/>
                      <a:gd name="connsiteY2" fmla="*/ 225655 h 230221"/>
                      <a:gd name="connsiteX3" fmla="*/ 222968 w 229929"/>
                      <a:gd name="connsiteY3" fmla="*/ 227692 h 230221"/>
                      <a:gd name="connsiteX4" fmla="*/ 222196 w 229929"/>
                      <a:gd name="connsiteY4" fmla="*/ 228184 h 230221"/>
                      <a:gd name="connsiteX5" fmla="*/ 214258 w 229929"/>
                      <a:gd name="connsiteY5" fmla="*/ 230222 h 230221"/>
                      <a:gd name="connsiteX6" fmla="*/ 203018 w 229929"/>
                      <a:gd name="connsiteY6" fmla="*/ 225655 h 230221"/>
                      <a:gd name="connsiteX7" fmla="*/ 15806 w 229929"/>
                      <a:gd name="connsiteY7" fmla="*/ 38443 h 230221"/>
                      <a:gd name="connsiteX8" fmla="*/ 13769 w 229929"/>
                      <a:gd name="connsiteY8" fmla="*/ 36406 h 230221"/>
                      <a:gd name="connsiteX9" fmla="*/ 4566 w 229929"/>
                      <a:gd name="connsiteY9" fmla="*/ 27204 h 230221"/>
                      <a:gd name="connsiteX10" fmla="*/ 2529 w 229929"/>
                      <a:gd name="connsiteY10" fmla="*/ 24675 h 230221"/>
                      <a:gd name="connsiteX11" fmla="*/ 0 w 229929"/>
                      <a:gd name="connsiteY11" fmla="*/ 16034 h 230221"/>
                      <a:gd name="connsiteX12" fmla="*/ 0 w 229929"/>
                      <a:gd name="connsiteY12" fmla="*/ 12943 h 230221"/>
                      <a:gd name="connsiteX13" fmla="*/ 4566 w 229929"/>
                      <a:gd name="connsiteY13" fmla="*/ 4794 h 230221"/>
                      <a:gd name="connsiteX14" fmla="*/ 26975 w 229929"/>
                      <a:gd name="connsiteY14" fmla="*/ 4794 h 230221"/>
                      <a:gd name="connsiteX15" fmla="*/ 31050 w 229929"/>
                      <a:gd name="connsiteY15" fmla="*/ 8869 h 230221"/>
                      <a:gd name="connsiteX16" fmla="*/ 31542 w 229929"/>
                      <a:gd name="connsiteY16" fmla="*/ 9361 h 230221"/>
                      <a:gd name="connsiteX17" fmla="*/ 213625 w 229929"/>
                      <a:gd name="connsiteY17" fmla="*/ 191444 h 230221"/>
                      <a:gd name="connsiteX18" fmla="*/ 225357 w 229929"/>
                      <a:gd name="connsiteY18" fmla="*/ 203176 h 230221"/>
                      <a:gd name="connsiteX19" fmla="*/ 227886 w 229929"/>
                      <a:gd name="connsiteY19" fmla="*/ 222283 h 230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9929" h="230221">
                        <a:moveTo>
                          <a:pt x="228026" y="222354"/>
                        </a:moveTo>
                        <a:cubicBezTo>
                          <a:pt x="228026" y="222354"/>
                          <a:pt x="227745" y="222845"/>
                          <a:pt x="227535" y="223126"/>
                        </a:cubicBezTo>
                        <a:cubicBezTo>
                          <a:pt x="227043" y="224180"/>
                          <a:pt x="226270" y="224883"/>
                          <a:pt x="225497" y="225655"/>
                        </a:cubicBezTo>
                        <a:cubicBezTo>
                          <a:pt x="224725" y="226428"/>
                          <a:pt x="223952" y="227201"/>
                          <a:pt x="222968" y="227692"/>
                        </a:cubicBezTo>
                        <a:cubicBezTo>
                          <a:pt x="222688" y="227974"/>
                          <a:pt x="222477" y="227974"/>
                          <a:pt x="222196" y="228184"/>
                        </a:cubicBezTo>
                        <a:cubicBezTo>
                          <a:pt x="219878" y="229449"/>
                          <a:pt x="217068" y="230222"/>
                          <a:pt x="214258" y="230222"/>
                        </a:cubicBezTo>
                        <a:cubicBezTo>
                          <a:pt x="210183" y="230222"/>
                          <a:pt x="206109" y="228676"/>
                          <a:pt x="203018" y="225655"/>
                        </a:cubicBezTo>
                        <a:lnTo>
                          <a:pt x="15806" y="38443"/>
                        </a:lnTo>
                        <a:lnTo>
                          <a:pt x="13769" y="36406"/>
                        </a:lnTo>
                        <a:lnTo>
                          <a:pt x="4566" y="27204"/>
                        </a:lnTo>
                        <a:cubicBezTo>
                          <a:pt x="3793" y="26431"/>
                          <a:pt x="3021" y="25658"/>
                          <a:pt x="2529" y="24675"/>
                        </a:cubicBezTo>
                        <a:cubicBezTo>
                          <a:pt x="773" y="22146"/>
                          <a:pt x="0" y="19055"/>
                          <a:pt x="0" y="16034"/>
                        </a:cubicBezTo>
                        <a:lnTo>
                          <a:pt x="0" y="12943"/>
                        </a:lnTo>
                        <a:cubicBezTo>
                          <a:pt x="773" y="9852"/>
                          <a:pt x="2318" y="7113"/>
                          <a:pt x="4566" y="4794"/>
                        </a:cubicBezTo>
                        <a:cubicBezTo>
                          <a:pt x="10678" y="-1598"/>
                          <a:pt x="20864" y="-1598"/>
                          <a:pt x="26975" y="4794"/>
                        </a:cubicBezTo>
                        <a:lnTo>
                          <a:pt x="31050" y="8869"/>
                        </a:lnTo>
                        <a:lnTo>
                          <a:pt x="31542" y="9361"/>
                        </a:lnTo>
                        <a:lnTo>
                          <a:pt x="213625" y="191444"/>
                        </a:lnTo>
                        <a:lnTo>
                          <a:pt x="225357" y="203176"/>
                        </a:lnTo>
                        <a:cubicBezTo>
                          <a:pt x="230485" y="208304"/>
                          <a:pt x="231258" y="216172"/>
                          <a:pt x="227886" y="222283"/>
                        </a:cubicBezTo>
                        <a:close/>
                      </a:path>
                    </a:pathLst>
                  </a:custGeom>
                  <a:solidFill>
                    <a:srgbClr val="121212"/>
                  </a:solidFill>
                  <a:ln w="0" cap="flat">
                    <a:noFill/>
                    <a:prstDash val="solid"/>
                    <a:miter/>
                  </a:ln>
                </p:spPr>
                <p:txBody>
                  <a:bodyPr rtlCol="0" anchor="ctr"/>
                  <a:lstStyle/>
                  <a:p>
                    <a:endParaRPr lang="en-US"/>
                  </a:p>
                </p:txBody>
              </p:sp>
            </p:grpSp>
            <p:grpSp>
              <p:nvGrpSpPr>
                <p:cNvPr id="21" name="Graphic 5">
                  <a:extLst>
                    <a:ext uri="{FF2B5EF4-FFF2-40B4-BE49-F238E27FC236}">
                      <a16:creationId xmlns:a16="http://schemas.microsoft.com/office/drawing/2014/main" id="{CAC2F234-AA59-42AD-A326-4D8E11E9C975}"/>
                    </a:ext>
                  </a:extLst>
                </p:cNvPr>
                <p:cNvGrpSpPr>
                  <a:grpSpLocks noGrp="1" noUngrp="1" noRot="1" noMove="1" noResize="1"/>
                </p:cNvGrpSpPr>
                <p:nvPr/>
              </p:nvGrpSpPr>
              <p:grpSpPr>
                <a:xfrm>
                  <a:off x="1389778" y="3887230"/>
                  <a:ext cx="439965" cy="133893"/>
                  <a:chOff x="1389778" y="3887230"/>
                  <a:chExt cx="439965" cy="133893"/>
                </a:xfrm>
                <a:solidFill>
                  <a:srgbClr val="121212"/>
                </a:solidFill>
              </p:grpSpPr>
              <p:sp>
                <p:nvSpPr>
                  <p:cNvPr id="28" name="Freeform: Shape 27">
                    <a:extLst>
                      <a:ext uri="{FF2B5EF4-FFF2-40B4-BE49-F238E27FC236}">
                        <a16:creationId xmlns:a16="http://schemas.microsoft.com/office/drawing/2014/main" id="{3412369A-6A9D-4750-B987-FB9D00011388}"/>
                      </a:ext>
                    </a:extLst>
                  </p:cNvPr>
                  <p:cNvSpPr>
                    <a:spLocks noGrp="1" noRot="1" noMove="1" noResize="1" noEditPoints="1" noAdjustHandles="1" noChangeArrowheads="1" noChangeShapeType="1"/>
                  </p:cNvSpPr>
                  <p:nvPr/>
                </p:nvSpPr>
                <p:spPr>
                  <a:xfrm>
                    <a:off x="1593850" y="3989231"/>
                    <a:ext cx="235894" cy="31892"/>
                  </a:xfrm>
                  <a:custGeom>
                    <a:avLst/>
                    <a:gdLst>
                      <a:gd name="connsiteX0" fmla="*/ 219948 w 235894"/>
                      <a:gd name="connsiteY0" fmla="*/ 31893 h 31892"/>
                      <a:gd name="connsiteX1" fmla="*/ 15946 w 235894"/>
                      <a:gd name="connsiteY1" fmla="*/ 31893 h 31892"/>
                      <a:gd name="connsiteX2" fmla="*/ 0 w 235894"/>
                      <a:gd name="connsiteY2" fmla="*/ 15946 h 31892"/>
                      <a:gd name="connsiteX3" fmla="*/ 15946 w 235894"/>
                      <a:gd name="connsiteY3" fmla="*/ 0 h 31892"/>
                      <a:gd name="connsiteX4" fmla="*/ 219948 w 235894"/>
                      <a:gd name="connsiteY4" fmla="*/ 0 h 31892"/>
                      <a:gd name="connsiteX5" fmla="*/ 235894 w 235894"/>
                      <a:gd name="connsiteY5" fmla="*/ 15946 h 31892"/>
                      <a:gd name="connsiteX6" fmla="*/ 219948 w 235894"/>
                      <a:gd name="connsiteY6" fmla="*/ 31893 h 3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894" h="31892">
                        <a:moveTo>
                          <a:pt x="219948" y="31893"/>
                        </a:moveTo>
                        <a:lnTo>
                          <a:pt x="15946" y="31893"/>
                        </a:lnTo>
                        <a:cubicBezTo>
                          <a:pt x="7165" y="31893"/>
                          <a:pt x="0" y="24727"/>
                          <a:pt x="0" y="15946"/>
                        </a:cubicBezTo>
                        <a:cubicBezTo>
                          <a:pt x="0" y="7165"/>
                          <a:pt x="7165" y="0"/>
                          <a:pt x="15946" y="0"/>
                        </a:cubicBezTo>
                        <a:lnTo>
                          <a:pt x="219948" y="0"/>
                        </a:lnTo>
                        <a:cubicBezTo>
                          <a:pt x="228729" y="0"/>
                          <a:pt x="235894" y="7165"/>
                          <a:pt x="235894" y="15946"/>
                        </a:cubicBezTo>
                        <a:cubicBezTo>
                          <a:pt x="235894" y="24727"/>
                          <a:pt x="228729" y="31893"/>
                          <a:pt x="219948" y="31893"/>
                        </a:cubicBezTo>
                        <a:close/>
                      </a:path>
                    </a:pathLst>
                  </a:custGeom>
                  <a:solidFill>
                    <a:srgbClr val="121212"/>
                  </a:solidFill>
                  <a:ln w="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E625F9CC-8105-4DB9-A5F0-1BCFD3F77040}"/>
                      </a:ext>
                    </a:extLst>
                  </p:cNvPr>
                  <p:cNvSpPr>
                    <a:spLocks noGrp="1" noRot="1" noMove="1" noResize="1" noEditPoints="1" noAdjustHandles="1" noChangeArrowheads="1" noChangeShapeType="1"/>
                  </p:cNvSpPr>
                  <p:nvPr/>
                </p:nvSpPr>
                <p:spPr>
                  <a:xfrm>
                    <a:off x="1389778" y="3989231"/>
                    <a:ext cx="133893" cy="31892"/>
                  </a:xfrm>
                  <a:custGeom>
                    <a:avLst/>
                    <a:gdLst>
                      <a:gd name="connsiteX0" fmla="*/ 117947 w 133893"/>
                      <a:gd name="connsiteY0" fmla="*/ 31893 h 31892"/>
                      <a:gd name="connsiteX1" fmla="*/ 15946 w 133893"/>
                      <a:gd name="connsiteY1" fmla="*/ 31893 h 31892"/>
                      <a:gd name="connsiteX2" fmla="*/ 0 w 133893"/>
                      <a:gd name="connsiteY2" fmla="*/ 15946 h 31892"/>
                      <a:gd name="connsiteX3" fmla="*/ 15946 w 133893"/>
                      <a:gd name="connsiteY3" fmla="*/ 0 h 31892"/>
                      <a:gd name="connsiteX4" fmla="*/ 117947 w 133893"/>
                      <a:gd name="connsiteY4" fmla="*/ 0 h 31892"/>
                      <a:gd name="connsiteX5" fmla="*/ 133893 w 133893"/>
                      <a:gd name="connsiteY5" fmla="*/ 15946 h 31892"/>
                      <a:gd name="connsiteX6" fmla="*/ 117947 w 133893"/>
                      <a:gd name="connsiteY6" fmla="*/ 31893 h 3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893" h="31892">
                        <a:moveTo>
                          <a:pt x="117947" y="31893"/>
                        </a:moveTo>
                        <a:lnTo>
                          <a:pt x="15946" y="31893"/>
                        </a:lnTo>
                        <a:cubicBezTo>
                          <a:pt x="7165" y="31893"/>
                          <a:pt x="0" y="24727"/>
                          <a:pt x="0" y="15946"/>
                        </a:cubicBezTo>
                        <a:cubicBezTo>
                          <a:pt x="0" y="7165"/>
                          <a:pt x="7165" y="0"/>
                          <a:pt x="15946" y="0"/>
                        </a:cubicBezTo>
                        <a:lnTo>
                          <a:pt x="117947" y="0"/>
                        </a:lnTo>
                        <a:cubicBezTo>
                          <a:pt x="126728" y="0"/>
                          <a:pt x="133893" y="7165"/>
                          <a:pt x="133893" y="15946"/>
                        </a:cubicBezTo>
                        <a:cubicBezTo>
                          <a:pt x="133893" y="24727"/>
                          <a:pt x="126728" y="31893"/>
                          <a:pt x="117947" y="31893"/>
                        </a:cubicBezTo>
                        <a:close/>
                      </a:path>
                    </a:pathLst>
                  </a:custGeom>
                  <a:solidFill>
                    <a:srgbClr val="121212"/>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81756D81-7D02-470D-B751-91DF2B22FB7D}"/>
                      </a:ext>
                    </a:extLst>
                  </p:cNvPr>
                  <p:cNvSpPr>
                    <a:spLocks noGrp="1" noRot="1" noMove="1" noResize="1" noEditPoints="1" noAdjustHandles="1" noChangeArrowheads="1" noChangeShapeType="1"/>
                  </p:cNvSpPr>
                  <p:nvPr/>
                </p:nvSpPr>
                <p:spPr>
                  <a:xfrm>
                    <a:off x="1389778" y="3887230"/>
                    <a:ext cx="312464" cy="31892"/>
                  </a:xfrm>
                  <a:custGeom>
                    <a:avLst/>
                    <a:gdLst>
                      <a:gd name="connsiteX0" fmla="*/ 296519 w 312464"/>
                      <a:gd name="connsiteY0" fmla="*/ 31893 h 31892"/>
                      <a:gd name="connsiteX1" fmla="*/ 15946 w 312464"/>
                      <a:gd name="connsiteY1" fmla="*/ 31893 h 31892"/>
                      <a:gd name="connsiteX2" fmla="*/ 0 w 312464"/>
                      <a:gd name="connsiteY2" fmla="*/ 15946 h 31892"/>
                      <a:gd name="connsiteX3" fmla="*/ 15946 w 312464"/>
                      <a:gd name="connsiteY3" fmla="*/ 0 h 31892"/>
                      <a:gd name="connsiteX4" fmla="*/ 296519 w 312464"/>
                      <a:gd name="connsiteY4" fmla="*/ 0 h 31892"/>
                      <a:gd name="connsiteX5" fmla="*/ 312465 w 312464"/>
                      <a:gd name="connsiteY5" fmla="*/ 15946 h 31892"/>
                      <a:gd name="connsiteX6" fmla="*/ 296519 w 312464"/>
                      <a:gd name="connsiteY6" fmla="*/ 31893 h 3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464" h="31892">
                        <a:moveTo>
                          <a:pt x="296519" y="31893"/>
                        </a:moveTo>
                        <a:lnTo>
                          <a:pt x="15946" y="31893"/>
                        </a:lnTo>
                        <a:cubicBezTo>
                          <a:pt x="7165" y="31893"/>
                          <a:pt x="0" y="24727"/>
                          <a:pt x="0" y="15946"/>
                        </a:cubicBezTo>
                        <a:cubicBezTo>
                          <a:pt x="0" y="7165"/>
                          <a:pt x="7165" y="0"/>
                          <a:pt x="15946" y="0"/>
                        </a:cubicBezTo>
                        <a:lnTo>
                          <a:pt x="296519" y="0"/>
                        </a:lnTo>
                        <a:cubicBezTo>
                          <a:pt x="305300" y="0"/>
                          <a:pt x="312465" y="7165"/>
                          <a:pt x="312465" y="15946"/>
                        </a:cubicBezTo>
                        <a:cubicBezTo>
                          <a:pt x="312465" y="24727"/>
                          <a:pt x="305300" y="31893"/>
                          <a:pt x="296519" y="31893"/>
                        </a:cubicBezTo>
                        <a:close/>
                      </a:path>
                    </a:pathLst>
                  </a:custGeom>
                  <a:solidFill>
                    <a:srgbClr val="121212"/>
                  </a:solidFill>
                  <a:ln w="0" cap="flat">
                    <a:noFill/>
                    <a:prstDash val="solid"/>
                    <a:miter/>
                  </a:ln>
                </p:spPr>
                <p:txBody>
                  <a:bodyPr rtlCol="0" anchor="ctr"/>
                  <a:lstStyle/>
                  <a:p>
                    <a:endParaRPr lang="en-US"/>
                  </a:p>
                </p:txBody>
              </p:sp>
            </p:grpSp>
            <p:grpSp>
              <p:nvGrpSpPr>
                <p:cNvPr id="22" name="Graphic 5">
                  <a:extLst>
                    <a:ext uri="{FF2B5EF4-FFF2-40B4-BE49-F238E27FC236}">
                      <a16:creationId xmlns:a16="http://schemas.microsoft.com/office/drawing/2014/main" id="{BBCA4A4D-EC6C-4AD0-A571-505AECB9F347}"/>
                    </a:ext>
                  </a:extLst>
                </p:cNvPr>
                <p:cNvGrpSpPr>
                  <a:grpSpLocks noGrp="1" noUngrp="1" noRot="1" noMove="1" noResize="1"/>
                </p:cNvGrpSpPr>
                <p:nvPr/>
              </p:nvGrpSpPr>
              <p:grpSpPr>
                <a:xfrm>
                  <a:off x="803204" y="3887230"/>
                  <a:ext cx="388965" cy="133893"/>
                  <a:chOff x="803204" y="3887230"/>
                  <a:chExt cx="388965" cy="133893"/>
                </a:xfrm>
                <a:solidFill>
                  <a:srgbClr val="121212"/>
                </a:solidFill>
              </p:grpSpPr>
              <p:sp>
                <p:nvSpPr>
                  <p:cNvPr id="26" name="Freeform: Shape 25">
                    <a:extLst>
                      <a:ext uri="{FF2B5EF4-FFF2-40B4-BE49-F238E27FC236}">
                        <a16:creationId xmlns:a16="http://schemas.microsoft.com/office/drawing/2014/main" id="{2A8C3704-A75C-4FE5-AADD-CA551BC9544F}"/>
                      </a:ext>
                    </a:extLst>
                  </p:cNvPr>
                  <p:cNvSpPr>
                    <a:spLocks noGrp="1" noRot="1" noMove="1" noResize="1" noEditPoints="1" noAdjustHandles="1" noChangeArrowheads="1" noChangeShapeType="1"/>
                  </p:cNvSpPr>
                  <p:nvPr/>
                </p:nvSpPr>
                <p:spPr>
                  <a:xfrm>
                    <a:off x="803204" y="3989231"/>
                    <a:ext cx="388965" cy="31892"/>
                  </a:xfrm>
                  <a:custGeom>
                    <a:avLst/>
                    <a:gdLst>
                      <a:gd name="connsiteX0" fmla="*/ 373019 w 388965"/>
                      <a:gd name="connsiteY0" fmla="*/ 31893 h 31892"/>
                      <a:gd name="connsiteX1" fmla="*/ 15946 w 388965"/>
                      <a:gd name="connsiteY1" fmla="*/ 31893 h 31892"/>
                      <a:gd name="connsiteX2" fmla="*/ 0 w 388965"/>
                      <a:gd name="connsiteY2" fmla="*/ 15946 h 31892"/>
                      <a:gd name="connsiteX3" fmla="*/ 15946 w 388965"/>
                      <a:gd name="connsiteY3" fmla="*/ 0 h 31892"/>
                      <a:gd name="connsiteX4" fmla="*/ 373019 w 388965"/>
                      <a:gd name="connsiteY4" fmla="*/ 0 h 31892"/>
                      <a:gd name="connsiteX5" fmla="*/ 388965 w 388965"/>
                      <a:gd name="connsiteY5" fmla="*/ 15946 h 31892"/>
                      <a:gd name="connsiteX6" fmla="*/ 373019 w 388965"/>
                      <a:gd name="connsiteY6" fmla="*/ 31893 h 3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8965" h="31892">
                        <a:moveTo>
                          <a:pt x="373019" y="31893"/>
                        </a:moveTo>
                        <a:lnTo>
                          <a:pt x="15946" y="31893"/>
                        </a:lnTo>
                        <a:cubicBezTo>
                          <a:pt x="7165" y="31893"/>
                          <a:pt x="0" y="24727"/>
                          <a:pt x="0" y="15946"/>
                        </a:cubicBezTo>
                        <a:cubicBezTo>
                          <a:pt x="0" y="7165"/>
                          <a:pt x="7165" y="0"/>
                          <a:pt x="15946" y="0"/>
                        </a:cubicBezTo>
                        <a:lnTo>
                          <a:pt x="373019" y="0"/>
                        </a:lnTo>
                        <a:cubicBezTo>
                          <a:pt x="381800" y="0"/>
                          <a:pt x="388965" y="7165"/>
                          <a:pt x="388965" y="15946"/>
                        </a:cubicBezTo>
                        <a:cubicBezTo>
                          <a:pt x="388965" y="24727"/>
                          <a:pt x="381800" y="31893"/>
                          <a:pt x="373019" y="31893"/>
                        </a:cubicBezTo>
                        <a:close/>
                      </a:path>
                    </a:pathLst>
                  </a:custGeom>
                  <a:solidFill>
                    <a:srgbClr val="121212"/>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7E31D7D-E612-4E7C-85E0-619F30EDFB9E}"/>
                      </a:ext>
                    </a:extLst>
                  </p:cNvPr>
                  <p:cNvSpPr>
                    <a:spLocks noGrp="1" noRot="1" noMove="1" noResize="1" noEditPoints="1" noAdjustHandles="1" noChangeArrowheads="1" noChangeShapeType="1"/>
                  </p:cNvSpPr>
                  <p:nvPr/>
                </p:nvSpPr>
                <p:spPr>
                  <a:xfrm>
                    <a:off x="803204" y="3887230"/>
                    <a:ext cx="235894" cy="31892"/>
                  </a:xfrm>
                  <a:custGeom>
                    <a:avLst/>
                    <a:gdLst>
                      <a:gd name="connsiteX0" fmla="*/ 219948 w 235894"/>
                      <a:gd name="connsiteY0" fmla="*/ 31893 h 31892"/>
                      <a:gd name="connsiteX1" fmla="*/ 15946 w 235894"/>
                      <a:gd name="connsiteY1" fmla="*/ 31893 h 31892"/>
                      <a:gd name="connsiteX2" fmla="*/ 0 w 235894"/>
                      <a:gd name="connsiteY2" fmla="*/ 15946 h 31892"/>
                      <a:gd name="connsiteX3" fmla="*/ 15946 w 235894"/>
                      <a:gd name="connsiteY3" fmla="*/ 0 h 31892"/>
                      <a:gd name="connsiteX4" fmla="*/ 219948 w 235894"/>
                      <a:gd name="connsiteY4" fmla="*/ 0 h 31892"/>
                      <a:gd name="connsiteX5" fmla="*/ 235894 w 235894"/>
                      <a:gd name="connsiteY5" fmla="*/ 15946 h 31892"/>
                      <a:gd name="connsiteX6" fmla="*/ 219948 w 235894"/>
                      <a:gd name="connsiteY6" fmla="*/ 31893 h 3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894" h="31892">
                        <a:moveTo>
                          <a:pt x="219948" y="31893"/>
                        </a:moveTo>
                        <a:lnTo>
                          <a:pt x="15946" y="31893"/>
                        </a:lnTo>
                        <a:cubicBezTo>
                          <a:pt x="7165" y="31893"/>
                          <a:pt x="0" y="24727"/>
                          <a:pt x="0" y="15946"/>
                        </a:cubicBezTo>
                        <a:cubicBezTo>
                          <a:pt x="0" y="7165"/>
                          <a:pt x="7165" y="0"/>
                          <a:pt x="15946" y="0"/>
                        </a:cubicBezTo>
                        <a:lnTo>
                          <a:pt x="219948" y="0"/>
                        </a:lnTo>
                        <a:cubicBezTo>
                          <a:pt x="228729" y="0"/>
                          <a:pt x="235894" y="7165"/>
                          <a:pt x="235894" y="15946"/>
                        </a:cubicBezTo>
                        <a:cubicBezTo>
                          <a:pt x="235894" y="24727"/>
                          <a:pt x="228729" y="31893"/>
                          <a:pt x="219948" y="31893"/>
                        </a:cubicBezTo>
                        <a:close/>
                      </a:path>
                    </a:pathLst>
                  </a:custGeom>
                  <a:solidFill>
                    <a:srgbClr val="121212"/>
                  </a:solidFill>
                  <a:ln w="0" cap="flat">
                    <a:noFill/>
                    <a:prstDash val="solid"/>
                    <a:miter/>
                  </a:ln>
                </p:spPr>
                <p:txBody>
                  <a:bodyPr rtlCol="0" anchor="ctr"/>
                  <a:lstStyle/>
                  <a:p>
                    <a:endParaRPr lang="en-US"/>
                  </a:p>
                </p:txBody>
              </p:sp>
            </p:grpSp>
            <p:sp>
              <p:nvSpPr>
                <p:cNvPr id="23" name="Freeform: Shape 22">
                  <a:extLst>
                    <a:ext uri="{FF2B5EF4-FFF2-40B4-BE49-F238E27FC236}">
                      <a16:creationId xmlns:a16="http://schemas.microsoft.com/office/drawing/2014/main" id="{12971F60-54B8-4EB3-BAB4-6BA7F6EED7C0}"/>
                    </a:ext>
                  </a:extLst>
                </p:cNvPr>
                <p:cNvSpPr>
                  <a:spLocks noGrp="1" noRot="1" noMove="1" noResize="1" noEditPoints="1" noAdjustHandles="1" noChangeArrowheads="1" noChangeShapeType="1"/>
                </p:cNvSpPr>
                <p:nvPr/>
              </p:nvSpPr>
              <p:spPr>
                <a:xfrm>
                  <a:off x="803345" y="4422944"/>
                  <a:ext cx="133612" cy="286683"/>
                </a:xfrm>
                <a:custGeom>
                  <a:avLst/>
                  <a:gdLst>
                    <a:gd name="connsiteX0" fmla="*/ 117807 w 133612"/>
                    <a:gd name="connsiteY0" fmla="*/ 0 h 286683"/>
                    <a:gd name="connsiteX1" fmla="*/ 15806 w 133612"/>
                    <a:gd name="connsiteY1" fmla="*/ 0 h 286683"/>
                    <a:gd name="connsiteX2" fmla="*/ 0 w 133612"/>
                    <a:gd name="connsiteY2" fmla="*/ 15806 h 286683"/>
                    <a:gd name="connsiteX3" fmla="*/ 0 w 133612"/>
                    <a:gd name="connsiteY3" fmla="*/ 270878 h 286683"/>
                    <a:gd name="connsiteX4" fmla="*/ 15806 w 133612"/>
                    <a:gd name="connsiteY4" fmla="*/ 286684 h 286683"/>
                    <a:gd name="connsiteX5" fmla="*/ 117807 w 133612"/>
                    <a:gd name="connsiteY5" fmla="*/ 286684 h 286683"/>
                    <a:gd name="connsiteX6" fmla="*/ 133612 w 133612"/>
                    <a:gd name="connsiteY6" fmla="*/ 270878 h 286683"/>
                    <a:gd name="connsiteX7" fmla="*/ 133612 w 133612"/>
                    <a:gd name="connsiteY7" fmla="*/ 15806 h 286683"/>
                    <a:gd name="connsiteX8" fmla="*/ 117807 w 133612"/>
                    <a:gd name="connsiteY8" fmla="*/ 0 h 286683"/>
                    <a:gd name="connsiteX9" fmla="*/ 31612 w 133612"/>
                    <a:gd name="connsiteY9" fmla="*/ 31612 h 286683"/>
                    <a:gd name="connsiteX10" fmla="*/ 102001 w 133612"/>
                    <a:gd name="connsiteY10" fmla="*/ 31612 h 286683"/>
                    <a:gd name="connsiteX11" fmla="*/ 102001 w 133612"/>
                    <a:gd name="connsiteY11" fmla="*/ 255002 h 286683"/>
                    <a:gd name="connsiteX12" fmla="*/ 31612 w 133612"/>
                    <a:gd name="connsiteY12" fmla="*/ 255002 h 286683"/>
                    <a:gd name="connsiteX13" fmla="*/ 31612 w 133612"/>
                    <a:gd name="connsiteY13" fmla="*/ 31612 h 286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612" h="286683">
                      <a:moveTo>
                        <a:pt x="117807" y="0"/>
                      </a:moveTo>
                      <a:lnTo>
                        <a:pt x="15806" y="0"/>
                      </a:lnTo>
                      <a:cubicBezTo>
                        <a:pt x="6884" y="0"/>
                        <a:pt x="0" y="7165"/>
                        <a:pt x="0" y="15806"/>
                      </a:cubicBezTo>
                      <a:lnTo>
                        <a:pt x="0" y="270878"/>
                      </a:lnTo>
                      <a:cubicBezTo>
                        <a:pt x="0" y="279518"/>
                        <a:pt x="6884" y="286684"/>
                        <a:pt x="15806" y="286684"/>
                      </a:cubicBezTo>
                      <a:lnTo>
                        <a:pt x="117807" y="286684"/>
                      </a:lnTo>
                      <a:cubicBezTo>
                        <a:pt x="126728" y="286684"/>
                        <a:pt x="133612" y="279518"/>
                        <a:pt x="133612" y="270878"/>
                      </a:cubicBezTo>
                      <a:lnTo>
                        <a:pt x="133612" y="15806"/>
                      </a:lnTo>
                      <a:cubicBezTo>
                        <a:pt x="133612" y="7165"/>
                        <a:pt x="126728" y="0"/>
                        <a:pt x="117807" y="0"/>
                      </a:cubicBezTo>
                      <a:close/>
                      <a:moveTo>
                        <a:pt x="31612" y="31612"/>
                      </a:moveTo>
                      <a:lnTo>
                        <a:pt x="102001" y="31612"/>
                      </a:lnTo>
                      <a:lnTo>
                        <a:pt x="102001" y="255002"/>
                      </a:lnTo>
                      <a:lnTo>
                        <a:pt x="31612" y="255002"/>
                      </a:lnTo>
                      <a:lnTo>
                        <a:pt x="31612" y="31612"/>
                      </a:lnTo>
                      <a:close/>
                    </a:path>
                  </a:pathLst>
                </a:custGeom>
                <a:solidFill>
                  <a:srgbClr val="121212"/>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94A6D5A4-F639-47B3-89C5-E503F31CA157}"/>
                    </a:ext>
                  </a:extLst>
                </p:cNvPr>
                <p:cNvSpPr>
                  <a:spLocks noGrp="1" noRot="1" noMove="1" noResize="1" noEditPoints="1" noAdjustHandles="1" noChangeArrowheads="1" noChangeShapeType="1"/>
                </p:cNvSpPr>
                <p:nvPr/>
              </p:nvSpPr>
              <p:spPr>
                <a:xfrm>
                  <a:off x="905345" y="4320944"/>
                  <a:ext cx="133612" cy="388684"/>
                </a:xfrm>
                <a:custGeom>
                  <a:avLst/>
                  <a:gdLst>
                    <a:gd name="connsiteX0" fmla="*/ 117807 w 133612"/>
                    <a:gd name="connsiteY0" fmla="*/ 0 h 388684"/>
                    <a:gd name="connsiteX1" fmla="*/ 15806 w 133612"/>
                    <a:gd name="connsiteY1" fmla="*/ 0 h 388684"/>
                    <a:gd name="connsiteX2" fmla="*/ 0 w 133612"/>
                    <a:gd name="connsiteY2" fmla="*/ 15806 h 388684"/>
                    <a:gd name="connsiteX3" fmla="*/ 0 w 133612"/>
                    <a:gd name="connsiteY3" fmla="*/ 372878 h 388684"/>
                    <a:gd name="connsiteX4" fmla="*/ 15806 w 133612"/>
                    <a:gd name="connsiteY4" fmla="*/ 388684 h 388684"/>
                    <a:gd name="connsiteX5" fmla="*/ 117807 w 133612"/>
                    <a:gd name="connsiteY5" fmla="*/ 388684 h 388684"/>
                    <a:gd name="connsiteX6" fmla="*/ 133612 w 133612"/>
                    <a:gd name="connsiteY6" fmla="*/ 372878 h 388684"/>
                    <a:gd name="connsiteX7" fmla="*/ 133612 w 133612"/>
                    <a:gd name="connsiteY7" fmla="*/ 15806 h 388684"/>
                    <a:gd name="connsiteX8" fmla="*/ 117807 w 133612"/>
                    <a:gd name="connsiteY8" fmla="*/ 0 h 388684"/>
                    <a:gd name="connsiteX9" fmla="*/ 31612 w 133612"/>
                    <a:gd name="connsiteY9" fmla="*/ 31612 h 388684"/>
                    <a:gd name="connsiteX10" fmla="*/ 102001 w 133612"/>
                    <a:gd name="connsiteY10" fmla="*/ 31612 h 388684"/>
                    <a:gd name="connsiteX11" fmla="*/ 102001 w 133612"/>
                    <a:gd name="connsiteY11" fmla="*/ 357072 h 388684"/>
                    <a:gd name="connsiteX12" fmla="*/ 31612 w 133612"/>
                    <a:gd name="connsiteY12" fmla="*/ 357072 h 388684"/>
                    <a:gd name="connsiteX13" fmla="*/ 31612 w 133612"/>
                    <a:gd name="connsiteY13" fmla="*/ 31612 h 388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612" h="388684">
                      <a:moveTo>
                        <a:pt x="117807" y="0"/>
                      </a:moveTo>
                      <a:lnTo>
                        <a:pt x="15806" y="0"/>
                      </a:lnTo>
                      <a:cubicBezTo>
                        <a:pt x="6884" y="0"/>
                        <a:pt x="0" y="7165"/>
                        <a:pt x="0" y="15806"/>
                      </a:cubicBezTo>
                      <a:lnTo>
                        <a:pt x="0" y="372878"/>
                      </a:lnTo>
                      <a:cubicBezTo>
                        <a:pt x="0" y="381519"/>
                        <a:pt x="6884" y="388684"/>
                        <a:pt x="15806" y="388684"/>
                      </a:cubicBezTo>
                      <a:lnTo>
                        <a:pt x="117807" y="388684"/>
                      </a:lnTo>
                      <a:cubicBezTo>
                        <a:pt x="126728" y="388684"/>
                        <a:pt x="133612" y="381519"/>
                        <a:pt x="133612" y="372878"/>
                      </a:cubicBezTo>
                      <a:lnTo>
                        <a:pt x="133612" y="15806"/>
                      </a:lnTo>
                      <a:cubicBezTo>
                        <a:pt x="133612" y="7165"/>
                        <a:pt x="126728" y="0"/>
                        <a:pt x="117807" y="0"/>
                      </a:cubicBezTo>
                      <a:close/>
                      <a:moveTo>
                        <a:pt x="31612" y="31612"/>
                      </a:moveTo>
                      <a:lnTo>
                        <a:pt x="102001" y="31612"/>
                      </a:lnTo>
                      <a:lnTo>
                        <a:pt x="102001" y="357072"/>
                      </a:lnTo>
                      <a:lnTo>
                        <a:pt x="31612" y="357072"/>
                      </a:lnTo>
                      <a:lnTo>
                        <a:pt x="31612" y="31612"/>
                      </a:lnTo>
                      <a:close/>
                    </a:path>
                  </a:pathLst>
                </a:custGeom>
                <a:solidFill>
                  <a:srgbClr val="121212"/>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1078A3F6-F823-47DC-80A3-4FCAFCF03D6A}"/>
                    </a:ext>
                  </a:extLst>
                </p:cNvPr>
                <p:cNvSpPr>
                  <a:spLocks noGrp="1" noRot="1" noMove="1" noResize="1" noEditPoints="1" noAdjustHandles="1" noChangeArrowheads="1" noChangeShapeType="1"/>
                </p:cNvSpPr>
                <p:nvPr/>
              </p:nvSpPr>
              <p:spPr>
                <a:xfrm>
                  <a:off x="1007346" y="4116872"/>
                  <a:ext cx="133612" cy="592685"/>
                </a:xfrm>
                <a:custGeom>
                  <a:avLst/>
                  <a:gdLst>
                    <a:gd name="connsiteX0" fmla="*/ 117807 w 133612"/>
                    <a:gd name="connsiteY0" fmla="*/ 0 h 592685"/>
                    <a:gd name="connsiteX1" fmla="*/ 15806 w 133612"/>
                    <a:gd name="connsiteY1" fmla="*/ 0 h 592685"/>
                    <a:gd name="connsiteX2" fmla="*/ 0 w 133612"/>
                    <a:gd name="connsiteY2" fmla="*/ 15806 h 592685"/>
                    <a:gd name="connsiteX3" fmla="*/ 0 w 133612"/>
                    <a:gd name="connsiteY3" fmla="*/ 576880 h 592685"/>
                    <a:gd name="connsiteX4" fmla="*/ 15806 w 133612"/>
                    <a:gd name="connsiteY4" fmla="*/ 592686 h 592685"/>
                    <a:gd name="connsiteX5" fmla="*/ 117807 w 133612"/>
                    <a:gd name="connsiteY5" fmla="*/ 592686 h 592685"/>
                    <a:gd name="connsiteX6" fmla="*/ 133612 w 133612"/>
                    <a:gd name="connsiteY6" fmla="*/ 576880 h 592685"/>
                    <a:gd name="connsiteX7" fmla="*/ 133612 w 133612"/>
                    <a:gd name="connsiteY7" fmla="*/ 15806 h 592685"/>
                    <a:gd name="connsiteX8" fmla="*/ 117807 w 133612"/>
                    <a:gd name="connsiteY8" fmla="*/ 0 h 592685"/>
                    <a:gd name="connsiteX9" fmla="*/ 31612 w 133612"/>
                    <a:gd name="connsiteY9" fmla="*/ 31682 h 592685"/>
                    <a:gd name="connsiteX10" fmla="*/ 102001 w 133612"/>
                    <a:gd name="connsiteY10" fmla="*/ 31682 h 592685"/>
                    <a:gd name="connsiteX11" fmla="*/ 102001 w 133612"/>
                    <a:gd name="connsiteY11" fmla="*/ 561144 h 592685"/>
                    <a:gd name="connsiteX12" fmla="*/ 31612 w 133612"/>
                    <a:gd name="connsiteY12" fmla="*/ 561144 h 592685"/>
                    <a:gd name="connsiteX13" fmla="*/ 31612 w 133612"/>
                    <a:gd name="connsiteY13" fmla="*/ 31682 h 59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612" h="592685">
                      <a:moveTo>
                        <a:pt x="117807" y="0"/>
                      </a:moveTo>
                      <a:lnTo>
                        <a:pt x="15806" y="0"/>
                      </a:lnTo>
                      <a:cubicBezTo>
                        <a:pt x="6884" y="0"/>
                        <a:pt x="0" y="7165"/>
                        <a:pt x="0" y="15806"/>
                      </a:cubicBezTo>
                      <a:lnTo>
                        <a:pt x="0" y="576880"/>
                      </a:lnTo>
                      <a:cubicBezTo>
                        <a:pt x="0" y="585520"/>
                        <a:pt x="6884" y="592686"/>
                        <a:pt x="15806" y="592686"/>
                      </a:cubicBezTo>
                      <a:lnTo>
                        <a:pt x="117807" y="592686"/>
                      </a:lnTo>
                      <a:cubicBezTo>
                        <a:pt x="126728" y="592686"/>
                        <a:pt x="133612" y="585520"/>
                        <a:pt x="133612" y="576880"/>
                      </a:cubicBezTo>
                      <a:lnTo>
                        <a:pt x="133612" y="15806"/>
                      </a:lnTo>
                      <a:cubicBezTo>
                        <a:pt x="133612" y="7165"/>
                        <a:pt x="126728" y="0"/>
                        <a:pt x="117807" y="0"/>
                      </a:cubicBezTo>
                      <a:close/>
                      <a:moveTo>
                        <a:pt x="31612" y="31682"/>
                      </a:moveTo>
                      <a:lnTo>
                        <a:pt x="102001" y="31682"/>
                      </a:lnTo>
                      <a:lnTo>
                        <a:pt x="102001" y="561144"/>
                      </a:lnTo>
                      <a:lnTo>
                        <a:pt x="31612" y="561144"/>
                      </a:lnTo>
                      <a:lnTo>
                        <a:pt x="31612" y="31682"/>
                      </a:lnTo>
                      <a:close/>
                    </a:path>
                  </a:pathLst>
                </a:custGeom>
                <a:solidFill>
                  <a:srgbClr val="121212"/>
                </a:solidFill>
                <a:ln w="0" cap="flat">
                  <a:noFill/>
                  <a:prstDash val="solid"/>
                  <a:miter/>
                </a:ln>
              </p:spPr>
              <p:txBody>
                <a:bodyPr rtlCol="0" anchor="ctr"/>
                <a:lstStyle/>
                <a:p>
                  <a:endParaRPr lang="en-US"/>
                </a:p>
              </p:txBody>
            </p:sp>
          </p:grpSp>
        </p:grpSp>
      </p:grpSp>
      <p:grpSp>
        <p:nvGrpSpPr>
          <p:cNvPr id="39" name="Graphic 5">
            <a:extLst>
              <a:ext uri="{FF2B5EF4-FFF2-40B4-BE49-F238E27FC236}">
                <a16:creationId xmlns:a16="http://schemas.microsoft.com/office/drawing/2014/main" id="{E1CD3891-A192-48A4-9C68-534A27789B5F}"/>
              </a:ext>
            </a:extLst>
          </p:cNvPr>
          <p:cNvGrpSpPr>
            <a:grpSpLocks noGrp="1" noUngrp="1" noRot="1" noChangeAspect="1" noMove="1" noResize="1"/>
          </p:cNvGrpSpPr>
          <p:nvPr/>
        </p:nvGrpSpPr>
        <p:grpSpPr>
          <a:xfrm>
            <a:off x="5854726" y="1689267"/>
            <a:ext cx="386875" cy="323494"/>
            <a:chOff x="10141042" y="3810308"/>
            <a:chExt cx="1390228" cy="1162470"/>
          </a:xfrm>
        </p:grpSpPr>
        <p:sp>
          <p:nvSpPr>
            <p:cNvPr id="40" name="Freeform: Shape 39">
              <a:extLst>
                <a:ext uri="{FF2B5EF4-FFF2-40B4-BE49-F238E27FC236}">
                  <a16:creationId xmlns:a16="http://schemas.microsoft.com/office/drawing/2014/main" id="{5A1B1F15-7682-46D8-ADF6-C652C2D8C50B}"/>
                </a:ext>
              </a:extLst>
            </p:cNvPr>
            <p:cNvSpPr>
              <a:spLocks noGrp="1" noRot="1" noMove="1" noResize="1" noEditPoints="1" noAdjustHandles="1" noChangeArrowheads="1" noChangeShapeType="1"/>
            </p:cNvSpPr>
            <p:nvPr/>
          </p:nvSpPr>
          <p:spPr>
            <a:xfrm>
              <a:off x="10989444" y="4430840"/>
              <a:ext cx="541827" cy="541938"/>
            </a:xfrm>
            <a:custGeom>
              <a:avLst/>
              <a:gdLst>
                <a:gd name="connsiteX0" fmla="*/ 531629 w 541827"/>
                <a:gd name="connsiteY0" fmla="*/ 189713 h 541938"/>
                <a:gd name="connsiteX1" fmla="*/ 346243 w 541827"/>
                <a:gd name="connsiteY1" fmla="*/ 121081 h 541938"/>
                <a:gd name="connsiteX2" fmla="*/ 21555 w 541827"/>
                <a:gd name="connsiteY2" fmla="*/ 956 h 541938"/>
                <a:gd name="connsiteX3" fmla="*/ 11861 w 541827"/>
                <a:gd name="connsiteY3" fmla="*/ 464 h 541938"/>
                <a:gd name="connsiteX4" fmla="*/ 4696 w 541827"/>
                <a:gd name="connsiteY4" fmla="*/ 4820 h 541938"/>
                <a:gd name="connsiteX5" fmla="*/ 902 w 541827"/>
                <a:gd name="connsiteY5" fmla="*/ 21679 h 541938"/>
                <a:gd name="connsiteX6" fmla="*/ 37642 w 541827"/>
                <a:gd name="connsiteY6" fmla="*/ 121151 h 541938"/>
                <a:gd name="connsiteX7" fmla="*/ 186849 w 541827"/>
                <a:gd name="connsiteY7" fmla="*/ 524377 h 541938"/>
                <a:gd name="connsiteX8" fmla="*/ 189659 w 541827"/>
                <a:gd name="connsiteY8" fmla="*/ 531753 h 541938"/>
                <a:gd name="connsiteX9" fmla="*/ 204693 w 541827"/>
                <a:gd name="connsiteY9" fmla="*/ 541939 h 541938"/>
                <a:gd name="connsiteX10" fmla="*/ 219726 w 541827"/>
                <a:gd name="connsiteY10" fmla="*/ 531472 h 541938"/>
                <a:gd name="connsiteX11" fmla="*/ 301847 w 541827"/>
                <a:gd name="connsiteY11" fmla="*/ 301970 h 541938"/>
                <a:gd name="connsiteX12" fmla="*/ 531348 w 541827"/>
                <a:gd name="connsiteY12" fmla="*/ 219850 h 541938"/>
                <a:gd name="connsiteX13" fmla="*/ 541815 w 541827"/>
                <a:gd name="connsiteY13" fmla="*/ 204817 h 541938"/>
                <a:gd name="connsiteX14" fmla="*/ 531629 w 541827"/>
                <a:gd name="connsiteY14" fmla="*/ 189784 h 541938"/>
                <a:gd name="connsiteX15" fmla="*/ 172238 w 541827"/>
                <a:gd name="connsiteY15" fmla="*/ 470777 h 541938"/>
                <a:gd name="connsiteX16" fmla="*/ 39609 w 541827"/>
                <a:gd name="connsiteY16" fmla="*/ 112440 h 541938"/>
                <a:gd name="connsiteX17" fmla="*/ 10807 w 541827"/>
                <a:gd name="connsiteY17" fmla="*/ 34394 h 541938"/>
                <a:gd name="connsiteX18" fmla="*/ 221693 w 541827"/>
                <a:gd name="connsiteY18" fmla="*/ 112440 h 541938"/>
                <a:gd name="connsiteX19" fmla="*/ 447120 w 541827"/>
                <a:gd name="connsiteY19" fmla="*/ 195825 h 541938"/>
                <a:gd name="connsiteX20" fmla="*/ 252040 w 541827"/>
                <a:gd name="connsiteY20" fmla="*/ 265933 h 541938"/>
                <a:gd name="connsiteX21" fmla="*/ 242346 w 541827"/>
                <a:gd name="connsiteY21" fmla="*/ 275627 h 541938"/>
                <a:gd name="connsiteX22" fmla="*/ 172238 w 541827"/>
                <a:gd name="connsiteY22" fmla="*/ 470707 h 54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1827" h="541938">
                  <a:moveTo>
                    <a:pt x="531629" y="189713"/>
                  </a:moveTo>
                  <a:lnTo>
                    <a:pt x="346243" y="121081"/>
                  </a:lnTo>
                  <a:lnTo>
                    <a:pt x="21555" y="956"/>
                  </a:lnTo>
                  <a:cubicBezTo>
                    <a:pt x="18464" y="-98"/>
                    <a:pt x="14952" y="-308"/>
                    <a:pt x="11861" y="464"/>
                  </a:cubicBezTo>
                  <a:cubicBezTo>
                    <a:pt x="9332" y="1237"/>
                    <a:pt x="6733" y="2783"/>
                    <a:pt x="4696" y="4820"/>
                  </a:cubicBezTo>
                  <a:cubicBezTo>
                    <a:pt x="340" y="9175"/>
                    <a:pt x="-1135" y="15778"/>
                    <a:pt x="902" y="21679"/>
                  </a:cubicBezTo>
                  <a:lnTo>
                    <a:pt x="37642" y="121151"/>
                  </a:lnTo>
                  <a:lnTo>
                    <a:pt x="186849" y="524377"/>
                  </a:lnTo>
                  <a:lnTo>
                    <a:pt x="189659" y="531753"/>
                  </a:lnTo>
                  <a:cubicBezTo>
                    <a:pt x="192188" y="537864"/>
                    <a:pt x="198090" y="541939"/>
                    <a:pt x="204693" y="541939"/>
                  </a:cubicBezTo>
                  <a:cubicBezTo>
                    <a:pt x="211296" y="541939"/>
                    <a:pt x="217478" y="537864"/>
                    <a:pt x="219726" y="531472"/>
                  </a:cubicBezTo>
                  <a:lnTo>
                    <a:pt x="301847" y="301970"/>
                  </a:lnTo>
                  <a:lnTo>
                    <a:pt x="531348" y="219850"/>
                  </a:lnTo>
                  <a:cubicBezTo>
                    <a:pt x="537741" y="217532"/>
                    <a:pt x="541815" y="211701"/>
                    <a:pt x="541815" y="204817"/>
                  </a:cubicBezTo>
                  <a:cubicBezTo>
                    <a:pt x="542096" y="198213"/>
                    <a:pt x="537741" y="192313"/>
                    <a:pt x="531629" y="189784"/>
                  </a:cubicBezTo>
                  <a:close/>
                  <a:moveTo>
                    <a:pt x="172238" y="470777"/>
                  </a:moveTo>
                  <a:lnTo>
                    <a:pt x="39609" y="112440"/>
                  </a:lnTo>
                  <a:lnTo>
                    <a:pt x="10807" y="34394"/>
                  </a:lnTo>
                  <a:lnTo>
                    <a:pt x="221693" y="112440"/>
                  </a:lnTo>
                  <a:lnTo>
                    <a:pt x="447120" y="195825"/>
                  </a:lnTo>
                  <a:lnTo>
                    <a:pt x="252040" y="265933"/>
                  </a:lnTo>
                  <a:cubicBezTo>
                    <a:pt x="247474" y="267478"/>
                    <a:pt x="243892" y="271061"/>
                    <a:pt x="242346" y="275627"/>
                  </a:cubicBezTo>
                  <a:lnTo>
                    <a:pt x="172238" y="470707"/>
                  </a:lnTo>
                  <a:close/>
                </a:path>
              </a:pathLst>
            </a:custGeom>
            <a:solidFill>
              <a:srgbClr val="121212"/>
            </a:solidFill>
            <a:ln w="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5E499EED-59DF-468C-B97C-8FD83D78F1BD}"/>
                </a:ext>
              </a:extLst>
            </p:cNvPr>
            <p:cNvSpPr>
              <a:spLocks noGrp="1" noRot="1" noMove="1" noResize="1" noEditPoints="1" noAdjustHandles="1" noChangeArrowheads="1" noChangeShapeType="1"/>
            </p:cNvSpPr>
            <p:nvPr/>
          </p:nvSpPr>
          <p:spPr>
            <a:xfrm>
              <a:off x="10141253" y="3810308"/>
              <a:ext cx="1357831" cy="732971"/>
            </a:xfrm>
            <a:custGeom>
              <a:avLst/>
              <a:gdLst>
                <a:gd name="connsiteX0" fmla="*/ 1291025 w 1357831"/>
                <a:gd name="connsiteY0" fmla="*/ 0 h 732971"/>
                <a:gd name="connsiteX1" fmla="*/ 66806 w 1357831"/>
                <a:gd name="connsiteY1" fmla="*/ 0 h 732971"/>
                <a:gd name="connsiteX2" fmla="*/ 0 w 1357831"/>
                <a:gd name="connsiteY2" fmla="*/ 66806 h 732971"/>
                <a:gd name="connsiteX3" fmla="*/ 0 w 1357831"/>
                <a:gd name="connsiteY3" fmla="*/ 678881 h 732971"/>
                <a:gd name="connsiteX4" fmla="*/ 27819 w 1357831"/>
                <a:gd name="connsiteY4" fmla="*/ 732972 h 732971"/>
                <a:gd name="connsiteX5" fmla="*/ 887799 w 1357831"/>
                <a:gd name="connsiteY5" fmla="*/ 732972 h 732971"/>
                <a:gd name="connsiteX6" fmla="*/ 858927 w 1357831"/>
                <a:gd name="connsiteY6" fmla="*/ 654926 h 732971"/>
                <a:gd name="connsiteX7" fmla="*/ 1069884 w 1357831"/>
                <a:gd name="connsiteY7" fmla="*/ 732972 h 732971"/>
                <a:gd name="connsiteX8" fmla="*/ 1330014 w 1357831"/>
                <a:gd name="connsiteY8" fmla="*/ 732972 h 732971"/>
                <a:gd name="connsiteX9" fmla="*/ 1357832 w 1357831"/>
                <a:gd name="connsiteY9" fmla="*/ 678881 h 732971"/>
                <a:gd name="connsiteX10" fmla="*/ 1357832 w 1357831"/>
                <a:gd name="connsiteY10" fmla="*/ 66806 h 732971"/>
                <a:gd name="connsiteX11" fmla="*/ 1291025 w 1357831"/>
                <a:gd name="connsiteY11" fmla="*/ 0 h 732971"/>
                <a:gd name="connsiteX12" fmla="*/ 352998 w 1357831"/>
                <a:gd name="connsiteY12" fmla="*/ 463639 h 732971"/>
                <a:gd name="connsiteX13" fmla="*/ 286965 w 1357831"/>
                <a:gd name="connsiteY13" fmla="*/ 428937 h 732971"/>
                <a:gd name="connsiteX14" fmla="*/ 279589 w 1357831"/>
                <a:gd name="connsiteY14" fmla="*/ 427110 h 732971"/>
                <a:gd name="connsiteX15" fmla="*/ 272213 w 1357831"/>
                <a:gd name="connsiteY15" fmla="*/ 428937 h 732971"/>
                <a:gd name="connsiteX16" fmla="*/ 206179 w 1357831"/>
                <a:gd name="connsiteY16" fmla="*/ 463639 h 732971"/>
                <a:gd name="connsiteX17" fmla="*/ 218965 w 1357831"/>
                <a:gd name="connsiteY17" fmla="*/ 390160 h 732971"/>
                <a:gd name="connsiteX18" fmla="*/ 214398 w 1357831"/>
                <a:gd name="connsiteY18" fmla="*/ 376110 h 732971"/>
                <a:gd name="connsiteX19" fmla="*/ 160799 w 1357831"/>
                <a:gd name="connsiteY19" fmla="*/ 324056 h 732971"/>
                <a:gd name="connsiteX20" fmla="*/ 234770 w 1357831"/>
                <a:gd name="connsiteY20" fmla="*/ 313378 h 732971"/>
                <a:gd name="connsiteX21" fmla="*/ 246783 w 1357831"/>
                <a:gd name="connsiteY21" fmla="*/ 304738 h 732971"/>
                <a:gd name="connsiteX22" fmla="*/ 279659 w 1357831"/>
                <a:gd name="connsiteY22" fmla="*/ 237931 h 732971"/>
                <a:gd name="connsiteX23" fmla="*/ 312535 w 1357831"/>
                <a:gd name="connsiteY23" fmla="*/ 304738 h 732971"/>
                <a:gd name="connsiteX24" fmla="*/ 324548 w 1357831"/>
                <a:gd name="connsiteY24" fmla="*/ 313378 h 732971"/>
                <a:gd name="connsiteX25" fmla="*/ 398519 w 1357831"/>
                <a:gd name="connsiteY25" fmla="*/ 324056 h 732971"/>
                <a:gd name="connsiteX26" fmla="*/ 344990 w 1357831"/>
                <a:gd name="connsiteY26" fmla="*/ 376110 h 732971"/>
                <a:gd name="connsiteX27" fmla="*/ 340354 w 1357831"/>
                <a:gd name="connsiteY27" fmla="*/ 390160 h 732971"/>
                <a:gd name="connsiteX28" fmla="*/ 353139 w 1357831"/>
                <a:gd name="connsiteY28" fmla="*/ 463639 h 732971"/>
                <a:gd name="connsiteX29" fmla="*/ 751167 w 1357831"/>
                <a:gd name="connsiteY29" fmla="*/ 463639 h 732971"/>
                <a:gd name="connsiteX30" fmla="*/ 685344 w 1357831"/>
                <a:gd name="connsiteY30" fmla="*/ 428937 h 732971"/>
                <a:gd name="connsiteX31" fmla="*/ 677967 w 1357831"/>
                <a:gd name="connsiteY31" fmla="*/ 427110 h 732971"/>
                <a:gd name="connsiteX32" fmla="*/ 670592 w 1357831"/>
                <a:gd name="connsiteY32" fmla="*/ 428937 h 732971"/>
                <a:gd name="connsiteX33" fmla="*/ 604558 w 1357831"/>
                <a:gd name="connsiteY33" fmla="*/ 463639 h 732971"/>
                <a:gd name="connsiteX34" fmla="*/ 617062 w 1357831"/>
                <a:gd name="connsiteY34" fmla="*/ 390160 h 732971"/>
                <a:gd name="connsiteX35" fmla="*/ 612426 w 1357831"/>
                <a:gd name="connsiteY35" fmla="*/ 376110 h 732971"/>
                <a:gd name="connsiteX36" fmla="*/ 559107 w 1357831"/>
                <a:gd name="connsiteY36" fmla="*/ 324056 h 732971"/>
                <a:gd name="connsiteX37" fmla="*/ 632798 w 1357831"/>
                <a:gd name="connsiteY37" fmla="*/ 313378 h 732971"/>
                <a:gd name="connsiteX38" fmla="*/ 644810 w 1357831"/>
                <a:gd name="connsiteY38" fmla="*/ 304738 h 732971"/>
                <a:gd name="connsiteX39" fmla="*/ 677967 w 1357831"/>
                <a:gd name="connsiteY39" fmla="*/ 237931 h 732971"/>
                <a:gd name="connsiteX40" fmla="*/ 710844 w 1357831"/>
                <a:gd name="connsiteY40" fmla="*/ 304738 h 732971"/>
                <a:gd name="connsiteX41" fmla="*/ 722856 w 1357831"/>
                <a:gd name="connsiteY41" fmla="*/ 313378 h 732971"/>
                <a:gd name="connsiteX42" fmla="*/ 796547 w 1357831"/>
                <a:gd name="connsiteY42" fmla="*/ 324056 h 732971"/>
                <a:gd name="connsiteX43" fmla="*/ 743228 w 1357831"/>
                <a:gd name="connsiteY43" fmla="*/ 376110 h 732971"/>
                <a:gd name="connsiteX44" fmla="*/ 738662 w 1357831"/>
                <a:gd name="connsiteY44" fmla="*/ 390160 h 732971"/>
                <a:gd name="connsiteX45" fmla="*/ 751167 w 1357831"/>
                <a:gd name="connsiteY45" fmla="*/ 463639 h 732971"/>
                <a:gd name="connsiteX46" fmla="*/ 1152285 w 1357831"/>
                <a:gd name="connsiteY46" fmla="*/ 376180 h 732971"/>
                <a:gd name="connsiteX47" fmla="*/ 1147718 w 1357831"/>
                <a:gd name="connsiteY47" fmla="*/ 390230 h 732971"/>
                <a:gd name="connsiteX48" fmla="*/ 1160504 w 1357831"/>
                <a:gd name="connsiteY48" fmla="*/ 463710 h 732971"/>
                <a:gd name="connsiteX49" fmla="*/ 1094470 w 1357831"/>
                <a:gd name="connsiteY49" fmla="*/ 429007 h 732971"/>
                <a:gd name="connsiteX50" fmla="*/ 1087094 w 1357831"/>
                <a:gd name="connsiteY50" fmla="*/ 427180 h 732971"/>
                <a:gd name="connsiteX51" fmla="*/ 1079718 w 1357831"/>
                <a:gd name="connsiteY51" fmla="*/ 429007 h 732971"/>
                <a:gd name="connsiteX52" fmla="*/ 1013685 w 1357831"/>
                <a:gd name="connsiteY52" fmla="*/ 463710 h 732971"/>
                <a:gd name="connsiteX53" fmla="*/ 1026470 w 1357831"/>
                <a:gd name="connsiteY53" fmla="*/ 390230 h 732971"/>
                <a:gd name="connsiteX54" fmla="*/ 1021903 w 1357831"/>
                <a:gd name="connsiteY54" fmla="*/ 376180 h 732971"/>
                <a:gd name="connsiteX55" fmla="*/ 968304 w 1357831"/>
                <a:gd name="connsiteY55" fmla="*/ 324126 h 732971"/>
                <a:gd name="connsiteX56" fmla="*/ 1042276 w 1357831"/>
                <a:gd name="connsiteY56" fmla="*/ 313448 h 732971"/>
                <a:gd name="connsiteX57" fmla="*/ 1054289 w 1357831"/>
                <a:gd name="connsiteY57" fmla="*/ 304808 h 732971"/>
                <a:gd name="connsiteX58" fmla="*/ 1087164 w 1357831"/>
                <a:gd name="connsiteY58" fmla="*/ 238002 h 732971"/>
                <a:gd name="connsiteX59" fmla="*/ 1120041 w 1357831"/>
                <a:gd name="connsiteY59" fmla="*/ 304808 h 732971"/>
                <a:gd name="connsiteX60" fmla="*/ 1132053 w 1357831"/>
                <a:gd name="connsiteY60" fmla="*/ 313448 h 732971"/>
                <a:gd name="connsiteX61" fmla="*/ 1206025 w 1357831"/>
                <a:gd name="connsiteY61" fmla="*/ 324126 h 732971"/>
                <a:gd name="connsiteX62" fmla="*/ 1152425 w 1357831"/>
                <a:gd name="connsiteY62" fmla="*/ 376180 h 73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357831" h="732971">
                  <a:moveTo>
                    <a:pt x="1291025" y="0"/>
                  </a:moveTo>
                  <a:lnTo>
                    <a:pt x="66806" y="0"/>
                  </a:lnTo>
                  <a:cubicBezTo>
                    <a:pt x="29785" y="0"/>
                    <a:pt x="0" y="29856"/>
                    <a:pt x="0" y="66806"/>
                  </a:cubicBezTo>
                  <a:lnTo>
                    <a:pt x="0" y="678881"/>
                  </a:lnTo>
                  <a:cubicBezTo>
                    <a:pt x="0" y="701290"/>
                    <a:pt x="10959" y="720959"/>
                    <a:pt x="27819" y="732972"/>
                  </a:cubicBezTo>
                  <a:lnTo>
                    <a:pt x="887799" y="732972"/>
                  </a:lnTo>
                  <a:lnTo>
                    <a:pt x="858927" y="654926"/>
                  </a:lnTo>
                  <a:lnTo>
                    <a:pt x="1069884" y="732972"/>
                  </a:lnTo>
                  <a:lnTo>
                    <a:pt x="1330014" y="732972"/>
                  </a:lnTo>
                  <a:cubicBezTo>
                    <a:pt x="1346872" y="720959"/>
                    <a:pt x="1357832" y="701360"/>
                    <a:pt x="1357832" y="678881"/>
                  </a:cubicBezTo>
                  <a:lnTo>
                    <a:pt x="1357832" y="66806"/>
                  </a:lnTo>
                  <a:cubicBezTo>
                    <a:pt x="1357832" y="29785"/>
                    <a:pt x="1327976" y="0"/>
                    <a:pt x="1291025" y="0"/>
                  </a:cubicBezTo>
                  <a:close/>
                  <a:moveTo>
                    <a:pt x="352998" y="463639"/>
                  </a:moveTo>
                  <a:lnTo>
                    <a:pt x="286965" y="428937"/>
                  </a:lnTo>
                  <a:cubicBezTo>
                    <a:pt x="284647" y="427883"/>
                    <a:pt x="282118" y="427110"/>
                    <a:pt x="279589" y="427110"/>
                  </a:cubicBezTo>
                  <a:cubicBezTo>
                    <a:pt x="277060" y="427110"/>
                    <a:pt x="274461" y="427883"/>
                    <a:pt x="272213" y="428937"/>
                  </a:cubicBezTo>
                  <a:lnTo>
                    <a:pt x="206179" y="463639"/>
                  </a:lnTo>
                  <a:lnTo>
                    <a:pt x="218965" y="390160"/>
                  </a:lnTo>
                  <a:cubicBezTo>
                    <a:pt x="219737" y="385102"/>
                    <a:pt x="217911" y="379692"/>
                    <a:pt x="214398" y="376110"/>
                  </a:cubicBezTo>
                  <a:lnTo>
                    <a:pt x="160799" y="324056"/>
                  </a:lnTo>
                  <a:lnTo>
                    <a:pt x="234770" y="313378"/>
                  </a:lnTo>
                  <a:cubicBezTo>
                    <a:pt x="239898" y="312605"/>
                    <a:pt x="244465" y="309304"/>
                    <a:pt x="246783" y="304738"/>
                  </a:cubicBezTo>
                  <a:lnTo>
                    <a:pt x="279659" y="237931"/>
                  </a:lnTo>
                  <a:lnTo>
                    <a:pt x="312535" y="304738"/>
                  </a:lnTo>
                  <a:cubicBezTo>
                    <a:pt x="314854" y="309304"/>
                    <a:pt x="319419" y="312605"/>
                    <a:pt x="324548" y="313378"/>
                  </a:cubicBezTo>
                  <a:lnTo>
                    <a:pt x="398519" y="324056"/>
                  </a:lnTo>
                  <a:lnTo>
                    <a:pt x="344990" y="376110"/>
                  </a:lnTo>
                  <a:cubicBezTo>
                    <a:pt x="341127" y="379692"/>
                    <a:pt x="339651" y="385031"/>
                    <a:pt x="340354" y="390160"/>
                  </a:cubicBezTo>
                  <a:lnTo>
                    <a:pt x="353139" y="463639"/>
                  </a:lnTo>
                  <a:close/>
                  <a:moveTo>
                    <a:pt x="751167" y="463639"/>
                  </a:moveTo>
                  <a:lnTo>
                    <a:pt x="685344" y="428937"/>
                  </a:lnTo>
                  <a:cubicBezTo>
                    <a:pt x="683025" y="427883"/>
                    <a:pt x="680496" y="427110"/>
                    <a:pt x="677967" y="427110"/>
                  </a:cubicBezTo>
                  <a:cubicBezTo>
                    <a:pt x="675439" y="427110"/>
                    <a:pt x="672839" y="427883"/>
                    <a:pt x="670592" y="428937"/>
                  </a:cubicBezTo>
                  <a:lnTo>
                    <a:pt x="604558" y="463639"/>
                  </a:lnTo>
                  <a:lnTo>
                    <a:pt x="617062" y="390160"/>
                  </a:lnTo>
                  <a:cubicBezTo>
                    <a:pt x="618116" y="385102"/>
                    <a:pt x="616289" y="379692"/>
                    <a:pt x="612426" y="376110"/>
                  </a:cubicBezTo>
                  <a:lnTo>
                    <a:pt x="559107" y="324056"/>
                  </a:lnTo>
                  <a:lnTo>
                    <a:pt x="632798" y="313378"/>
                  </a:lnTo>
                  <a:cubicBezTo>
                    <a:pt x="638136" y="312605"/>
                    <a:pt x="642492" y="309304"/>
                    <a:pt x="644810" y="304738"/>
                  </a:cubicBezTo>
                  <a:lnTo>
                    <a:pt x="677967" y="237931"/>
                  </a:lnTo>
                  <a:lnTo>
                    <a:pt x="710844" y="304738"/>
                  </a:lnTo>
                  <a:cubicBezTo>
                    <a:pt x="713162" y="309304"/>
                    <a:pt x="717728" y="312605"/>
                    <a:pt x="722856" y="313378"/>
                  </a:cubicBezTo>
                  <a:lnTo>
                    <a:pt x="796547" y="324056"/>
                  </a:lnTo>
                  <a:lnTo>
                    <a:pt x="743228" y="376110"/>
                  </a:lnTo>
                  <a:cubicBezTo>
                    <a:pt x="739435" y="379692"/>
                    <a:pt x="737889" y="385031"/>
                    <a:pt x="738662" y="390160"/>
                  </a:cubicBezTo>
                  <a:lnTo>
                    <a:pt x="751167" y="463639"/>
                  </a:lnTo>
                  <a:close/>
                  <a:moveTo>
                    <a:pt x="1152285" y="376180"/>
                  </a:moveTo>
                  <a:cubicBezTo>
                    <a:pt x="1148702" y="379763"/>
                    <a:pt x="1146946" y="385102"/>
                    <a:pt x="1147718" y="390230"/>
                  </a:cubicBezTo>
                  <a:lnTo>
                    <a:pt x="1160504" y="463710"/>
                  </a:lnTo>
                  <a:lnTo>
                    <a:pt x="1094470" y="429007"/>
                  </a:lnTo>
                  <a:cubicBezTo>
                    <a:pt x="1092152" y="427953"/>
                    <a:pt x="1089623" y="427180"/>
                    <a:pt x="1087094" y="427180"/>
                  </a:cubicBezTo>
                  <a:cubicBezTo>
                    <a:pt x="1084565" y="427180"/>
                    <a:pt x="1081966" y="427953"/>
                    <a:pt x="1079718" y="429007"/>
                  </a:cubicBezTo>
                  <a:lnTo>
                    <a:pt x="1013685" y="463710"/>
                  </a:lnTo>
                  <a:lnTo>
                    <a:pt x="1026470" y="390230"/>
                  </a:lnTo>
                  <a:cubicBezTo>
                    <a:pt x="1027242" y="385172"/>
                    <a:pt x="1025416" y="379763"/>
                    <a:pt x="1021903" y="376180"/>
                  </a:cubicBezTo>
                  <a:lnTo>
                    <a:pt x="968304" y="324126"/>
                  </a:lnTo>
                  <a:lnTo>
                    <a:pt x="1042276" y="313448"/>
                  </a:lnTo>
                  <a:cubicBezTo>
                    <a:pt x="1047403" y="312676"/>
                    <a:pt x="1051970" y="309374"/>
                    <a:pt x="1054289" y="304808"/>
                  </a:cubicBezTo>
                  <a:lnTo>
                    <a:pt x="1087164" y="238002"/>
                  </a:lnTo>
                  <a:lnTo>
                    <a:pt x="1120041" y="304808"/>
                  </a:lnTo>
                  <a:cubicBezTo>
                    <a:pt x="1122359" y="309374"/>
                    <a:pt x="1126925" y="312676"/>
                    <a:pt x="1132053" y="313448"/>
                  </a:cubicBezTo>
                  <a:lnTo>
                    <a:pt x="1206025" y="324126"/>
                  </a:lnTo>
                  <a:lnTo>
                    <a:pt x="1152425" y="376180"/>
                  </a:lnTo>
                  <a:close/>
                </a:path>
              </a:pathLst>
            </a:custGeom>
            <a:solidFill>
              <a:srgbClr val="5AC1FF"/>
            </a:solidFill>
            <a:ln w="0"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86CF0BED-6DE9-40E9-83A3-51D41D265576}"/>
                </a:ext>
              </a:extLst>
            </p:cNvPr>
            <p:cNvSpPr>
              <a:spLocks noGrp="1" noRot="1" noMove="1" noResize="1" noEditPoints="1" noAdjustHandles="1" noChangeArrowheads="1" noChangeShapeType="1"/>
            </p:cNvSpPr>
            <p:nvPr/>
          </p:nvSpPr>
          <p:spPr>
            <a:xfrm>
              <a:off x="10957340" y="4422213"/>
              <a:ext cx="541827" cy="541855"/>
            </a:xfrm>
            <a:custGeom>
              <a:avLst/>
              <a:gdLst>
                <a:gd name="connsiteX0" fmla="*/ 531558 w 541827"/>
                <a:gd name="connsiteY0" fmla="*/ 189700 h 541855"/>
                <a:gd name="connsiteX1" fmla="*/ 346174 w 541827"/>
                <a:gd name="connsiteY1" fmla="*/ 121067 h 541855"/>
                <a:gd name="connsiteX2" fmla="*/ 43965 w 541827"/>
                <a:gd name="connsiteY2" fmla="*/ 9091 h 541855"/>
                <a:gd name="connsiteX3" fmla="*/ 21555 w 541827"/>
                <a:gd name="connsiteY3" fmla="*/ 943 h 541855"/>
                <a:gd name="connsiteX4" fmla="*/ 4695 w 541827"/>
                <a:gd name="connsiteY4" fmla="*/ 4736 h 541855"/>
                <a:gd name="connsiteX5" fmla="*/ 902 w 541827"/>
                <a:gd name="connsiteY5" fmla="*/ 21596 h 541855"/>
                <a:gd name="connsiteX6" fmla="*/ 37642 w 541827"/>
                <a:gd name="connsiteY6" fmla="*/ 121067 h 541855"/>
                <a:gd name="connsiteX7" fmla="*/ 189660 w 541827"/>
                <a:gd name="connsiteY7" fmla="*/ 531669 h 541855"/>
                <a:gd name="connsiteX8" fmla="*/ 204693 w 541827"/>
                <a:gd name="connsiteY8" fmla="*/ 541856 h 541855"/>
                <a:gd name="connsiteX9" fmla="*/ 218953 w 541827"/>
                <a:gd name="connsiteY9" fmla="*/ 532934 h 541855"/>
                <a:gd name="connsiteX10" fmla="*/ 219726 w 541827"/>
                <a:gd name="connsiteY10" fmla="*/ 531389 h 541855"/>
                <a:gd name="connsiteX11" fmla="*/ 301846 w 541827"/>
                <a:gd name="connsiteY11" fmla="*/ 301887 h 541855"/>
                <a:gd name="connsiteX12" fmla="*/ 531348 w 541827"/>
                <a:gd name="connsiteY12" fmla="*/ 219767 h 541855"/>
                <a:gd name="connsiteX13" fmla="*/ 541815 w 541827"/>
                <a:gd name="connsiteY13" fmla="*/ 204733 h 541855"/>
                <a:gd name="connsiteX14" fmla="*/ 531629 w 541827"/>
                <a:gd name="connsiteY14" fmla="*/ 189700 h 541855"/>
                <a:gd name="connsiteX15" fmla="*/ 284214 w 541827"/>
                <a:gd name="connsiteY15" fmla="*/ 274631 h 541855"/>
                <a:gd name="connsiteX16" fmla="*/ 274520 w 541827"/>
                <a:gd name="connsiteY16" fmla="*/ 284325 h 541855"/>
                <a:gd name="connsiteX17" fmla="*/ 204412 w 541827"/>
                <a:gd name="connsiteY17" fmla="*/ 479405 h 541855"/>
                <a:gd name="connsiteX18" fmla="*/ 71783 w 541827"/>
                <a:gd name="connsiteY18" fmla="*/ 121067 h 541855"/>
                <a:gd name="connsiteX19" fmla="*/ 42981 w 541827"/>
                <a:gd name="connsiteY19" fmla="*/ 43022 h 541855"/>
                <a:gd name="connsiteX20" fmla="*/ 253867 w 541827"/>
                <a:gd name="connsiteY20" fmla="*/ 121067 h 541855"/>
                <a:gd name="connsiteX21" fmla="*/ 479294 w 541827"/>
                <a:gd name="connsiteY21" fmla="*/ 204452 h 541855"/>
                <a:gd name="connsiteX22" fmla="*/ 284214 w 541827"/>
                <a:gd name="connsiteY22" fmla="*/ 274560 h 54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1827" h="541855">
                  <a:moveTo>
                    <a:pt x="531558" y="189700"/>
                  </a:moveTo>
                  <a:lnTo>
                    <a:pt x="346174" y="121067"/>
                  </a:lnTo>
                  <a:lnTo>
                    <a:pt x="43965" y="9091"/>
                  </a:lnTo>
                  <a:lnTo>
                    <a:pt x="21555" y="943"/>
                  </a:lnTo>
                  <a:cubicBezTo>
                    <a:pt x="15725" y="-1094"/>
                    <a:pt x="9052" y="170"/>
                    <a:pt x="4695" y="4736"/>
                  </a:cubicBezTo>
                  <a:cubicBezTo>
                    <a:pt x="340" y="9091"/>
                    <a:pt x="-1135" y="15695"/>
                    <a:pt x="902" y="21596"/>
                  </a:cubicBezTo>
                  <a:lnTo>
                    <a:pt x="37642" y="121067"/>
                  </a:lnTo>
                  <a:lnTo>
                    <a:pt x="189660" y="531669"/>
                  </a:lnTo>
                  <a:cubicBezTo>
                    <a:pt x="192189" y="537781"/>
                    <a:pt x="198089" y="541856"/>
                    <a:pt x="204693" y="541856"/>
                  </a:cubicBezTo>
                  <a:cubicBezTo>
                    <a:pt x="211296" y="541856"/>
                    <a:pt x="216424" y="538554"/>
                    <a:pt x="218953" y="532934"/>
                  </a:cubicBezTo>
                  <a:cubicBezTo>
                    <a:pt x="219234" y="532442"/>
                    <a:pt x="219445" y="531880"/>
                    <a:pt x="219726" y="531389"/>
                  </a:cubicBezTo>
                  <a:lnTo>
                    <a:pt x="301846" y="301887"/>
                  </a:lnTo>
                  <a:lnTo>
                    <a:pt x="531348" y="219767"/>
                  </a:lnTo>
                  <a:cubicBezTo>
                    <a:pt x="537740" y="217448"/>
                    <a:pt x="541815" y="211618"/>
                    <a:pt x="541815" y="204733"/>
                  </a:cubicBezTo>
                  <a:cubicBezTo>
                    <a:pt x="542096" y="198130"/>
                    <a:pt x="537740" y="192229"/>
                    <a:pt x="531629" y="189700"/>
                  </a:cubicBezTo>
                  <a:close/>
                  <a:moveTo>
                    <a:pt x="284214" y="274631"/>
                  </a:moveTo>
                  <a:cubicBezTo>
                    <a:pt x="279648" y="276176"/>
                    <a:pt x="276065" y="279759"/>
                    <a:pt x="274520" y="284325"/>
                  </a:cubicBezTo>
                  <a:lnTo>
                    <a:pt x="204412" y="479405"/>
                  </a:lnTo>
                  <a:lnTo>
                    <a:pt x="71783" y="121067"/>
                  </a:lnTo>
                  <a:lnTo>
                    <a:pt x="42981" y="43022"/>
                  </a:lnTo>
                  <a:lnTo>
                    <a:pt x="253867" y="121067"/>
                  </a:lnTo>
                  <a:lnTo>
                    <a:pt x="479294" y="204452"/>
                  </a:lnTo>
                  <a:lnTo>
                    <a:pt x="284214" y="274560"/>
                  </a:lnTo>
                  <a:close/>
                </a:path>
              </a:pathLst>
            </a:custGeom>
            <a:solidFill>
              <a:srgbClr val="121212"/>
            </a:solidFill>
            <a:ln w="0"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86188B5B-C84E-4CD4-AA58-34A2BBD84430}"/>
                </a:ext>
              </a:extLst>
            </p:cNvPr>
            <p:cNvSpPr>
              <a:spLocks noGrp="1" noRot="1" noMove="1" noResize="1" noEditPoints="1" noAdjustHandles="1" noChangeArrowheads="1" noChangeShapeType="1"/>
            </p:cNvSpPr>
            <p:nvPr/>
          </p:nvSpPr>
          <p:spPr>
            <a:xfrm>
              <a:off x="10141042" y="3810308"/>
              <a:ext cx="1358112" cy="745756"/>
            </a:xfrm>
            <a:custGeom>
              <a:avLst/>
              <a:gdLst>
                <a:gd name="connsiteX0" fmla="*/ 1358113 w 1358112"/>
                <a:gd name="connsiteY0" fmla="*/ 66806 h 745756"/>
                <a:gd name="connsiteX1" fmla="*/ 1358113 w 1358112"/>
                <a:gd name="connsiteY1" fmla="*/ 678881 h 745756"/>
                <a:gd name="connsiteX2" fmla="*/ 1330294 w 1358112"/>
                <a:gd name="connsiteY2" fmla="*/ 732972 h 745756"/>
                <a:gd name="connsiteX3" fmla="*/ 1291236 w 1358112"/>
                <a:gd name="connsiteY3" fmla="*/ 745757 h 745756"/>
                <a:gd name="connsiteX4" fmla="*/ 1275641 w 1358112"/>
                <a:gd name="connsiteY4" fmla="*/ 732972 h 745756"/>
                <a:gd name="connsiteX5" fmla="*/ 1275360 w 1358112"/>
                <a:gd name="connsiteY5" fmla="*/ 729881 h 745756"/>
                <a:gd name="connsiteX6" fmla="*/ 1291166 w 1358112"/>
                <a:gd name="connsiteY6" fmla="*/ 714075 h 745756"/>
                <a:gd name="connsiteX7" fmla="*/ 1326361 w 1358112"/>
                <a:gd name="connsiteY7" fmla="*/ 678881 h 745756"/>
                <a:gd name="connsiteX8" fmla="*/ 1326361 w 1358112"/>
                <a:gd name="connsiteY8" fmla="*/ 66806 h 745756"/>
                <a:gd name="connsiteX9" fmla="*/ 1291166 w 1358112"/>
                <a:gd name="connsiteY9" fmla="*/ 31612 h 745756"/>
                <a:gd name="connsiteX10" fmla="*/ 66947 w 1358112"/>
                <a:gd name="connsiteY10" fmla="*/ 31612 h 745756"/>
                <a:gd name="connsiteX11" fmla="*/ 31752 w 1358112"/>
                <a:gd name="connsiteY11" fmla="*/ 66806 h 745756"/>
                <a:gd name="connsiteX12" fmla="*/ 31752 w 1358112"/>
                <a:gd name="connsiteY12" fmla="*/ 678881 h 745756"/>
                <a:gd name="connsiteX13" fmla="*/ 66947 w 1358112"/>
                <a:gd name="connsiteY13" fmla="*/ 714075 h 745756"/>
                <a:gd name="connsiteX14" fmla="*/ 781092 w 1358112"/>
                <a:gd name="connsiteY14" fmla="*/ 714075 h 745756"/>
                <a:gd name="connsiteX15" fmla="*/ 796898 w 1358112"/>
                <a:gd name="connsiteY15" fmla="*/ 729881 h 745756"/>
                <a:gd name="connsiteX16" fmla="*/ 796617 w 1358112"/>
                <a:gd name="connsiteY16" fmla="*/ 732972 h 745756"/>
                <a:gd name="connsiteX17" fmla="*/ 781022 w 1358112"/>
                <a:gd name="connsiteY17" fmla="*/ 745757 h 745756"/>
                <a:gd name="connsiteX18" fmla="*/ 66877 w 1358112"/>
                <a:gd name="connsiteY18" fmla="*/ 745757 h 745756"/>
                <a:gd name="connsiteX19" fmla="*/ 27819 w 1358112"/>
                <a:gd name="connsiteY19" fmla="*/ 732972 h 745756"/>
                <a:gd name="connsiteX20" fmla="*/ 0 w 1358112"/>
                <a:gd name="connsiteY20" fmla="*/ 678881 h 745756"/>
                <a:gd name="connsiteX21" fmla="*/ 0 w 1358112"/>
                <a:gd name="connsiteY21" fmla="*/ 66806 h 745756"/>
                <a:gd name="connsiteX22" fmla="*/ 66806 w 1358112"/>
                <a:gd name="connsiteY22" fmla="*/ 0 h 745756"/>
                <a:gd name="connsiteX23" fmla="*/ 1291025 w 1358112"/>
                <a:gd name="connsiteY23" fmla="*/ 0 h 745756"/>
                <a:gd name="connsiteX24" fmla="*/ 1357832 w 1358112"/>
                <a:gd name="connsiteY24" fmla="*/ 66806 h 74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58112" h="745756">
                  <a:moveTo>
                    <a:pt x="1358113" y="66806"/>
                  </a:moveTo>
                  <a:lnTo>
                    <a:pt x="1358113" y="678881"/>
                  </a:lnTo>
                  <a:cubicBezTo>
                    <a:pt x="1358113" y="701290"/>
                    <a:pt x="1347154" y="720959"/>
                    <a:pt x="1330294" y="732972"/>
                  </a:cubicBezTo>
                  <a:cubicBezTo>
                    <a:pt x="1319336" y="741121"/>
                    <a:pt x="1305777" y="745757"/>
                    <a:pt x="1291236" y="745757"/>
                  </a:cubicBezTo>
                  <a:cubicBezTo>
                    <a:pt x="1283579" y="745757"/>
                    <a:pt x="1277187" y="740418"/>
                    <a:pt x="1275641" y="732972"/>
                  </a:cubicBezTo>
                  <a:cubicBezTo>
                    <a:pt x="1275360" y="731918"/>
                    <a:pt x="1275360" y="730934"/>
                    <a:pt x="1275360" y="729881"/>
                  </a:cubicBezTo>
                  <a:cubicBezTo>
                    <a:pt x="1275360" y="721240"/>
                    <a:pt x="1282526" y="714075"/>
                    <a:pt x="1291166" y="714075"/>
                  </a:cubicBezTo>
                  <a:cubicBezTo>
                    <a:pt x="1310555" y="714075"/>
                    <a:pt x="1326361" y="698269"/>
                    <a:pt x="1326361" y="678881"/>
                  </a:cubicBezTo>
                  <a:lnTo>
                    <a:pt x="1326361" y="66806"/>
                  </a:lnTo>
                  <a:cubicBezTo>
                    <a:pt x="1326361" y="47418"/>
                    <a:pt x="1310555" y="31612"/>
                    <a:pt x="1291166" y="31612"/>
                  </a:cubicBezTo>
                  <a:lnTo>
                    <a:pt x="66947" y="31612"/>
                  </a:lnTo>
                  <a:cubicBezTo>
                    <a:pt x="47558" y="31612"/>
                    <a:pt x="31752" y="47418"/>
                    <a:pt x="31752" y="66806"/>
                  </a:cubicBezTo>
                  <a:lnTo>
                    <a:pt x="31752" y="678881"/>
                  </a:lnTo>
                  <a:cubicBezTo>
                    <a:pt x="31752" y="698269"/>
                    <a:pt x="47558" y="714075"/>
                    <a:pt x="66947" y="714075"/>
                  </a:cubicBezTo>
                  <a:lnTo>
                    <a:pt x="781092" y="714075"/>
                  </a:lnTo>
                  <a:cubicBezTo>
                    <a:pt x="789733" y="714075"/>
                    <a:pt x="796898" y="721240"/>
                    <a:pt x="796898" y="729881"/>
                  </a:cubicBezTo>
                  <a:cubicBezTo>
                    <a:pt x="796898" y="730934"/>
                    <a:pt x="796898" y="731918"/>
                    <a:pt x="796617" y="732972"/>
                  </a:cubicBezTo>
                  <a:cubicBezTo>
                    <a:pt x="795072" y="740348"/>
                    <a:pt x="788679" y="745757"/>
                    <a:pt x="781022" y="745757"/>
                  </a:cubicBezTo>
                  <a:lnTo>
                    <a:pt x="66877" y="745757"/>
                  </a:lnTo>
                  <a:cubicBezTo>
                    <a:pt x="52336" y="745757"/>
                    <a:pt x="38848" y="741191"/>
                    <a:pt x="27819" y="732972"/>
                  </a:cubicBezTo>
                  <a:cubicBezTo>
                    <a:pt x="10959" y="720959"/>
                    <a:pt x="0" y="701360"/>
                    <a:pt x="0" y="678881"/>
                  </a:cubicBezTo>
                  <a:lnTo>
                    <a:pt x="0" y="66806"/>
                  </a:lnTo>
                  <a:cubicBezTo>
                    <a:pt x="0" y="29785"/>
                    <a:pt x="29856" y="0"/>
                    <a:pt x="66806" y="0"/>
                  </a:cubicBezTo>
                  <a:lnTo>
                    <a:pt x="1291025" y="0"/>
                  </a:lnTo>
                  <a:cubicBezTo>
                    <a:pt x="1327976" y="0"/>
                    <a:pt x="1357832" y="29856"/>
                    <a:pt x="1357832" y="66806"/>
                  </a:cubicBezTo>
                  <a:close/>
                </a:path>
              </a:pathLst>
            </a:custGeom>
            <a:solidFill>
              <a:srgbClr val="121212"/>
            </a:solidFill>
            <a:ln w="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F174CA8B-364D-40D8-83B5-238878445601}"/>
                </a:ext>
              </a:extLst>
            </p:cNvPr>
            <p:cNvSpPr>
              <a:spLocks noGrp="1" noRot="1" noMove="1" noResize="1" noEditPoints="1" noAdjustHandles="1" noChangeArrowheads="1" noChangeShapeType="1"/>
            </p:cNvSpPr>
            <p:nvPr/>
          </p:nvSpPr>
          <p:spPr>
            <a:xfrm>
              <a:off x="10650082" y="3996185"/>
              <a:ext cx="337926" cy="322931"/>
            </a:xfrm>
            <a:custGeom>
              <a:avLst/>
              <a:gdLst>
                <a:gd name="connsiteX0" fmla="*/ 337173 w 337926"/>
                <a:gd name="connsiteY0" fmla="*/ 122162 h 322931"/>
                <a:gd name="connsiteX1" fmla="*/ 324388 w 337926"/>
                <a:gd name="connsiteY1" fmla="*/ 111484 h 322931"/>
                <a:gd name="connsiteX2" fmla="*/ 226953 w 337926"/>
                <a:gd name="connsiteY2" fmla="*/ 97224 h 322931"/>
                <a:gd name="connsiteX3" fmla="*/ 183329 w 337926"/>
                <a:gd name="connsiteY3" fmla="*/ 8922 h 322931"/>
                <a:gd name="connsiteX4" fmla="*/ 169069 w 337926"/>
                <a:gd name="connsiteY4" fmla="*/ 0 h 322931"/>
                <a:gd name="connsiteX5" fmla="*/ 154808 w 337926"/>
                <a:gd name="connsiteY5" fmla="*/ 8922 h 322931"/>
                <a:gd name="connsiteX6" fmla="*/ 111184 w 337926"/>
                <a:gd name="connsiteY6" fmla="*/ 97224 h 322931"/>
                <a:gd name="connsiteX7" fmla="*/ 13749 w 337926"/>
                <a:gd name="connsiteY7" fmla="*/ 111484 h 322931"/>
                <a:gd name="connsiteX8" fmla="*/ 754 w 337926"/>
                <a:gd name="connsiteY8" fmla="*/ 122162 h 322931"/>
                <a:gd name="connsiteX9" fmla="*/ 4828 w 337926"/>
                <a:gd name="connsiteY9" fmla="*/ 138460 h 322931"/>
                <a:gd name="connsiteX10" fmla="*/ 75498 w 337926"/>
                <a:gd name="connsiteY10" fmla="*/ 207092 h 322931"/>
                <a:gd name="connsiteX11" fmla="*/ 58638 w 337926"/>
                <a:gd name="connsiteY11" fmla="*/ 304246 h 322931"/>
                <a:gd name="connsiteX12" fmla="*/ 65031 w 337926"/>
                <a:gd name="connsiteY12" fmla="*/ 319841 h 322931"/>
                <a:gd name="connsiteX13" fmla="*/ 74444 w 337926"/>
                <a:gd name="connsiteY13" fmla="*/ 322932 h 322931"/>
                <a:gd name="connsiteX14" fmla="*/ 81821 w 337926"/>
                <a:gd name="connsiteY14" fmla="*/ 321106 h 322931"/>
                <a:gd name="connsiteX15" fmla="*/ 169069 w 337926"/>
                <a:gd name="connsiteY15" fmla="*/ 275233 h 322931"/>
                <a:gd name="connsiteX16" fmla="*/ 256036 w 337926"/>
                <a:gd name="connsiteY16" fmla="*/ 321106 h 322931"/>
                <a:gd name="connsiteX17" fmla="*/ 272896 w 337926"/>
                <a:gd name="connsiteY17" fmla="*/ 319841 h 322931"/>
                <a:gd name="connsiteX18" fmla="*/ 279289 w 337926"/>
                <a:gd name="connsiteY18" fmla="*/ 304246 h 322931"/>
                <a:gd name="connsiteX19" fmla="*/ 262710 w 337926"/>
                <a:gd name="connsiteY19" fmla="*/ 207092 h 322931"/>
                <a:gd name="connsiteX20" fmla="*/ 333098 w 337926"/>
                <a:gd name="connsiteY20" fmla="*/ 138460 h 322931"/>
                <a:gd name="connsiteX21" fmla="*/ 337173 w 337926"/>
                <a:gd name="connsiteY21" fmla="*/ 122162 h 322931"/>
                <a:gd name="connsiteX22" fmla="*/ 234400 w 337926"/>
                <a:gd name="connsiteY22" fmla="*/ 190303 h 322931"/>
                <a:gd name="connsiteX23" fmla="*/ 229834 w 337926"/>
                <a:gd name="connsiteY23" fmla="*/ 204353 h 322931"/>
                <a:gd name="connsiteX24" fmla="*/ 242338 w 337926"/>
                <a:gd name="connsiteY24" fmla="*/ 277833 h 322931"/>
                <a:gd name="connsiteX25" fmla="*/ 176515 w 337926"/>
                <a:gd name="connsiteY25" fmla="*/ 243130 h 322931"/>
                <a:gd name="connsiteX26" fmla="*/ 169139 w 337926"/>
                <a:gd name="connsiteY26" fmla="*/ 241303 h 322931"/>
                <a:gd name="connsiteX27" fmla="*/ 161763 w 337926"/>
                <a:gd name="connsiteY27" fmla="*/ 243130 h 322931"/>
                <a:gd name="connsiteX28" fmla="*/ 95730 w 337926"/>
                <a:gd name="connsiteY28" fmla="*/ 277833 h 322931"/>
                <a:gd name="connsiteX29" fmla="*/ 108233 w 337926"/>
                <a:gd name="connsiteY29" fmla="*/ 204353 h 322931"/>
                <a:gd name="connsiteX30" fmla="*/ 103597 w 337926"/>
                <a:gd name="connsiteY30" fmla="*/ 190303 h 322931"/>
                <a:gd name="connsiteX31" fmla="*/ 50278 w 337926"/>
                <a:gd name="connsiteY31" fmla="*/ 138249 h 322931"/>
                <a:gd name="connsiteX32" fmla="*/ 123970 w 337926"/>
                <a:gd name="connsiteY32" fmla="*/ 127571 h 322931"/>
                <a:gd name="connsiteX33" fmla="*/ 135982 w 337926"/>
                <a:gd name="connsiteY33" fmla="*/ 118931 h 322931"/>
                <a:gd name="connsiteX34" fmla="*/ 169139 w 337926"/>
                <a:gd name="connsiteY34" fmla="*/ 52124 h 322931"/>
                <a:gd name="connsiteX35" fmla="*/ 202015 w 337926"/>
                <a:gd name="connsiteY35" fmla="*/ 118931 h 322931"/>
                <a:gd name="connsiteX36" fmla="*/ 214028 w 337926"/>
                <a:gd name="connsiteY36" fmla="*/ 127571 h 322931"/>
                <a:gd name="connsiteX37" fmla="*/ 287718 w 337926"/>
                <a:gd name="connsiteY37" fmla="*/ 138249 h 322931"/>
                <a:gd name="connsiteX38" fmla="*/ 234400 w 337926"/>
                <a:gd name="connsiteY38" fmla="*/ 190303 h 32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7926" h="322931">
                  <a:moveTo>
                    <a:pt x="337173" y="122162"/>
                  </a:moveTo>
                  <a:cubicBezTo>
                    <a:pt x="335417" y="116331"/>
                    <a:pt x="330289" y="112257"/>
                    <a:pt x="324388" y="111484"/>
                  </a:cubicBezTo>
                  <a:lnTo>
                    <a:pt x="226953" y="97224"/>
                  </a:lnTo>
                  <a:lnTo>
                    <a:pt x="183329" y="8922"/>
                  </a:lnTo>
                  <a:cubicBezTo>
                    <a:pt x="180519" y="3302"/>
                    <a:pt x="175180" y="0"/>
                    <a:pt x="169069" y="0"/>
                  </a:cubicBezTo>
                  <a:cubicBezTo>
                    <a:pt x="162957" y="0"/>
                    <a:pt x="157338" y="3302"/>
                    <a:pt x="154808" y="8922"/>
                  </a:cubicBezTo>
                  <a:lnTo>
                    <a:pt x="111184" y="97224"/>
                  </a:lnTo>
                  <a:lnTo>
                    <a:pt x="13749" y="111484"/>
                  </a:lnTo>
                  <a:cubicBezTo>
                    <a:pt x="7638" y="112257"/>
                    <a:pt x="2791" y="116331"/>
                    <a:pt x="754" y="122162"/>
                  </a:cubicBezTo>
                  <a:cubicBezTo>
                    <a:pt x="-1073" y="128063"/>
                    <a:pt x="472" y="134174"/>
                    <a:pt x="4828" y="138460"/>
                  </a:cubicBezTo>
                  <a:lnTo>
                    <a:pt x="75498" y="207092"/>
                  </a:lnTo>
                  <a:lnTo>
                    <a:pt x="58638" y="304246"/>
                  </a:lnTo>
                  <a:cubicBezTo>
                    <a:pt x="57584" y="310147"/>
                    <a:pt x="60184" y="316258"/>
                    <a:pt x="65031" y="319841"/>
                  </a:cubicBezTo>
                  <a:cubicBezTo>
                    <a:pt x="67840" y="321878"/>
                    <a:pt x="71143" y="322932"/>
                    <a:pt x="74444" y="322932"/>
                  </a:cubicBezTo>
                  <a:cubicBezTo>
                    <a:pt x="76973" y="322932"/>
                    <a:pt x="79572" y="322440"/>
                    <a:pt x="81821" y="321106"/>
                  </a:cubicBezTo>
                  <a:lnTo>
                    <a:pt x="169069" y="275233"/>
                  </a:lnTo>
                  <a:lnTo>
                    <a:pt x="256036" y="321106"/>
                  </a:lnTo>
                  <a:cubicBezTo>
                    <a:pt x="261656" y="323915"/>
                    <a:pt x="268048" y="323424"/>
                    <a:pt x="272896" y="319841"/>
                  </a:cubicBezTo>
                  <a:cubicBezTo>
                    <a:pt x="277743" y="316258"/>
                    <a:pt x="280272" y="310147"/>
                    <a:pt x="279289" y="304246"/>
                  </a:cubicBezTo>
                  <a:lnTo>
                    <a:pt x="262710" y="207092"/>
                  </a:lnTo>
                  <a:lnTo>
                    <a:pt x="333098" y="138460"/>
                  </a:lnTo>
                  <a:cubicBezTo>
                    <a:pt x="337454" y="134104"/>
                    <a:pt x="339000" y="127993"/>
                    <a:pt x="337173" y="122162"/>
                  </a:cubicBezTo>
                  <a:close/>
                  <a:moveTo>
                    <a:pt x="234400" y="190303"/>
                  </a:moveTo>
                  <a:cubicBezTo>
                    <a:pt x="230606" y="193886"/>
                    <a:pt x="229061" y="199225"/>
                    <a:pt x="229834" y="204353"/>
                  </a:cubicBezTo>
                  <a:lnTo>
                    <a:pt x="242338" y="277833"/>
                  </a:lnTo>
                  <a:lnTo>
                    <a:pt x="176515" y="243130"/>
                  </a:lnTo>
                  <a:cubicBezTo>
                    <a:pt x="174197" y="242076"/>
                    <a:pt x="171668" y="241303"/>
                    <a:pt x="169139" y="241303"/>
                  </a:cubicBezTo>
                  <a:cubicBezTo>
                    <a:pt x="166610" y="241303"/>
                    <a:pt x="164011" y="242076"/>
                    <a:pt x="161763" y="243130"/>
                  </a:cubicBezTo>
                  <a:lnTo>
                    <a:pt x="95730" y="277833"/>
                  </a:lnTo>
                  <a:lnTo>
                    <a:pt x="108233" y="204353"/>
                  </a:lnTo>
                  <a:cubicBezTo>
                    <a:pt x="109287" y="199295"/>
                    <a:pt x="107461" y="193886"/>
                    <a:pt x="103597" y="190303"/>
                  </a:cubicBezTo>
                  <a:lnTo>
                    <a:pt x="50278" y="138249"/>
                  </a:lnTo>
                  <a:lnTo>
                    <a:pt x="123970" y="127571"/>
                  </a:lnTo>
                  <a:cubicBezTo>
                    <a:pt x="129308" y="126798"/>
                    <a:pt x="133664" y="123497"/>
                    <a:pt x="135982" y="118931"/>
                  </a:cubicBezTo>
                  <a:lnTo>
                    <a:pt x="169139" y="52124"/>
                  </a:lnTo>
                  <a:lnTo>
                    <a:pt x="202015" y="118931"/>
                  </a:lnTo>
                  <a:cubicBezTo>
                    <a:pt x="204333" y="123497"/>
                    <a:pt x="208900" y="126798"/>
                    <a:pt x="214028" y="127571"/>
                  </a:cubicBezTo>
                  <a:lnTo>
                    <a:pt x="287718" y="138249"/>
                  </a:lnTo>
                  <a:lnTo>
                    <a:pt x="234400" y="190303"/>
                  </a:lnTo>
                  <a:close/>
                </a:path>
              </a:pathLst>
            </a:custGeom>
            <a:solidFill>
              <a:srgbClr val="121212"/>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59CA1BBE-4551-4F4E-A760-ED199A30EC69}"/>
                </a:ext>
              </a:extLst>
            </p:cNvPr>
            <p:cNvSpPr>
              <a:spLocks noGrp="1" noRot="1" noMove="1" noResize="1" noEditPoints="1" noAdjustHandles="1" noChangeArrowheads="1" noChangeShapeType="1"/>
            </p:cNvSpPr>
            <p:nvPr/>
          </p:nvSpPr>
          <p:spPr>
            <a:xfrm>
              <a:off x="10251633" y="3996888"/>
              <a:ext cx="338075" cy="322229"/>
            </a:xfrm>
            <a:custGeom>
              <a:avLst/>
              <a:gdLst>
                <a:gd name="connsiteX0" fmla="*/ 337243 w 338075"/>
                <a:gd name="connsiteY0" fmla="*/ 121459 h 322229"/>
                <a:gd name="connsiteX1" fmla="*/ 324458 w 338075"/>
                <a:gd name="connsiteY1" fmla="*/ 110782 h 322229"/>
                <a:gd name="connsiteX2" fmla="*/ 227023 w 338075"/>
                <a:gd name="connsiteY2" fmla="*/ 96521 h 322229"/>
                <a:gd name="connsiteX3" fmla="*/ 183399 w 338075"/>
                <a:gd name="connsiteY3" fmla="*/ 8219 h 322229"/>
                <a:gd name="connsiteX4" fmla="*/ 154808 w 338075"/>
                <a:gd name="connsiteY4" fmla="*/ 8219 h 322229"/>
                <a:gd name="connsiteX5" fmla="*/ 111184 w 338075"/>
                <a:gd name="connsiteY5" fmla="*/ 96521 h 322229"/>
                <a:gd name="connsiteX6" fmla="*/ 13749 w 338075"/>
                <a:gd name="connsiteY6" fmla="*/ 110782 h 322229"/>
                <a:gd name="connsiteX7" fmla="*/ 754 w 338075"/>
                <a:gd name="connsiteY7" fmla="*/ 121459 h 322229"/>
                <a:gd name="connsiteX8" fmla="*/ 4828 w 338075"/>
                <a:gd name="connsiteY8" fmla="*/ 137757 h 322229"/>
                <a:gd name="connsiteX9" fmla="*/ 75428 w 338075"/>
                <a:gd name="connsiteY9" fmla="*/ 206390 h 322229"/>
                <a:gd name="connsiteX10" fmla="*/ 58568 w 338075"/>
                <a:gd name="connsiteY10" fmla="*/ 303543 h 322229"/>
                <a:gd name="connsiteX11" fmla="*/ 64961 w 338075"/>
                <a:gd name="connsiteY11" fmla="*/ 319138 h 322229"/>
                <a:gd name="connsiteX12" fmla="*/ 81820 w 338075"/>
                <a:gd name="connsiteY12" fmla="*/ 320403 h 322229"/>
                <a:gd name="connsiteX13" fmla="*/ 169069 w 338075"/>
                <a:gd name="connsiteY13" fmla="*/ 274531 h 322229"/>
                <a:gd name="connsiteX14" fmla="*/ 256317 w 338075"/>
                <a:gd name="connsiteY14" fmla="*/ 320403 h 322229"/>
                <a:gd name="connsiteX15" fmla="*/ 263693 w 338075"/>
                <a:gd name="connsiteY15" fmla="*/ 322229 h 322229"/>
                <a:gd name="connsiteX16" fmla="*/ 272896 w 338075"/>
                <a:gd name="connsiteY16" fmla="*/ 319138 h 322229"/>
                <a:gd name="connsiteX17" fmla="*/ 279288 w 338075"/>
                <a:gd name="connsiteY17" fmla="*/ 303543 h 322229"/>
                <a:gd name="connsiteX18" fmla="*/ 262709 w 338075"/>
                <a:gd name="connsiteY18" fmla="*/ 206390 h 322229"/>
                <a:gd name="connsiteX19" fmla="*/ 333380 w 338075"/>
                <a:gd name="connsiteY19" fmla="*/ 137757 h 322229"/>
                <a:gd name="connsiteX20" fmla="*/ 337173 w 338075"/>
                <a:gd name="connsiteY20" fmla="*/ 121459 h 322229"/>
                <a:gd name="connsiteX21" fmla="*/ 234469 w 338075"/>
                <a:gd name="connsiteY21" fmla="*/ 189600 h 322229"/>
                <a:gd name="connsiteX22" fmla="*/ 229834 w 338075"/>
                <a:gd name="connsiteY22" fmla="*/ 203650 h 322229"/>
                <a:gd name="connsiteX23" fmla="*/ 242618 w 338075"/>
                <a:gd name="connsiteY23" fmla="*/ 277130 h 322229"/>
                <a:gd name="connsiteX24" fmla="*/ 176585 w 338075"/>
                <a:gd name="connsiteY24" fmla="*/ 242427 h 322229"/>
                <a:gd name="connsiteX25" fmla="*/ 169209 w 338075"/>
                <a:gd name="connsiteY25" fmla="*/ 240601 h 322229"/>
                <a:gd name="connsiteX26" fmla="*/ 161833 w 338075"/>
                <a:gd name="connsiteY26" fmla="*/ 242427 h 322229"/>
                <a:gd name="connsiteX27" fmla="*/ 95799 w 338075"/>
                <a:gd name="connsiteY27" fmla="*/ 277130 h 322229"/>
                <a:gd name="connsiteX28" fmla="*/ 108585 w 338075"/>
                <a:gd name="connsiteY28" fmla="*/ 203650 h 322229"/>
                <a:gd name="connsiteX29" fmla="*/ 104018 w 338075"/>
                <a:gd name="connsiteY29" fmla="*/ 189600 h 322229"/>
                <a:gd name="connsiteX30" fmla="*/ 50419 w 338075"/>
                <a:gd name="connsiteY30" fmla="*/ 137546 h 322229"/>
                <a:gd name="connsiteX31" fmla="*/ 124391 w 338075"/>
                <a:gd name="connsiteY31" fmla="*/ 126868 h 322229"/>
                <a:gd name="connsiteX32" fmla="*/ 136403 w 338075"/>
                <a:gd name="connsiteY32" fmla="*/ 118228 h 322229"/>
                <a:gd name="connsiteX33" fmla="*/ 169279 w 338075"/>
                <a:gd name="connsiteY33" fmla="*/ 51422 h 322229"/>
                <a:gd name="connsiteX34" fmla="*/ 202155 w 338075"/>
                <a:gd name="connsiteY34" fmla="*/ 118228 h 322229"/>
                <a:gd name="connsiteX35" fmla="*/ 214168 w 338075"/>
                <a:gd name="connsiteY35" fmla="*/ 126868 h 322229"/>
                <a:gd name="connsiteX36" fmla="*/ 288139 w 338075"/>
                <a:gd name="connsiteY36" fmla="*/ 137546 h 322229"/>
                <a:gd name="connsiteX37" fmla="*/ 234610 w 338075"/>
                <a:gd name="connsiteY37" fmla="*/ 189600 h 32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38075" h="322229">
                  <a:moveTo>
                    <a:pt x="337243" y="121459"/>
                  </a:moveTo>
                  <a:cubicBezTo>
                    <a:pt x="335487" y="115629"/>
                    <a:pt x="330359" y="111554"/>
                    <a:pt x="324458" y="110782"/>
                  </a:cubicBezTo>
                  <a:lnTo>
                    <a:pt x="227023" y="96521"/>
                  </a:lnTo>
                  <a:lnTo>
                    <a:pt x="183399" y="8219"/>
                  </a:lnTo>
                  <a:cubicBezTo>
                    <a:pt x="178061" y="-2740"/>
                    <a:pt x="160217" y="-2740"/>
                    <a:pt x="154808" y="8219"/>
                  </a:cubicBezTo>
                  <a:lnTo>
                    <a:pt x="111184" y="96521"/>
                  </a:lnTo>
                  <a:lnTo>
                    <a:pt x="13749" y="110782"/>
                  </a:lnTo>
                  <a:cubicBezTo>
                    <a:pt x="7638" y="111554"/>
                    <a:pt x="2790" y="115629"/>
                    <a:pt x="754" y="121459"/>
                  </a:cubicBezTo>
                  <a:cubicBezTo>
                    <a:pt x="-1073" y="127360"/>
                    <a:pt x="472" y="133472"/>
                    <a:pt x="4828" y="137757"/>
                  </a:cubicBezTo>
                  <a:lnTo>
                    <a:pt x="75428" y="206390"/>
                  </a:lnTo>
                  <a:lnTo>
                    <a:pt x="58568" y="303543"/>
                  </a:lnTo>
                  <a:cubicBezTo>
                    <a:pt x="57514" y="309444"/>
                    <a:pt x="60113" y="315556"/>
                    <a:pt x="64961" y="319138"/>
                  </a:cubicBezTo>
                  <a:cubicBezTo>
                    <a:pt x="70089" y="322721"/>
                    <a:pt x="76410" y="323213"/>
                    <a:pt x="81820" y="320403"/>
                  </a:cubicBezTo>
                  <a:lnTo>
                    <a:pt x="169069" y="274531"/>
                  </a:lnTo>
                  <a:lnTo>
                    <a:pt x="256317" y="320403"/>
                  </a:lnTo>
                  <a:cubicBezTo>
                    <a:pt x="258635" y="321667"/>
                    <a:pt x="261164" y="322229"/>
                    <a:pt x="263693" y="322229"/>
                  </a:cubicBezTo>
                  <a:cubicBezTo>
                    <a:pt x="266994" y="322229"/>
                    <a:pt x="270297" y="321176"/>
                    <a:pt x="272896" y="319138"/>
                  </a:cubicBezTo>
                  <a:cubicBezTo>
                    <a:pt x="278024" y="315556"/>
                    <a:pt x="280271" y="309444"/>
                    <a:pt x="279288" y="303543"/>
                  </a:cubicBezTo>
                  <a:lnTo>
                    <a:pt x="262709" y="206390"/>
                  </a:lnTo>
                  <a:lnTo>
                    <a:pt x="333380" y="137757"/>
                  </a:lnTo>
                  <a:cubicBezTo>
                    <a:pt x="337735" y="133402"/>
                    <a:pt x="339210" y="127290"/>
                    <a:pt x="337173" y="121459"/>
                  </a:cubicBezTo>
                  <a:close/>
                  <a:moveTo>
                    <a:pt x="234469" y="189600"/>
                  </a:moveTo>
                  <a:cubicBezTo>
                    <a:pt x="230606" y="193183"/>
                    <a:pt x="229131" y="198522"/>
                    <a:pt x="229834" y="203650"/>
                  </a:cubicBezTo>
                  <a:lnTo>
                    <a:pt x="242618" y="277130"/>
                  </a:lnTo>
                  <a:lnTo>
                    <a:pt x="176585" y="242427"/>
                  </a:lnTo>
                  <a:cubicBezTo>
                    <a:pt x="174267" y="241373"/>
                    <a:pt x="171738" y="240601"/>
                    <a:pt x="169209" y="240601"/>
                  </a:cubicBezTo>
                  <a:cubicBezTo>
                    <a:pt x="166680" y="240601"/>
                    <a:pt x="164081" y="241373"/>
                    <a:pt x="161833" y="242427"/>
                  </a:cubicBezTo>
                  <a:lnTo>
                    <a:pt x="95799" y="277130"/>
                  </a:lnTo>
                  <a:lnTo>
                    <a:pt x="108585" y="203650"/>
                  </a:lnTo>
                  <a:cubicBezTo>
                    <a:pt x="109357" y="198592"/>
                    <a:pt x="107531" y="193183"/>
                    <a:pt x="104018" y="189600"/>
                  </a:cubicBezTo>
                  <a:lnTo>
                    <a:pt x="50419" y="137546"/>
                  </a:lnTo>
                  <a:lnTo>
                    <a:pt x="124391" y="126868"/>
                  </a:lnTo>
                  <a:cubicBezTo>
                    <a:pt x="129519" y="126096"/>
                    <a:pt x="134085" y="122794"/>
                    <a:pt x="136403" y="118228"/>
                  </a:cubicBezTo>
                  <a:lnTo>
                    <a:pt x="169279" y="51422"/>
                  </a:lnTo>
                  <a:lnTo>
                    <a:pt x="202155" y="118228"/>
                  </a:lnTo>
                  <a:cubicBezTo>
                    <a:pt x="204474" y="122794"/>
                    <a:pt x="209039" y="126096"/>
                    <a:pt x="214168" y="126868"/>
                  </a:cubicBezTo>
                  <a:lnTo>
                    <a:pt x="288139" y="137546"/>
                  </a:lnTo>
                  <a:lnTo>
                    <a:pt x="234610" y="189600"/>
                  </a:lnTo>
                  <a:close/>
                </a:path>
              </a:pathLst>
            </a:custGeom>
            <a:solidFill>
              <a:srgbClr val="121212"/>
            </a:solidFill>
            <a:ln w="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7BD0B29F-9A82-4EA8-B764-B6BA76112492}"/>
                </a:ext>
              </a:extLst>
            </p:cNvPr>
            <p:cNvSpPr>
              <a:spLocks noGrp="1" noRot="1" noMove="1" noResize="1" noEditPoints="1" noAdjustHandles="1" noChangeArrowheads="1" noChangeShapeType="1"/>
            </p:cNvSpPr>
            <p:nvPr/>
          </p:nvSpPr>
          <p:spPr>
            <a:xfrm>
              <a:off x="11059213" y="3996888"/>
              <a:ext cx="337930" cy="322229"/>
            </a:xfrm>
            <a:custGeom>
              <a:avLst/>
              <a:gdLst>
                <a:gd name="connsiteX0" fmla="*/ 337098 w 337930"/>
                <a:gd name="connsiteY0" fmla="*/ 121459 h 322229"/>
                <a:gd name="connsiteX1" fmla="*/ 324313 w 337930"/>
                <a:gd name="connsiteY1" fmla="*/ 110782 h 322229"/>
                <a:gd name="connsiteX2" fmla="*/ 226878 w 337930"/>
                <a:gd name="connsiteY2" fmla="*/ 96521 h 322229"/>
                <a:gd name="connsiteX3" fmla="*/ 183254 w 337930"/>
                <a:gd name="connsiteY3" fmla="*/ 8219 h 322229"/>
                <a:gd name="connsiteX4" fmla="*/ 154734 w 337930"/>
                <a:gd name="connsiteY4" fmla="*/ 8219 h 322229"/>
                <a:gd name="connsiteX5" fmla="*/ 111109 w 337930"/>
                <a:gd name="connsiteY5" fmla="*/ 96521 h 322229"/>
                <a:gd name="connsiteX6" fmla="*/ 13674 w 337930"/>
                <a:gd name="connsiteY6" fmla="*/ 110782 h 322229"/>
                <a:gd name="connsiteX7" fmla="*/ 889 w 337930"/>
                <a:gd name="connsiteY7" fmla="*/ 121459 h 322229"/>
                <a:gd name="connsiteX8" fmla="*/ 4682 w 337930"/>
                <a:gd name="connsiteY8" fmla="*/ 137757 h 322229"/>
                <a:gd name="connsiteX9" fmla="*/ 75353 w 337930"/>
                <a:gd name="connsiteY9" fmla="*/ 206390 h 322229"/>
                <a:gd name="connsiteX10" fmla="*/ 58774 w 337930"/>
                <a:gd name="connsiteY10" fmla="*/ 303543 h 322229"/>
                <a:gd name="connsiteX11" fmla="*/ 64886 w 337930"/>
                <a:gd name="connsiteY11" fmla="*/ 319138 h 322229"/>
                <a:gd name="connsiteX12" fmla="*/ 81745 w 337930"/>
                <a:gd name="connsiteY12" fmla="*/ 320403 h 322229"/>
                <a:gd name="connsiteX13" fmla="*/ 168993 w 337930"/>
                <a:gd name="connsiteY13" fmla="*/ 274531 h 322229"/>
                <a:gd name="connsiteX14" fmla="*/ 256242 w 337930"/>
                <a:gd name="connsiteY14" fmla="*/ 320403 h 322229"/>
                <a:gd name="connsiteX15" fmla="*/ 263619 w 337930"/>
                <a:gd name="connsiteY15" fmla="*/ 322229 h 322229"/>
                <a:gd name="connsiteX16" fmla="*/ 273032 w 337930"/>
                <a:gd name="connsiteY16" fmla="*/ 319138 h 322229"/>
                <a:gd name="connsiteX17" fmla="*/ 279143 w 337930"/>
                <a:gd name="connsiteY17" fmla="*/ 303543 h 322229"/>
                <a:gd name="connsiteX18" fmla="*/ 262565 w 337930"/>
                <a:gd name="connsiteY18" fmla="*/ 206390 h 322229"/>
                <a:gd name="connsiteX19" fmla="*/ 333234 w 337930"/>
                <a:gd name="connsiteY19" fmla="*/ 137757 h 322229"/>
                <a:gd name="connsiteX20" fmla="*/ 337028 w 337930"/>
                <a:gd name="connsiteY20" fmla="*/ 121459 h 322229"/>
                <a:gd name="connsiteX21" fmla="*/ 234325 w 337930"/>
                <a:gd name="connsiteY21" fmla="*/ 189600 h 322229"/>
                <a:gd name="connsiteX22" fmla="*/ 229758 w 337930"/>
                <a:gd name="connsiteY22" fmla="*/ 203650 h 322229"/>
                <a:gd name="connsiteX23" fmla="*/ 242544 w 337930"/>
                <a:gd name="connsiteY23" fmla="*/ 277130 h 322229"/>
                <a:gd name="connsiteX24" fmla="*/ 176510 w 337930"/>
                <a:gd name="connsiteY24" fmla="*/ 242427 h 322229"/>
                <a:gd name="connsiteX25" fmla="*/ 169134 w 337930"/>
                <a:gd name="connsiteY25" fmla="*/ 240601 h 322229"/>
                <a:gd name="connsiteX26" fmla="*/ 161758 w 337930"/>
                <a:gd name="connsiteY26" fmla="*/ 242427 h 322229"/>
                <a:gd name="connsiteX27" fmla="*/ 95725 w 337930"/>
                <a:gd name="connsiteY27" fmla="*/ 277130 h 322229"/>
                <a:gd name="connsiteX28" fmla="*/ 108510 w 337930"/>
                <a:gd name="connsiteY28" fmla="*/ 203650 h 322229"/>
                <a:gd name="connsiteX29" fmla="*/ 103943 w 337930"/>
                <a:gd name="connsiteY29" fmla="*/ 189600 h 322229"/>
                <a:gd name="connsiteX30" fmla="*/ 50344 w 337930"/>
                <a:gd name="connsiteY30" fmla="*/ 137546 h 322229"/>
                <a:gd name="connsiteX31" fmla="*/ 124316 w 337930"/>
                <a:gd name="connsiteY31" fmla="*/ 126868 h 322229"/>
                <a:gd name="connsiteX32" fmla="*/ 136329 w 337930"/>
                <a:gd name="connsiteY32" fmla="*/ 118228 h 322229"/>
                <a:gd name="connsiteX33" fmla="*/ 169204 w 337930"/>
                <a:gd name="connsiteY33" fmla="*/ 51422 h 322229"/>
                <a:gd name="connsiteX34" fmla="*/ 202081 w 337930"/>
                <a:gd name="connsiteY34" fmla="*/ 118228 h 322229"/>
                <a:gd name="connsiteX35" fmla="*/ 214093 w 337930"/>
                <a:gd name="connsiteY35" fmla="*/ 126868 h 322229"/>
                <a:gd name="connsiteX36" fmla="*/ 288065 w 337930"/>
                <a:gd name="connsiteY36" fmla="*/ 137546 h 322229"/>
                <a:gd name="connsiteX37" fmla="*/ 234465 w 337930"/>
                <a:gd name="connsiteY37" fmla="*/ 189600 h 32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37930" h="322229">
                  <a:moveTo>
                    <a:pt x="337098" y="121459"/>
                  </a:moveTo>
                  <a:cubicBezTo>
                    <a:pt x="335272" y="115629"/>
                    <a:pt x="330494" y="111554"/>
                    <a:pt x="324313" y="110782"/>
                  </a:cubicBezTo>
                  <a:lnTo>
                    <a:pt x="226878" y="96521"/>
                  </a:lnTo>
                  <a:lnTo>
                    <a:pt x="183254" y="8219"/>
                  </a:lnTo>
                  <a:cubicBezTo>
                    <a:pt x="177915" y="-2740"/>
                    <a:pt x="160073" y="-2740"/>
                    <a:pt x="154734" y="8219"/>
                  </a:cubicBezTo>
                  <a:lnTo>
                    <a:pt x="111109" y="96521"/>
                  </a:lnTo>
                  <a:lnTo>
                    <a:pt x="13674" y="110782"/>
                  </a:lnTo>
                  <a:cubicBezTo>
                    <a:pt x="7563" y="111554"/>
                    <a:pt x="2716" y="115629"/>
                    <a:pt x="889" y="121459"/>
                  </a:cubicBezTo>
                  <a:cubicBezTo>
                    <a:pt x="-1148" y="127360"/>
                    <a:pt x="397" y="133472"/>
                    <a:pt x="4682" y="137757"/>
                  </a:cubicBezTo>
                  <a:lnTo>
                    <a:pt x="75353" y="206390"/>
                  </a:lnTo>
                  <a:lnTo>
                    <a:pt x="58774" y="303543"/>
                  </a:lnTo>
                  <a:cubicBezTo>
                    <a:pt x="57720" y="309444"/>
                    <a:pt x="60038" y="315556"/>
                    <a:pt x="64886" y="319138"/>
                  </a:cubicBezTo>
                  <a:cubicBezTo>
                    <a:pt x="70014" y="322721"/>
                    <a:pt x="76336" y="323213"/>
                    <a:pt x="81745" y="320403"/>
                  </a:cubicBezTo>
                  <a:lnTo>
                    <a:pt x="168993" y="274531"/>
                  </a:lnTo>
                  <a:lnTo>
                    <a:pt x="256242" y="320403"/>
                  </a:lnTo>
                  <a:cubicBezTo>
                    <a:pt x="258560" y="321667"/>
                    <a:pt x="261089" y="322229"/>
                    <a:pt x="263619" y="322229"/>
                  </a:cubicBezTo>
                  <a:cubicBezTo>
                    <a:pt x="266920" y="322229"/>
                    <a:pt x="270222" y="321176"/>
                    <a:pt x="273032" y="319138"/>
                  </a:cubicBezTo>
                  <a:cubicBezTo>
                    <a:pt x="277878" y="315556"/>
                    <a:pt x="280197" y="309444"/>
                    <a:pt x="279143" y="303543"/>
                  </a:cubicBezTo>
                  <a:lnTo>
                    <a:pt x="262565" y="206390"/>
                  </a:lnTo>
                  <a:lnTo>
                    <a:pt x="333234" y="137757"/>
                  </a:lnTo>
                  <a:cubicBezTo>
                    <a:pt x="337590" y="133402"/>
                    <a:pt x="339065" y="127290"/>
                    <a:pt x="337028" y="121459"/>
                  </a:cubicBezTo>
                  <a:close/>
                  <a:moveTo>
                    <a:pt x="234325" y="189600"/>
                  </a:moveTo>
                  <a:cubicBezTo>
                    <a:pt x="230742" y="193183"/>
                    <a:pt x="228986" y="198522"/>
                    <a:pt x="229758" y="203650"/>
                  </a:cubicBezTo>
                  <a:lnTo>
                    <a:pt x="242544" y="277130"/>
                  </a:lnTo>
                  <a:lnTo>
                    <a:pt x="176510" y="242427"/>
                  </a:lnTo>
                  <a:cubicBezTo>
                    <a:pt x="174192" y="241373"/>
                    <a:pt x="171663" y="240601"/>
                    <a:pt x="169134" y="240601"/>
                  </a:cubicBezTo>
                  <a:cubicBezTo>
                    <a:pt x="166605" y="240601"/>
                    <a:pt x="164006" y="241373"/>
                    <a:pt x="161758" y="242427"/>
                  </a:cubicBezTo>
                  <a:lnTo>
                    <a:pt x="95725" y="277130"/>
                  </a:lnTo>
                  <a:lnTo>
                    <a:pt x="108510" y="203650"/>
                  </a:lnTo>
                  <a:cubicBezTo>
                    <a:pt x="109282" y="198592"/>
                    <a:pt x="107456" y="193183"/>
                    <a:pt x="103943" y="189600"/>
                  </a:cubicBezTo>
                  <a:lnTo>
                    <a:pt x="50344" y="137546"/>
                  </a:lnTo>
                  <a:lnTo>
                    <a:pt x="124316" y="126868"/>
                  </a:lnTo>
                  <a:cubicBezTo>
                    <a:pt x="129444" y="126096"/>
                    <a:pt x="134010" y="122794"/>
                    <a:pt x="136329" y="118228"/>
                  </a:cubicBezTo>
                  <a:lnTo>
                    <a:pt x="169204" y="51422"/>
                  </a:lnTo>
                  <a:lnTo>
                    <a:pt x="202081" y="118228"/>
                  </a:lnTo>
                  <a:cubicBezTo>
                    <a:pt x="204399" y="122794"/>
                    <a:pt x="208965" y="126096"/>
                    <a:pt x="214093" y="126868"/>
                  </a:cubicBezTo>
                  <a:lnTo>
                    <a:pt x="288065" y="137546"/>
                  </a:lnTo>
                  <a:lnTo>
                    <a:pt x="234465" y="189600"/>
                  </a:lnTo>
                  <a:close/>
                </a:path>
              </a:pathLst>
            </a:custGeom>
            <a:solidFill>
              <a:srgbClr val="121212"/>
            </a:solidFill>
            <a:ln w="0" cap="flat">
              <a:noFill/>
              <a:prstDash val="solid"/>
              <a:miter/>
            </a:ln>
          </p:spPr>
          <p:txBody>
            <a:bodyPr rtlCol="0" anchor="ctr"/>
            <a:lstStyle/>
            <a:p>
              <a:endParaRPr lang="en-US"/>
            </a:p>
          </p:txBody>
        </p:sp>
      </p:grpSp>
    </p:spTree>
    <p:custDataLst>
      <p:tags r:id="rId1"/>
    </p:custDataLst>
    <p:extLst>
      <p:ext uri="{BB962C8B-B14F-4D97-AF65-F5344CB8AC3E}">
        <p14:creationId xmlns:p14="http://schemas.microsoft.com/office/powerpoint/2010/main" val="11619197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341CF8A-2767-4C61-AB49-DAE62BF309CD}"/>
              </a:ext>
            </a:extLst>
          </p:cNvPr>
          <p:cNvSpPr>
            <a:spLocks noGrp="1" noRot="1" noMove="1" noResize="1" noEditPoints="1" noAdjustHandles="1" noChangeArrowheads="1" noChangeShapeType="1"/>
          </p:cNvSpPr>
          <p:nvPr>
            <p:ph type="title"/>
          </p:nvPr>
        </p:nvSpPr>
        <p:spPr/>
        <p:txBody>
          <a:bodyPr/>
          <a:lstStyle/>
          <a:p>
            <a:r>
              <a:rPr lang="en-US"/>
              <a:t>BAI: Overview</a:t>
            </a:r>
            <a:endParaRPr lang="en-IN"/>
          </a:p>
        </p:txBody>
      </p:sp>
      <p:sp>
        <p:nvSpPr>
          <p:cNvPr id="2" name="Text Placeholder 1">
            <a:extLst>
              <a:ext uri="{FF2B5EF4-FFF2-40B4-BE49-F238E27FC236}">
                <a16:creationId xmlns:a16="http://schemas.microsoft.com/office/drawing/2014/main" id="{36DC2E00-25DF-4033-9773-4E3BD35156A3}"/>
              </a:ext>
            </a:extLst>
          </p:cNvPr>
          <p:cNvSpPr>
            <a:spLocks noGrp="1" noRot="1" noMove="1" noResize="1" noEditPoints="1" noAdjustHandles="1" noChangeArrowheads="1" noChangeShapeType="1"/>
          </p:cNvSpPr>
          <p:nvPr>
            <p:ph type="body" sz="quarter" idx="16"/>
          </p:nvPr>
        </p:nvSpPr>
        <p:spPr/>
        <p:txBody>
          <a:bodyPr/>
          <a:lstStyle/>
          <a:p>
            <a:r>
              <a:rPr lang="en-US"/>
              <a:t>What you can expect</a:t>
            </a:r>
            <a:endParaRPr lang="en-IN"/>
          </a:p>
        </p:txBody>
      </p:sp>
      <p:sp>
        <p:nvSpPr>
          <p:cNvPr id="5" name="Rectangle: Rounded Corners 4">
            <a:extLst>
              <a:ext uri="{FF2B5EF4-FFF2-40B4-BE49-F238E27FC236}">
                <a16:creationId xmlns:a16="http://schemas.microsoft.com/office/drawing/2014/main" id="{03522C14-5D74-76A7-5078-456FBA4DF451}"/>
              </a:ext>
            </a:extLst>
          </p:cNvPr>
          <p:cNvSpPr>
            <a:spLocks noGrp="1" noRot="1" noMove="1" noResize="1" noEditPoints="1" noAdjustHandles="1" noChangeArrowheads="1" noChangeShapeType="1"/>
          </p:cNvSpPr>
          <p:nvPr/>
        </p:nvSpPr>
        <p:spPr>
          <a:xfrm>
            <a:off x="2176535" y="1631812"/>
            <a:ext cx="2160000" cy="2825382"/>
          </a:xfrm>
          <a:prstGeom prst="roundRect">
            <a:avLst>
              <a:gd name="adj" fmla="val 4500"/>
            </a:avLst>
          </a:prstGeom>
          <a:gradFill>
            <a:gsLst>
              <a:gs pos="0">
                <a:srgbClr val="4A4A4A"/>
              </a:gs>
              <a:gs pos="100000">
                <a:srgbClr val="343434"/>
              </a:gs>
            </a:gsLst>
            <a:lin ang="16200038" scaled="0"/>
          </a:gradFill>
          <a:ln>
            <a:noFill/>
          </a:ln>
        </p:spPr>
        <p:txBody>
          <a:bodyPr spcFirstLastPara="1" wrap="square" lIns="90000" tIns="91425" rIns="91425" bIns="91425" anchor="t" anchorCtr="0">
            <a:noAutofit/>
          </a:bodyPr>
          <a:lstStyle/>
          <a:p>
            <a:pPr indent="-331200">
              <a:lnSpc>
                <a:spcPct val="120000"/>
              </a:lnSpc>
              <a:buSzPts val="1400"/>
            </a:pPr>
            <a:r>
              <a:rPr lang="en-US" b="1">
                <a:solidFill>
                  <a:srgbClr val="5AC1FF"/>
                </a:solidFill>
                <a:latin typeface="Inter"/>
                <a:ea typeface="Inter"/>
              </a:rPr>
              <a:t>Self-paced learning</a:t>
            </a:r>
          </a:p>
          <a:p>
            <a:pPr indent="-331200">
              <a:lnSpc>
                <a:spcPct val="120000"/>
              </a:lnSpc>
              <a:buSzPts val="1400"/>
            </a:pPr>
            <a:endParaRPr lang="en-US" b="1">
              <a:solidFill>
                <a:srgbClr val="5AC1FF"/>
              </a:solidFill>
              <a:latin typeface="Inter"/>
              <a:ea typeface="Inter"/>
            </a:endParaRPr>
          </a:p>
          <a:p>
            <a:pPr indent="-331200">
              <a:lnSpc>
                <a:spcPct val="120000"/>
              </a:lnSpc>
              <a:buSzPts val="1400"/>
            </a:pPr>
            <a:r>
              <a:rPr lang="en-US">
                <a:solidFill>
                  <a:schemeClr val="bg1"/>
                </a:solidFill>
                <a:latin typeface="Inter" panose="020B0502030000000004" pitchFamily="34" charset="0"/>
                <a:ea typeface="Inter" panose="020B0502030000000004" pitchFamily="34" charset="0"/>
              </a:rPr>
              <a:t>Specialists can work through training at their own pace, allowing for flexibility and the ability to revisit materials if needed.</a:t>
            </a:r>
          </a:p>
        </p:txBody>
      </p:sp>
      <p:sp>
        <p:nvSpPr>
          <p:cNvPr id="8" name="Rectangle: Rounded Corners 7">
            <a:extLst>
              <a:ext uri="{FF2B5EF4-FFF2-40B4-BE49-F238E27FC236}">
                <a16:creationId xmlns:a16="http://schemas.microsoft.com/office/drawing/2014/main" id="{0BCD38F2-8EC2-4953-49B3-40737AE961F7}"/>
              </a:ext>
            </a:extLst>
          </p:cNvPr>
          <p:cNvSpPr>
            <a:spLocks noGrp="1" noRot="1" noMove="1" noResize="1" noEditPoints="1" noAdjustHandles="1" noChangeArrowheads="1" noChangeShapeType="1"/>
          </p:cNvSpPr>
          <p:nvPr/>
        </p:nvSpPr>
        <p:spPr>
          <a:xfrm>
            <a:off x="6444448" y="1613134"/>
            <a:ext cx="2160000" cy="2844060"/>
          </a:xfrm>
          <a:prstGeom prst="roundRect">
            <a:avLst>
              <a:gd name="adj" fmla="val 5026"/>
            </a:avLst>
          </a:prstGeom>
          <a:gradFill>
            <a:gsLst>
              <a:gs pos="0">
                <a:srgbClr val="4A4A4A"/>
              </a:gs>
              <a:gs pos="100000">
                <a:srgbClr val="343434"/>
              </a:gs>
            </a:gsLst>
            <a:lin ang="16200038" scaled="0"/>
          </a:gradFill>
          <a:ln>
            <a:noFill/>
          </a:ln>
        </p:spPr>
        <p:txBody>
          <a:bodyPr spcFirstLastPara="1" wrap="square" lIns="90000" tIns="91425" rIns="91425" bIns="91425" anchor="t" anchorCtr="0">
            <a:noAutofit/>
          </a:bodyPr>
          <a:lstStyle/>
          <a:p>
            <a:pPr indent="-331200">
              <a:lnSpc>
                <a:spcPct val="120000"/>
              </a:lnSpc>
              <a:buSzPts val="1400"/>
            </a:pPr>
            <a:r>
              <a:rPr lang="en-US" b="1">
                <a:solidFill>
                  <a:srgbClr val="5AC1FF"/>
                </a:solidFill>
                <a:latin typeface="Inter"/>
                <a:ea typeface="Inter"/>
              </a:rPr>
              <a:t>Training completion </a:t>
            </a:r>
          </a:p>
          <a:p>
            <a:pPr>
              <a:lnSpc>
                <a:spcPct val="120000"/>
              </a:lnSpc>
              <a:spcBef>
                <a:spcPct val="0"/>
              </a:spcBef>
              <a:spcAft>
                <a:spcPts val="450"/>
              </a:spcAft>
              <a:buSzPct val="90000"/>
            </a:pPr>
            <a:endParaRPr lang="en-US">
              <a:solidFill>
                <a:schemeClr val="bg1"/>
              </a:solidFill>
              <a:latin typeface="Inter" panose="020B0502030000000004" pitchFamily="34" charset="0"/>
              <a:ea typeface="Inter" panose="020B0502030000000004" pitchFamily="34" charset="0"/>
            </a:endParaRPr>
          </a:p>
          <a:p>
            <a:pPr>
              <a:lnSpc>
                <a:spcPct val="120000"/>
              </a:lnSpc>
              <a:spcBef>
                <a:spcPct val="0"/>
              </a:spcBef>
              <a:spcAft>
                <a:spcPts val="450"/>
              </a:spcAft>
              <a:buSzPct val="90000"/>
            </a:pPr>
            <a:r>
              <a:rPr lang="en-US">
                <a:solidFill>
                  <a:schemeClr val="bg1"/>
                </a:solidFill>
                <a:latin typeface="Inter" panose="020B0502030000000004" pitchFamily="34" charset="0"/>
                <a:ea typeface="Inter" panose="020B0502030000000004" pitchFamily="34" charset="0"/>
              </a:rPr>
              <a:t>BAI ensures that training is fully completed and in time and specialists are equipped to deliver the best possible customer service.</a:t>
            </a:r>
            <a:endParaRPr lang="en-US">
              <a:solidFill>
                <a:schemeClr val="bg1"/>
              </a:solidFill>
              <a:ea typeface="Inter" panose="020B0502030000000004" pitchFamily="34" charset="0"/>
              <a:cs typeface="Arial" pitchFamily="34" charset="0"/>
            </a:endParaRPr>
          </a:p>
        </p:txBody>
      </p:sp>
      <p:pic>
        <p:nvPicPr>
          <p:cNvPr id="4" name="Picture 3" descr="A person sitting at a desk with a computer and a pen&#10;&#10;Description automatically generated">
            <a:extLst>
              <a:ext uri="{FF2B5EF4-FFF2-40B4-BE49-F238E27FC236}">
                <a16:creationId xmlns:a16="http://schemas.microsoft.com/office/drawing/2014/main" id="{CBB7FC37-0CCD-4843-9645-A5937865204D}"/>
              </a:ext>
            </a:extLst>
          </p:cNvPr>
          <p:cNvPicPr>
            <a:picLocks noGrp="1" noRot="1" noChangeAspect="1" noMove="1" noResize="1" noEditPoints="1" noAdjustHandles="1" noChangeArrowheads="1" noChangeShapeType="1" noCrop="1"/>
          </p:cNvPicPr>
          <p:nvPr/>
        </p:nvPicPr>
        <p:blipFill rotWithShape="1">
          <a:blip r:embed="rId4"/>
          <a:srcRect l="9887" r="4107"/>
          <a:stretch/>
        </p:blipFill>
        <p:spPr>
          <a:xfrm>
            <a:off x="539552" y="1634716"/>
            <a:ext cx="1620000" cy="2825382"/>
          </a:xfrm>
          <a:prstGeom prst="roundRect">
            <a:avLst>
              <a:gd name="adj" fmla="val 6927"/>
            </a:avLst>
          </a:prstGeom>
        </p:spPr>
      </p:pic>
      <p:pic>
        <p:nvPicPr>
          <p:cNvPr id="9" name="Picture 8" descr="A person sitting on a couch writing on a notebook&#10;&#10;Description automatically generated">
            <a:extLst>
              <a:ext uri="{FF2B5EF4-FFF2-40B4-BE49-F238E27FC236}">
                <a16:creationId xmlns:a16="http://schemas.microsoft.com/office/drawing/2014/main" id="{20292D79-D526-42A6-BD2E-8603201AD1D3}"/>
              </a:ext>
            </a:extLst>
          </p:cNvPr>
          <p:cNvPicPr>
            <a:picLocks noGrp="1" noRot="1" noChangeAspect="1" noMove="1" noResize="1" noEditPoints="1" noAdjustHandles="1" noChangeArrowheads="1" noChangeShapeType="1" noCrop="1"/>
          </p:cNvPicPr>
          <p:nvPr/>
        </p:nvPicPr>
        <p:blipFill rotWithShape="1">
          <a:blip r:embed="rId5"/>
          <a:srcRect l="12293" r="1474"/>
          <a:stretch/>
        </p:blipFill>
        <p:spPr>
          <a:xfrm>
            <a:off x="4803920" y="1631812"/>
            <a:ext cx="1620000" cy="2816550"/>
          </a:xfrm>
          <a:prstGeom prst="roundRect">
            <a:avLst>
              <a:gd name="adj" fmla="val 5848"/>
            </a:avLst>
          </a:prstGeom>
        </p:spPr>
      </p:pic>
    </p:spTree>
    <p:custDataLst>
      <p:tags r:id="rId1"/>
    </p:custDataLst>
    <p:extLst>
      <p:ext uri="{BB962C8B-B14F-4D97-AF65-F5344CB8AC3E}">
        <p14:creationId xmlns:p14="http://schemas.microsoft.com/office/powerpoint/2010/main" val="38565387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56EFC-4488-4DFB-30AB-A48ED38BF51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4CF3AED-8F38-A992-FAEA-A5D6679F28D2}"/>
              </a:ext>
            </a:extLst>
          </p:cNvPr>
          <p:cNvSpPr>
            <a:spLocks noGrp="1" noRot="1" noMove="1" noResize="1" noEditPoints="1" noAdjustHandles="1" noChangeArrowheads="1" noChangeShapeType="1"/>
          </p:cNvSpPr>
          <p:nvPr>
            <p:ph type="title"/>
          </p:nvPr>
        </p:nvSpPr>
        <p:spPr/>
        <p:txBody>
          <a:bodyPr/>
          <a:lstStyle/>
          <a:p>
            <a:r>
              <a:rPr lang="en-IN"/>
              <a:t>BAI: Best Practices</a:t>
            </a:r>
          </a:p>
        </p:txBody>
      </p:sp>
      <p:sp>
        <p:nvSpPr>
          <p:cNvPr id="20" name="TextBox 19">
            <a:extLst>
              <a:ext uri="{FF2B5EF4-FFF2-40B4-BE49-F238E27FC236}">
                <a16:creationId xmlns:a16="http://schemas.microsoft.com/office/drawing/2014/main" id="{D395A021-A3AD-6A19-7395-DFD7A35DC1F3}"/>
              </a:ext>
            </a:extLst>
          </p:cNvPr>
          <p:cNvSpPr txBox="1">
            <a:spLocks noGrp="1" noRot="1" noMove="1" noResize="1" noEditPoints="1" noAdjustHandles="1" noChangeArrowheads="1" noChangeShapeType="1"/>
          </p:cNvSpPr>
          <p:nvPr/>
        </p:nvSpPr>
        <p:spPr>
          <a:xfrm>
            <a:off x="1602813" y="1496174"/>
            <a:ext cx="897292" cy="338554"/>
          </a:xfrm>
          <a:prstGeom prst="rect">
            <a:avLst/>
          </a:prstGeom>
          <a:noFill/>
        </p:spPr>
        <p:txBody>
          <a:bodyPr wrap="square" rtlCol="0">
            <a:spAutoFit/>
          </a:bodyPr>
          <a:lstStyle/>
          <a:p>
            <a:r>
              <a:rPr lang="en-US" sz="1600" b="1">
                <a:solidFill>
                  <a:srgbClr val="5AC1FF"/>
                </a:solidFill>
                <a:latin typeface="+mn-lt"/>
              </a:rPr>
              <a:t>Pros</a:t>
            </a:r>
            <a:endParaRPr lang="en-IN" sz="1600" b="1">
              <a:solidFill>
                <a:srgbClr val="5AC1FF"/>
              </a:solidFill>
              <a:latin typeface="+mn-lt"/>
            </a:endParaRPr>
          </a:p>
        </p:txBody>
      </p:sp>
      <p:sp>
        <p:nvSpPr>
          <p:cNvPr id="21" name="TextBox 20">
            <a:extLst>
              <a:ext uri="{FF2B5EF4-FFF2-40B4-BE49-F238E27FC236}">
                <a16:creationId xmlns:a16="http://schemas.microsoft.com/office/drawing/2014/main" id="{F143F4E6-63EF-29F3-7AB1-F2E37F6D63AD}"/>
              </a:ext>
            </a:extLst>
          </p:cNvPr>
          <p:cNvSpPr txBox="1">
            <a:spLocks noGrp="1" noRot="1" noMove="1" noResize="1" noEditPoints="1" noAdjustHandles="1" noChangeArrowheads="1" noChangeShapeType="1"/>
          </p:cNvSpPr>
          <p:nvPr/>
        </p:nvSpPr>
        <p:spPr>
          <a:xfrm>
            <a:off x="4726995" y="1496174"/>
            <a:ext cx="977283" cy="338554"/>
          </a:xfrm>
          <a:prstGeom prst="rect">
            <a:avLst/>
          </a:prstGeom>
          <a:noFill/>
        </p:spPr>
        <p:txBody>
          <a:bodyPr wrap="square" rtlCol="0">
            <a:spAutoFit/>
          </a:bodyPr>
          <a:lstStyle/>
          <a:p>
            <a:r>
              <a:rPr lang="en-US" sz="1600" b="1">
                <a:solidFill>
                  <a:srgbClr val="121212"/>
                </a:solidFill>
              </a:rPr>
              <a:t>Cons</a:t>
            </a:r>
            <a:endParaRPr lang="en-IN" sz="1600" b="1">
              <a:solidFill>
                <a:srgbClr val="121212"/>
              </a:solidFill>
            </a:endParaRPr>
          </a:p>
        </p:txBody>
      </p:sp>
      <p:grpSp>
        <p:nvGrpSpPr>
          <p:cNvPr id="3" name="Group 2">
            <a:extLst>
              <a:ext uri="{FF2B5EF4-FFF2-40B4-BE49-F238E27FC236}">
                <a16:creationId xmlns:a16="http://schemas.microsoft.com/office/drawing/2014/main" id="{EA611570-52E0-310C-523F-E6685FADAAC4}"/>
              </a:ext>
            </a:extLst>
          </p:cNvPr>
          <p:cNvGrpSpPr>
            <a:grpSpLocks noGrp="1" noUngrp="1" noRot="1" noMove="1" noResize="1"/>
          </p:cNvGrpSpPr>
          <p:nvPr/>
        </p:nvGrpSpPr>
        <p:grpSpPr>
          <a:xfrm>
            <a:off x="1470661" y="1295289"/>
            <a:ext cx="6070526" cy="3547541"/>
            <a:chOff x="1470661" y="1295289"/>
            <a:chExt cx="6070526" cy="3547541"/>
          </a:xfrm>
        </p:grpSpPr>
        <p:sp>
          <p:nvSpPr>
            <p:cNvPr id="11" name="Rectangle: Rounded Corners 10">
              <a:extLst>
                <a:ext uri="{FF2B5EF4-FFF2-40B4-BE49-F238E27FC236}">
                  <a16:creationId xmlns:a16="http://schemas.microsoft.com/office/drawing/2014/main" id="{C3A76280-2F66-2FFF-BF08-39F5EFE29B0D}"/>
                </a:ext>
              </a:extLst>
            </p:cNvPr>
            <p:cNvSpPr>
              <a:spLocks noGrp="1" noRot="1" noMove="1" noResize="1" noEditPoints="1" noAdjustHandles="1" noChangeArrowheads="1" noChangeShapeType="1"/>
            </p:cNvSpPr>
            <p:nvPr/>
          </p:nvSpPr>
          <p:spPr>
            <a:xfrm>
              <a:off x="4598788" y="1318469"/>
              <a:ext cx="2942399" cy="3524361"/>
            </a:xfrm>
            <a:prstGeom prst="roundRect">
              <a:avLst>
                <a:gd name="adj" fmla="val 7510"/>
              </a:avLst>
            </a:prstGeom>
            <a:solidFill>
              <a:srgbClr val="002F49"/>
            </a:solidFill>
            <a:ln w="12700" cap="flat">
              <a:noFill/>
              <a:prstDash val="solid"/>
              <a:miter/>
            </a:ln>
            <a:effectLst>
              <a:outerShdw blurRad="50800" dist="38100" dir="5400000" algn="t" rotWithShape="0">
                <a:prstClr val="black">
                  <a:alpha val="40000"/>
                </a:prstClr>
              </a:outerShdw>
            </a:effectLst>
          </p:spPr>
          <p:txBody>
            <a:bodyPr rtlCol="0" anchor="ctr"/>
            <a:lstStyle/>
            <a:p>
              <a:endParaRPr lang="en-IN" sz="1050"/>
            </a:p>
          </p:txBody>
        </p:sp>
        <p:sp>
          <p:nvSpPr>
            <p:cNvPr id="13" name="Freeform: Shape 12">
              <a:extLst>
                <a:ext uri="{FF2B5EF4-FFF2-40B4-BE49-F238E27FC236}">
                  <a16:creationId xmlns:a16="http://schemas.microsoft.com/office/drawing/2014/main" id="{AA662362-6E5C-C7DA-CE75-31D289C0A7F5}"/>
                </a:ext>
              </a:extLst>
            </p:cNvPr>
            <p:cNvSpPr>
              <a:spLocks noGrp="1" noRot="1" noMove="1" noResize="1" noEditPoints="1" noAdjustHandles="1" noChangeArrowheads="1" noChangeShapeType="1"/>
            </p:cNvSpPr>
            <p:nvPr/>
          </p:nvSpPr>
          <p:spPr>
            <a:xfrm>
              <a:off x="4674477" y="1394599"/>
              <a:ext cx="2791021" cy="897751"/>
            </a:xfrm>
            <a:custGeom>
              <a:avLst/>
              <a:gdLst>
                <a:gd name="connsiteX0" fmla="*/ 1790221 w 2791021"/>
                <a:gd name="connsiteY0" fmla="*/ 0 h 897751"/>
                <a:gd name="connsiteX1" fmla="*/ 1986661 w 2791021"/>
                <a:gd name="connsiteY1" fmla="*/ 140956 h 897751"/>
                <a:gd name="connsiteX2" fmla="*/ 2628221 w 2791021"/>
                <a:gd name="connsiteY2" fmla="*/ 697083 h 897751"/>
                <a:gd name="connsiteX3" fmla="*/ 2791021 w 2791021"/>
                <a:gd name="connsiteY3" fmla="*/ 867401 h 897751"/>
                <a:gd name="connsiteX4" fmla="*/ 2791021 w 2791021"/>
                <a:gd name="connsiteY4" fmla="*/ 897751 h 897751"/>
                <a:gd name="connsiteX5" fmla="*/ 0 w 2791021"/>
                <a:gd name="connsiteY5" fmla="*/ 897751 h 897751"/>
                <a:gd name="connsiteX6" fmla="*/ 0 w 2791021"/>
                <a:gd name="connsiteY6" fmla="*/ 168478 h 897751"/>
                <a:gd name="connsiteX7" fmla="*/ 192584 w 2791021"/>
                <a:gd name="connsiteY7" fmla="*/ 1172 h 897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1021" h="897751">
                  <a:moveTo>
                    <a:pt x="1790221" y="0"/>
                  </a:moveTo>
                  <a:cubicBezTo>
                    <a:pt x="1886224" y="0"/>
                    <a:pt x="1967672" y="59310"/>
                    <a:pt x="1986661" y="140956"/>
                  </a:cubicBezTo>
                  <a:cubicBezTo>
                    <a:pt x="2051626" y="420777"/>
                    <a:pt x="2305803" y="641119"/>
                    <a:pt x="2628221" y="697083"/>
                  </a:cubicBezTo>
                  <a:cubicBezTo>
                    <a:pt x="2722393" y="713395"/>
                    <a:pt x="2791021" y="784082"/>
                    <a:pt x="2791021" y="867401"/>
                  </a:cubicBezTo>
                  <a:lnTo>
                    <a:pt x="2791021" y="897751"/>
                  </a:lnTo>
                  <a:lnTo>
                    <a:pt x="0" y="897751"/>
                  </a:lnTo>
                  <a:lnTo>
                    <a:pt x="0" y="168478"/>
                  </a:lnTo>
                  <a:cubicBezTo>
                    <a:pt x="0" y="76125"/>
                    <a:pt x="86171" y="1255"/>
                    <a:pt x="192584" y="1172"/>
                  </a:cubicBezTo>
                  <a:close/>
                </a:path>
              </a:pathLst>
            </a:custGeom>
            <a:solidFill>
              <a:schemeClr val="bg1"/>
            </a:solidFill>
            <a:ln w="0" cap="flat">
              <a:noFill/>
              <a:prstDash val="solid"/>
              <a:miter/>
            </a:ln>
          </p:spPr>
          <p:txBody>
            <a:bodyPr wrap="square" lIns="135000" tIns="648000" rIns="135000" rtlCol="0" anchor="ctr">
              <a:noAutofit/>
            </a:bodyPr>
            <a:lstStyle/>
            <a:p>
              <a:pPr marL="285750" indent="-285750">
                <a:spcBef>
                  <a:spcPts val="450"/>
                </a:spcBef>
                <a:spcAft>
                  <a:spcPts val="450"/>
                </a:spcAft>
                <a:buClr>
                  <a:srgbClr val="121212"/>
                </a:buClr>
                <a:buFont typeface="Inter" panose="020B0502030000000004" pitchFamily="34" charset="0"/>
                <a:buChar char="●"/>
              </a:pPr>
              <a:endParaRPr lang="en-US" sz="1200">
                <a:solidFill>
                  <a:srgbClr val="121212"/>
                </a:solidFill>
                <a:latin typeface="+mn-lt"/>
                <a:ea typeface="Inter" panose="020B0502030000000004" pitchFamily="34" charset="0"/>
              </a:endParaRPr>
            </a:p>
          </p:txBody>
        </p:sp>
        <p:sp>
          <p:nvSpPr>
            <p:cNvPr id="14" name="Rectangle: Top Corners Rounded 13">
              <a:extLst>
                <a:ext uri="{FF2B5EF4-FFF2-40B4-BE49-F238E27FC236}">
                  <a16:creationId xmlns:a16="http://schemas.microsoft.com/office/drawing/2014/main" id="{6787420A-EDBB-E20B-1F6F-F7C318BC57DE}"/>
                </a:ext>
              </a:extLst>
            </p:cNvPr>
            <p:cNvSpPr>
              <a:spLocks noGrp="1" noRot="1" noMove="1" noResize="1" noEditPoints="1" noAdjustHandles="1" noChangeArrowheads="1" noChangeShapeType="1"/>
            </p:cNvSpPr>
            <p:nvPr/>
          </p:nvSpPr>
          <p:spPr>
            <a:xfrm>
              <a:off x="4674477" y="2292349"/>
              <a:ext cx="2791021" cy="2454355"/>
            </a:xfrm>
            <a:prstGeom prst="round2SameRect">
              <a:avLst>
                <a:gd name="adj1" fmla="val 0"/>
                <a:gd name="adj2" fmla="val 70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450"/>
                </a:spcBef>
                <a:spcAft>
                  <a:spcPts val="450"/>
                </a:spcAft>
                <a:buClr>
                  <a:srgbClr val="121212"/>
                </a:buClr>
                <a:buFont typeface="Inter" panose="020B0502030000000004" pitchFamily="34" charset="0"/>
                <a:buChar char="●"/>
              </a:pPr>
              <a:endParaRPr lang="en-US" sz="1400">
                <a:solidFill>
                  <a:srgbClr val="121212"/>
                </a:solidFill>
                <a:latin typeface="+mn-lt"/>
                <a:ea typeface="Inter" panose="020B0502030000000004" pitchFamily="34" charset="0"/>
              </a:endParaRPr>
            </a:p>
          </p:txBody>
        </p:sp>
        <p:sp>
          <p:nvSpPr>
            <p:cNvPr id="15" name="Rectangle: Rounded Corners 14">
              <a:extLst>
                <a:ext uri="{FF2B5EF4-FFF2-40B4-BE49-F238E27FC236}">
                  <a16:creationId xmlns:a16="http://schemas.microsoft.com/office/drawing/2014/main" id="{15852573-839E-2ABD-D276-3F706F7A7577}"/>
                </a:ext>
              </a:extLst>
            </p:cNvPr>
            <p:cNvSpPr>
              <a:spLocks noGrp="1" noRot="1" noMove="1" noResize="1" noEditPoints="1" noAdjustHandles="1" noChangeArrowheads="1" noChangeShapeType="1"/>
            </p:cNvSpPr>
            <p:nvPr/>
          </p:nvSpPr>
          <p:spPr>
            <a:xfrm>
              <a:off x="1470661" y="1295289"/>
              <a:ext cx="2942399" cy="3524361"/>
            </a:xfrm>
            <a:prstGeom prst="roundRect">
              <a:avLst>
                <a:gd name="adj" fmla="val 7510"/>
              </a:avLst>
            </a:prstGeom>
            <a:solidFill>
              <a:srgbClr val="5AC1FF"/>
            </a:solidFill>
            <a:ln w="12700" cap="flat">
              <a:noFill/>
              <a:prstDash val="solid"/>
              <a:miter/>
            </a:ln>
            <a:effectLst>
              <a:outerShdw blurRad="50800" dist="38100" dir="5400000" algn="t" rotWithShape="0">
                <a:prstClr val="black">
                  <a:alpha val="40000"/>
                </a:prstClr>
              </a:outerShdw>
            </a:effectLst>
          </p:spPr>
          <p:txBody>
            <a:bodyPr rtlCol="0" anchor="ctr"/>
            <a:lstStyle/>
            <a:p>
              <a:endParaRPr lang="en-IN" sz="1050"/>
            </a:p>
          </p:txBody>
        </p:sp>
        <p:sp>
          <p:nvSpPr>
            <p:cNvPr id="17" name="Freeform: Shape 16">
              <a:extLst>
                <a:ext uri="{FF2B5EF4-FFF2-40B4-BE49-F238E27FC236}">
                  <a16:creationId xmlns:a16="http://schemas.microsoft.com/office/drawing/2014/main" id="{129647D3-743E-2268-B10C-8D598582FA32}"/>
                </a:ext>
              </a:extLst>
            </p:cNvPr>
            <p:cNvSpPr>
              <a:spLocks noGrp="1" noRot="1" noMove="1" noResize="1" noEditPoints="1" noAdjustHandles="1" noChangeArrowheads="1" noChangeShapeType="1"/>
            </p:cNvSpPr>
            <p:nvPr/>
          </p:nvSpPr>
          <p:spPr>
            <a:xfrm>
              <a:off x="1552490" y="1394599"/>
              <a:ext cx="2791021" cy="897751"/>
            </a:xfrm>
            <a:custGeom>
              <a:avLst/>
              <a:gdLst>
                <a:gd name="connsiteX0" fmla="*/ 1790221 w 2791021"/>
                <a:gd name="connsiteY0" fmla="*/ 0 h 897751"/>
                <a:gd name="connsiteX1" fmla="*/ 1986661 w 2791021"/>
                <a:gd name="connsiteY1" fmla="*/ 140956 h 897751"/>
                <a:gd name="connsiteX2" fmla="*/ 2628221 w 2791021"/>
                <a:gd name="connsiteY2" fmla="*/ 697083 h 897751"/>
                <a:gd name="connsiteX3" fmla="*/ 2791021 w 2791021"/>
                <a:gd name="connsiteY3" fmla="*/ 867401 h 897751"/>
                <a:gd name="connsiteX4" fmla="*/ 2791021 w 2791021"/>
                <a:gd name="connsiteY4" fmla="*/ 897751 h 897751"/>
                <a:gd name="connsiteX5" fmla="*/ 0 w 2791021"/>
                <a:gd name="connsiteY5" fmla="*/ 897751 h 897751"/>
                <a:gd name="connsiteX6" fmla="*/ 0 w 2791021"/>
                <a:gd name="connsiteY6" fmla="*/ 168478 h 897751"/>
                <a:gd name="connsiteX7" fmla="*/ 192584 w 2791021"/>
                <a:gd name="connsiteY7" fmla="*/ 1172 h 897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1021" h="897751">
                  <a:moveTo>
                    <a:pt x="1790221" y="0"/>
                  </a:moveTo>
                  <a:cubicBezTo>
                    <a:pt x="1886224" y="0"/>
                    <a:pt x="1967672" y="59310"/>
                    <a:pt x="1986661" y="140956"/>
                  </a:cubicBezTo>
                  <a:cubicBezTo>
                    <a:pt x="2051626" y="420777"/>
                    <a:pt x="2305803" y="641119"/>
                    <a:pt x="2628221" y="697083"/>
                  </a:cubicBezTo>
                  <a:cubicBezTo>
                    <a:pt x="2722393" y="713395"/>
                    <a:pt x="2791021" y="784082"/>
                    <a:pt x="2791021" y="867401"/>
                  </a:cubicBezTo>
                  <a:lnTo>
                    <a:pt x="2791021" y="897751"/>
                  </a:lnTo>
                  <a:lnTo>
                    <a:pt x="0" y="897751"/>
                  </a:lnTo>
                  <a:lnTo>
                    <a:pt x="0" y="168478"/>
                  </a:lnTo>
                  <a:cubicBezTo>
                    <a:pt x="0" y="76125"/>
                    <a:pt x="86171" y="1255"/>
                    <a:pt x="192584" y="1172"/>
                  </a:cubicBezTo>
                  <a:close/>
                </a:path>
              </a:pathLst>
            </a:custGeom>
            <a:solidFill>
              <a:schemeClr val="bg1"/>
            </a:solidFill>
            <a:ln w="0" cap="flat">
              <a:noFill/>
              <a:prstDash val="solid"/>
              <a:miter/>
            </a:ln>
          </p:spPr>
          <p:txBody>
            <a:bodyPr wrap="square" lIns="135000" tIns="648000" rIns="135000" rtlCol="0" anchor="ctr">
              <a:noAutofit/>
            </a:bodyPr>
            <a:lstStyle/>
            <a:p>
              <a:pPr marL="285750" indent="-285750">
                <a:spcBef>
                  <a:spcPts val="450"/>
                </a:spcBef>
                <a:spcAft>
                  <a:spcPts val="450"/>
                </a:spcAft>
                <a:buClr>
                  <a:srgbClr val="121212"/>
                </a:buClr>
                <a:buFont typeface="Inter" panose="020B0502030000000004" pitchFamily="34" charset="0"/>
                <a:buChar char="●"/>
              </a:pPr>
              <a:endParaRPr lang="en-US" sz="1200">
                <a:solidFill>
                  <a:srgbClr val="121212"/>
                </a:solidFill>
                <a:latin typeface="+mn-lt"/>
                <a:ea typeface="Inter" panose="020B0502030000000004" pitchFamily="34" charset="0"/>
              </a:endParaRPr>
            </a:p>
          </p:txBody>
        </p:sp>
        <p:pic>
          <p:nvPicPr>
            <p:cNvPr id="18" name="Graphic 17">
              <a:extLst>
                <a:ext uri="{FF2B5EF4-FFF2-40B4-BE49-F238E27FC236}">
                  <a16:creationId xmlns:a16="http://schemas.microsoft.com/office/drawing/2014/main" id="{21B4BD03-6AB6-D1E1-A665-382895073010}"/>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6952432" y="1532742"/>
              <a:ext cx="328613" cy="265418"/>
            </a:xfrm>
            <a:prstGeom prst="rect">
              <a:avLst/>
            </a:prstGeom>
          </p:spPr>
        </p:pic>
        <p:pic>
          <p:nvPicPr>
            <p:cNvPr id="19" name="Graphic 18">
              <a:extLst>
                <a:ext uri="{FF2B5EF4-FFF2-40B4-BE49-F238E27FC236}">
                  <a16:creationId xmlns:a16="http://schemas.microsoft.com/office/drawing/2014/main" id="{242B9220-EC80-43E2-0D0F-931C81B1A117}"/>
                </a:ext>
              </a:extLst>
            </p:cNvPr>
            <p:cNvPicPr>
              <a:picLocks noGrp="1" noRot="1" noChangeAspect="1" noMove="1" noResize="1" noEditPoints="1" noAdjustHandles="1" noChangeArrowheads="1" noChangeShapeType="1" noCrop="1"/>
            </p:cNvPicPr>
            <p:nvPr/>
          </p:nvPicPr>
          <p:blipFill>
            <a:blip r:embed="rId6">
              <a:extLst>
                <a:ext uri="{96DAC541-7B7A-43D3-8B79-37D633B846F1}">
                  <asvg:svgBlip xmlns:asvg="http://schemas.microsoft.com/office/drawing/2016/SVG/main" r:embed="rId7"/>
                </a:ext>
              </a:extLst>
            </a:blip>
            <a:stretch>
              <a:fillRect/>
            </a:stretch>
          </p:blipFill>
          <p:spPr>
            <a:xfrm>
              <a:off x="3864896" y="1535125"/>
              <a:ext cx="322715" cy="260654"/>
            </a:xfrm>
            <a:prstGeom prst="rect">
              <a:avLst/>
            </a:prstGeom>
          </p:spPr>
        </p:pic>
        <p:sp>
          <p:nvSpPr>
            <p:cNvPr id="22" name="Rectangle: Top Corners Rounded 21">
              <a:extLst>
                <a:ext uri="{FF2B5EF4-FFF2-40B4-BE49-F238E27FC236}">
                  <a16:creationId xmlns:a16="http://schemas.microsoft.com/office/drawing/2014/main" id="{289F6976-ACD1-5AE1-C65A-D024FBB6EFD1}"/>
                </a:ext>
              </a:extLst>
            </p:cNvPr>
            <p:cNvSpPr>
              <a:spLocks noGrp="1" noRot="1" noMove="1" noResize="1" noEditPoints="1" noAdjustHandles="1" noChangeArrowheads="1" noChangeShapeType="1"/>
            </p:cNvSpPr>
            <p:nvPr/>
          </p:nvSpPr>
          <p:spPr>
            <a:xfrm>
              <a:off x="1552490" y="2292349"/>
              <a:ext cx="2791021" cy="2455545"/>
            </a:xfrm>
            <a:prstGeom prst="round2SameRect">
              <a:avLst>
                <a:gd name="adj1" fmla="val 0"/>
                <a:gd name="adj2" fmla="val 70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450"/>
                </a:spcBef>
                <a:spcAft>
                  <a:spcPts val="450"/>
                </a:spcAft>
                <a:buClr>
                  <a:srgbClr val="121212"/>
                </a:buClr>
                <a:buFont typeface="Inter" panose="020B0502030000000004" pitchFamily="34" charset="0"/>
                <a:buChar char="●"/>
              </a:pPr>
              <a:endParaRPr lang="en-US" sz="1400">
                <a:solidFill>
                  <a:srgbClr val="121212"/>
                </a:solidFill>
                <a:latin typeface="+mn-lt"/>
                <a:ea typeface="Inter" panose="020B0502030000000004" pitchFamily="34" charset="0"/>
              </a:endParaRPr>
            </a:p>
          </p:txBody>
        </p:sp>
      </p:grpSp>
      <p:sp>
        <p:nvSpPr>
          <p:cNvPr id="24" name="TextBox 23">
            <a:extLst>
              <a:ext uri="{FF2B5EF4-FFF2-40B4-BE49-F238E27FC236}">
                <a16:creationId xmlns:a16="http://schemas.microsoft.com/office/drawing/2014/main" id="{E1B7E497-2071-5A70-09C4-5C628DBBA40A}"/>
              </a:ext>
            </a:extLst>
          </p:cNvPr>
          <p:cNvSpPr txBox="1">
            <a:spLocks noGrp="1" noRot="1" noMove="1" noResize="1" noEditPoints="1" noAdjustHandles="1" noChangeArrowheads="1" noChangeShapeType="1"/>
          </p:cNvSpPr>
          <p:nvPr/>
        </p:nvSpPr>
        <p:spPr>
          <a:xfrm>
            <a:off x="1552490" y="2191932"/>
            <a:ext cx="2791021" cy="2324034"/>
          </a:xfrm>
          <a:prstGeom prst="rect">
            <a:avLst/>
          </a:prstGeom>
          <a:noFill/>
        </p:spPr>
        <p:txBody>
          <a:bodyPr wrap="square" rtlCol="0">
            <a:spAutoFit/>
          </a:bodyPr>
          <a:lstStyle/>
          <a:p>
            <a:pPr marL="285750" indent="-285750">
              <a:lnSpc>
                <a:spcPct val="120000"/>
              </a:lnSpc>
              <a:spcBef>
                <a:spcPts val="450"/>
              </a:spcBef>
              <a:spcAft>
                <a:spcPts val="450"/>
              </a:spcAft>
              <a:buClr>
                <a:srgbClr val="121212"/>
              </a:buClr>
              <a:buSzPct val="113000"/>
              <a:buFont typeface="Inter" panose="020B0502030000000004" pitchFamily="34" charset="0"/>
              <a:buChar char="●"/>
            </a:pPr>
            <a:r>
              <a:rPr lang="en-US" sz="1200">
                <a:solidFill>
                  <a:srgbClr val="121212"/>
                </a:solidFill>
                <a:latin typeface="+mn-lt"/>
                <a:ea typeface="Inter" panose="020B0502030000000004" pitchFamily="34" charset="0"/>
              </a:rPr>
              <a:t>Complete all assigned training modules by the specific deadlines.</a:t>
            </a:r>
          </a:p>
          <a:p>
            <a:pPr marL="285750" indent="-285750">
              <a:lnSpc>
                <a:spcPct val="120000"/>
              </a:lnSpc>
              <a:spcBef>
                <a:spcPts val="450"/>
              </a:spcBef>
              <a:spcAft>
                <a:spcPts val="450"/>
              </a:spcAft>
              <a:buClr>
                <a:srgbClr val="121212"/>
              </a:buClr>
              <a:buSzPct val="113000"/>
              <a:buFont typeface="Inter" panose="020B0502030000000004" pitchFamily="34" charset="0"/>
              <a:buChar char="●"/>
            </a:pPr>
            <a:r>
              <a:rPr lang="en" sz="1200">
                <a:solidFill>
                  <a:schemeClr val="dk1"/>
                </a:solidFill>
                <a:latin typeface="+mn-lt"/>
                <a:ea typeface="Inter"/>
                <a:cs typeface="Inter"/>
                <a:sym typeface="Inter"/>
              </a:rPr>
              <a:t>Revisit and reinforce areas where you need more clarity.</a:t>
            </a:r>
            <a:endParaRPr lang="en-US" sz="1200">
              <a:solidFill>
                <a:srgbClr val="121212"/>
              </a:solidFill>
              <a:latin typeface="+mn-lt"/>
              <a:ea typeface="Inter" panose="020B0502030000000004" pitchFamily="34" charset="0"/>
            </a:endParaRPr>
          </a:p>
          <a:p>
            <a:pPr marL="285750" indent="-285750">
              <a:lnSpc>
                <a:spcPct val="120000"/>
              </a:lnSpc>
              <a:spcBef>
                <a:spcPts val="450"/>
              </a:spcBef>
              <a:spcAft>
                <a:spcPts val="450"/>
              </a:spcAft>
              <a:buClr>
                <a:srgbClr val="121212"/>
              </a:buClr>
              <a:buSzPct val="113000"/>
              <a:buFont typeface="Inter" panose="020B0502030000000004" pitchFamily="34" charset="0"/>
              <a:buChar char="●"/>
            </a:pPr>
            <a:r>
              <a:rPr lang="en" sz="1200">
                <a:solidFill>
                  <a:schemeClr val="dk1"/>
                </a:solidFill>
                <a:latin typeface="+mn-lt"/>
                <a:ea typeface="Inter"/>
                <a:cs typeface="Inter"/>
                <a:sym typeface="Inter"/>
              </a:rPr>
              <a:t>Fully engage with the material for better understanding and improved customer interactions.</a:t>
            </a:r>
            <a:endParaRPr lang="en-US" sz="1200">
              <a:solidFill>
                <a:srgbClr val="121212"/>
              </a:solidFill>
              <a:latin typeface="+mn-lt"/>
              <a:ea typeface="Inter" panose="020B0502030000000004" pitchFamily="34" charset="0"/>
            </a:endParaRPr>
          </a:p>
        </p:txBody>
      </p:sp>
      <p:sp>
        <p:nvSpPr>
          <p:cNvPr id="26" name="TextBox 25">
            <a:extLst>
              <a:ext uri="{FF2B5EF4-FFF2-40B4-BE49-F238E27FC236}">
                <a16:creationId xmlns:a16="http://schemas.microsoft.com/office/drawing/2014/main" id="{F0FAF354-5E30-7CA3-CA1D-07316A223628}"/>
              </a:ext>
            </a:extLst>
          </p:cNvPr>
          <p:cNvSpPr txBox="1">
            <a:spLocks noGrp="1" noRot="1" noMove="1" noResize="1" noEditPoints="1" noAdjustHandles="1" noChangeArrowheads="1" noChangeShapeType="1"/>
          </p:cNvSpPr>
          <p:nvPr/>
        </p:nvSpPr>
        <p:spPr>
          <a:xfrm>
            <a:off x="4674477" y="2191932"/>
            <a:ext cx="2791021" cy="1880836"/>
          </a:xfrm>
          <a:prstGeom prst="rect">
            <a:avLst/>
          </a:prstGeom>
          <a:noFill/>
        </p:spPr>
        <p:txBody>
          <a:bodyPr wrap="square" rtlCol="0">
            <a:spAutoFit/>
          </a:bodyPr>
          <a:lstStyle/>
          <a:p>
            <a:pPr marL="285750" indent="-285750">
              <a:lnSpc>
                <a:spcPct val="120000"/>
              </a:lnSpc>
              <a:spcBef>
                <a:spcPts val="450"/>
              </a:spcBef>
              <a:spcAft>
                <a:spcPts val="450"/>
              </a:spcAft>
              <a:buClr>
                <a:srgbClr val="121212"/>
              </a:buClr>
              <a:buSzPct val="113000"/>
              <a:buFont typeface="Inter" panose="020B0502030000000004" pitchFamily="34" charset="0"/>
              <a:buChar char="●"/>
            </a:pPr>
            <a:r>
              <a:rPr lang="en-US" sz="1200">
                <a:solidFill>
                  <a:srgbClr val="121212"/>
                </a:solidFill>
                <a:latin typeface="+mn-lt"/>
                <a:ea typeface="Inter" panose="020B0502030000000004" pitchFamily="34" charset="0"/>
              </a:rPr>
              <a:t>Don’t rush through or skip important sections.</a:t>
            </a:r>
          </a:p>
          <a:p>
            <a:pPr marL="285750" indent="-285750">
              <a:lnSpc>
                <a:spcPct val="120000"/>
              </a:lnSpc>
              <a:spcBef>
                <a:spcPts val="450"/>
              </a:spcBef>
              <a:spcAft>
                <a:spcPts val="450"/>
              </a:spcAft>
              <a:buClr>
                <a:srgbClr val="121212"/>
              </a:buClr>
              <a:buSzPct val="113000"/>
              <a:buFont typeface="Inter" panose="020B0502030000000004" pitchFamily="34" charset="0"/>
              <a:buChar char="●"/>
            </a:pPr>
            <a:r>
              <a:rPr lang="en" sz="1200">
                <a:solidFill>
                  <a:schemeClr val="dk1"/>
                </a:solidFill>
                <a:latin typeface="+mn-lt"/>
                <a:ea typeface="Inter"/>
                <a:cs typeface="Inter"/>
                <a:sym typeface="Inter"/>
              </a:rPr>
              <a:t>Don’t wait until the last minute to finish mandatory trainings.</a:t>
            </a:r>
            <a:endParaRPr lang="en-US" sz="1200">
              <a:solidFill>
                <a:srgbClr val="121212"/>
              </a:solidFill>
              <a:latin typeface="+mn-lt"/>
              <a:ea typeface="Inter" panose="020B0502030000000004" pitchFamily="34" charset="0"/>
            </a:endParaRPr>
          </a:p>
          <a:p>
            <a:pPr marL="285750" indent="-285750">
              <a:lnSpc>
                <a:spcPct val="120000"/>
              </a:lnSpc>
              <a:spcBef>
                <a:spcPts val="450"/>
              </a:spcBef>
              <a:spcAft>
                <a:spcPts val="450"/>
              </a:spcAft>
              <a:buClr>
                <a:srgbClr val="121212"/>
              </a:buClr>
              <a:buSzPct val="113000"/>
              <a:buFont typeface="Inter" panose="020B0502030000000004" pitchFamily="34" charset="0"/>
              <a:buChar char="●"/>
            </a:pPr>
            <a:r>
              <a:rPr lang="en-US" sz="1200">
                <a:solidFill>
                  <a:srgbClr val="121212"/>
                </a:solidFill>
                <a:latin typeface="+mn-lt"/>
                <a:ea typeface="Inter" panose="020B0502030000000004" pitchFamily="34" charset="0"/>
              </a:rPr>
              <a:t>Don’t rely on others to complete their training and to copy their responses.</a:t>
            </a:r>
          </a:p>
        </p:txBody>
      </p:sp>
      <p:sp>
        <p:nvSpPr>
          <p:cNvPr id="2" name="TextBox 1">
            <a:extLst>
              <a:ext uri="{FF2B5EF4-FFF2-40B4-BE49-F238E27FC236}">
                <a16:creationId xmlns:a16="http://schemas.microsoft.com/office/drawing/2014/main" id="{1169E284-8953-1A1B-E96D-BFA048912260}"/>
              </a:ext>
            </a:extLst>
          </p:cNvPr>
          <p:cNvSpPr txBox="1">
            <a:spLocks noGrp="1" noRot="1" noMove="1" noResize="1" noEditPoints="1" noAdjustHandles="1" noChangeArrowheads="1" noChangeShapeType="1"/>
          </p:cNvSpPr>
          <p:nvPr/>
        </p:nvSpPr>
        <p:spPr>
          <a:xfrm>
            <a:off x="1637097" y="1530107"/>
            <a:ext cx="1180025" cy="338554"/>
          </a:xfrm>
          <a:prstGeom prst="rect">
            <a:avLst/>
          </a:prstGeom>
          <a:noFill/>
        </p:spPr>
        <p:txBody>
          <a:bodyPr wrap="square" rtlCol="0">
            <a:spAutoFit/>
          </a:bodyPr>
          <a:lstStyle/>
          <a:p>
            <a:r>
              <a:rPr lang="en-US" sz="1600" b="1">
                <a:solidFill>
                  <a:srgbClr val="5AC1FF"/>
                </a:solidFill>
                <a:latin typeface="+mn-lt"/>
                <a:ea typeface="Inter" panose="020B0502030000000004" pitchFamily="34" charset="0"/>
              </a:rPr>
              <a:t>Dos</a:t>
            </a:r>
          </a:p>
        </p:txBody>
      </p:sp>
      <p:sp>
        <p:nvSpPr>
          <p:cNvPr id="4" name="TextBox 3">
            <a:extLst>
              <a:ext uri="{FF2B5EF4-FFF2-40B4-BE49-F238E27FC236}">
                <a16:creationId xmlns:a16="http://schemas.microsoft.com/office/drawing/2014/main" id="{FC0D2BAF-3704-38EC-AA4A-39971AD4B948}"/>
              </a:ext>
            </a:extLst>
          </p:cNvPr>
          <p:cNvSpPr txBox="1">
            <a:spLocks noGrp="1" noRot="1" noMove="1" noResize="1" noEditPoints="1" noAdjustHandles="1" noChangeArrowheads="1" noChangeShapeType="1"/>
          </p:cNvSpPr>
          <p:nvPr/>
        </p:nvSpPr>
        <p:spPr>
          <a:xfrm>
            <a:off x="4806764" y="1484676"/>
            <a:ext cx="1285221" cy="338554"/>
          </a:xfrm>
          <a:prstGeom prst="rect">
            <a:avLst/>
          </a:prstGeom>
          <a:noFill/>
        </p:spPr>
        <p:txBody>
          <a:bodyPr wrap="square" rtlCol="0">
            <a:spAutoFit/>
          </a:bodyPr>
          <a:lstStyle/>
          <a:p>
            <a:r>
              <a:rPr lang="en-US" sz="1600" b="1">
                <a:solidFill>
                  <a:srgbClr val="121212"/>
                </a:solidFill>
                <a:latin typeface="Inter" panose="020B0502030000000004" pitchFamily="34" charset="0"/>
                <a:ea typeface="Inter" panose="020B0502030000000004" pitchFamily="34" charset="0"/>
              </a:rPr>
              <a:t>Don’ts</a:t>
            </a:r>
          </a:p>
        </p:txBody>
      </p:sp>
    </p:spTree>
    <p:custDataLst>
      <p:tags r:id="rId1"/>
    </p:custDataLst>
    <p:extLst>
      <p:ext uri="{BB962C8B-B14F-4D97-AF65-F5344CB8AC3E}">
        <p14:creationId xmlns:p14="http://schemas.microsoft.com/office/powerpoint/2010/main" val="35890270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281F9-819D-4BA2-A359-87D26F157F84}"/>
              </a:ext>
            </a:extLst>
          </p:cNvPr>
          <p:cNvSpPr>
            <a:spLocks noGrp="1" noRot="1" noMove="1" noResize="1" noEditPoints="1" noAdjustHandles="1" noChangeArrowheads="1" noChangeShapeType="1"/>
          </p:cNvSpPr>
          <p:nvPr>
            <p:ph type="title"/>
          </p:nvPr>
        </p:nvSpPr>
        <p:spPr/>
        <p:txBody>
          <a:bodyPr/>
          <a:lstStyle/>
          <a:p>
            <a:r>
              <a:rPr lang="en-US"/>
              <a:t>BAI: How It Works</a:t>
            </a:r>
            <a:endParaRPr lang="en-IN"/>
          </a:p>
        </p:txBody>
      </p:sp>
      <p:sp>
        <p:nvSpPr>
          <p:cNvPr id="3" name="Text Placeholder 2">
            <a:extLst>
              <a:ext uri="{FF2B5EF4-FFF2-40B4-BE49-F238E27FC236}">
                <a16:creationId xmlns:a16="http://schemas.microsoft.com/office/drawing/2014/main" id="{BA4FC8FC-619C-4B87-A2BB-485DD560D450}"/>
              </a:ext>
            </a:extLst>
          </p:cNvPr>
          <p:cNvSpPr>
            <a:spLocks noGrp="1" noRot="1" noMove="1" noResize="1" noEditPoints="1" noAdjustHandles="1" noChangeArrowheads="1" noChangeShapeType="1"/>
          </p:cNvSpPr>
          <p:nvPr>
            <p:ph type="body" sz="quarter" idx="4294967295"/>
          </p:nvPr>
        </p:nvSpPr>
        <p:spPr>
          <a:xfrm>
            <a:off x="0" y="828675"/>
            <a:ext cx="8639175" cy="461963"/>
          </a:xfrm>
          <a:prstGeom prst="rect">
            <a:avLst/>
          </a:prstGeom>
        </p:spPr>
        <p:txBody>
          <a:bodyPr lIns="36000">
            <a:normAutofit/>
          </a:bodyPr>
          <a:lstStyle/>
          <a:p>
            <a:r>
              <a:rPr lang="en-IN"/>
              <a:t>Identifying Customer Challenges</a:t>
            </a:r>
          </a:p>
        </p:txBody>
      </p:sp>
      <p:sp>
        <p:nvSpPr>
          <p:cNvPr id="5" name="TextBox 4">
            <a:extLst>
              <a:ext uri="{FF2B5EF4-FFF2-40B4-BE49-F238E27FC236}">
                <a16:creationId xmlns:a16="http://schemas.microsoft.com/office/drawing/2014/main" id="{02BB72DC-B4D8-A725-F5A9-71FB4B80B146}"/>
              </a:ext>
            </a:extLst>
          </p:cNvPr>
          <p:cNvSpPr txBox="1">
            <a:spLocks noGrp="1" noRot="1" noMove="1" noResize="1" noEditPoints="1" noAdjustHandles="1" noChangeArrowheads="1" noChangeShapeType="1"/>
          </p:cNvSpPr>
          <p:nvPr/>
        </p:nvSpPr>
        <p:spPr>
          <a:xfrm>
            <a:off x="252000" y="808038"/>
            <a:ext cx="4320000" cy="338554"/>
          </a:xfrm>
          <a:prstGeom prst="rect">
            <a:avLst/>
          </a:prstGeom>
          <a:noFill/>
        </p:spPr>
        <p:txBody>
          <a:bodyPr wrap="square" rtlCol="0">
            <a:spAutoFit/>
          </a:bodyPr>
          <a:lstStyle/>
          <a:p>
            <a:r>
              <a:rPr lang="en-US" sz="1600" i="1">
                <a:solidFill>
                  <a:schemeClr val="bg1"/>
                </a:solidFill>
                <a:latin typeface="+mn-lt"/>
              </a:rPr>
              <a:t>Log in to BAI using Okta.</a:t>
            </a:r>
            <a:endParaRPr lang="en-IN" sz="1600" i="1">
              <a:solidFill>
                <a:schemeClr val="bg1"/>
              </a:solidFill>
              <a:latin typeface="+mn-lt"/>
            </a:endParaRPr>
          </a:p>
        </p:txBody>
      </p:sp>
      <p:grpSp>
        <p:nvGrpSpPr>
          <p:cNvPr id="7" name="Group 6">
            <a:extLst>
              <a:ext uri="{FF2B5EF4-FFF2-40B4-BE49-F238E27FC236}">
                <a16:creationId xmlns:a16="http://schemas.microsoft.com/office/drawing/2014/main" id="{00559116-21E2-4F0B-88F4-D7E018D28DA3}"/>
              </a:ext>
            </a:extLst>
          </p:cNvPr>
          <p:cNvGrpSpPr>
            <a:grpSpLocks noGrp="1" noUngrp="1" noRot="1" noMove="1" noResize="1"/>
          </p:cNvGrpSpPr>
          <p:nvPr/>
        </p:nvGrpSpPr>
        <p:grpSpPr>
          <a:xfrm>
            <a:off x="1156124" y="1204734"/>
            <a:ext cx="6831752" cy="3672066"/>
            <a:chOff x="980609" y="1204734"/>
            <a:chExt cx="6831752" cy="3672066"/>
          </a:xfrm>
        </p:grpSpPr>
        <p:pic>
          <p:nvPicPr>
            <p:cNvPr id="4" name="Google Shape;574;p74">
              <a:extLst>
                <a:ext uri="{FF2B5EF4-FFF2-40B4-BE49-F238E27FC236}">
                  <a16:creationId xmlns:a16="http://schemas.microsoft.com/office/drawing/2014/main" id="{12AF8D9B-886E-BE34-2695-4B47FFC297DC}"/>
                </a:ext>
              </a:extLst>
            </p:cNvPr>
            <p:cNvPicPr preferRelativeResize="0">
              <a:picLocks noGrp="1" noRot="1" noMove="1" noResize="1" noEditPoints="1" noAdjustHandles="1" noChangeArrowheads="1" noChangeShapeType="1" noCrop="1"/>
            </p:cNvPicPr>
            <p:nvPr/>
          </p:nvPicPr>
          <p:blipFill rotWithShape="1">
            <a:blip r:embed="rId4">
              <a:extLst>
                <a:ext uri="{BEBA8EAE-BF5A-486C-A8C5-ECC9F3942E4B}">
                  <a14:imgProps xmlns:a14="http://schemas.microsoft.com/office/drawing/2010/main">
                    <a14:imgLayer r:embed="rId5">
                      <a14:imgEffect>
                        <a14:artisticBlur/>
                      </a14:imgEffect>
                    </a14:imgLayer>
                  </a14:imgProps>
                </a:ext>
              </a:extLst>
            </a:blip>
            <a:stretch/>
          </p:blipFill>
          <p:spPr>
            <a:xfrm>
              <a:off x="980609" y="1204734"/>
              <a:ext cx="6831752" cy="3672066"/>
            </a:xfrm>
            <a:prstGeom prst="rect">
              <a:avLst/>
            </a:prstGeom>
          </p:spPr>
        </p:pic>
        <p:sp>
          <p:nvSpPr>
            <p:cNvPr id="6" name="Google Shape;697;p97">
              <a:extLst>
                <a:ext uri="{FF2B5EF4-FFF2-40B4-BE49-F238E27FC236}">
                  <a16:creationId xmlns:a16="http://schemas.microsoft.com/office/drawing/2014/main" id="{42276266-8898-B8E6-CB15-262743ADED47}"/>
                </a:ext>
              </a:extLst>
            </p:cNvPr>
            <p:cNvSpPr txBox="1">
              <a:spLocks noGrp="1" noRot="1" noMove="1" noResize="1" noEditPoints="1" noAdjustHandles="1" noChangeArrowheads="1" noChangeShapeType="1"/>
            </p:cNvSpPr>
            <p:nvPr/>
          </p:nvSpPr>
          <p:spPr>
            <a:xfrm>
              <a:off x="2418980" y="1779662"/>
              <a:ext cx="2196000" cy="360000"/>
            </a:xfrm>
            <a:prstGeom prst="roundRect">
              <a:avLst/>
            </a:prstGeom>
            <a:solidFill>
              <a:srgbClr val="CCEC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ctr">
                <a:buNone/>
                <a:defRPr sz="1200" i="1">
                  <a:solidFill>
                    <a:srgbClr val="121212"/>
                  </a:solidFill>
                  <a:latin typeface="Inter"/>
                  <a:ea typeface="Inter"/>
                  <a:cs typeface="Inter"/>
                </a:defRPr>
              </a:lvl1pPr>
            </a:lstStyle>
            <a:p>
              <a:r>
                <a:rPr lang="en">
                  <a:sym typeface="Inter"/>
                </a:rPr>
                <a:t>Check your status here.</a:t>
              </a:r>
              <a:endParaRPr>
                <a:sym typeface="Inter"/>
              </a:endParaRPr>
            </a:p>
          </p:txBody>
        </p:sp>
        <p:cxnSp>
          <p:nvCxnSpPr>
            <p:cNvPr id="9" name="Google Shape;699;p97">
              <a:extLst>
                <a:ext uri="{FF2B5EF4-FFF2-40B4-BE49-F238E27FC236}">
                  <a16:creationId xmlns:a16="http://schemas.microsoft.com/office/drawing/2014/main" id="{6918E579-8E8F-7A02-8493-AD7D9F78A432}"/>
                </a:ext>
              </a:extLst>
            </p:cNvPr>
            <p:cNvCxnSpPr>
              <a:cxnSpLocks noGrp="1" noRot="1" noMove="1" noResize="1" noEditPoints="1" noAdjustHandles="1" noChangeArrowheads="1" noChangeShapeType="1"/>
            </p:cNvCxnSpPr>
            <p:nvPr/>
          </p:nvCxnSpPr>
          <p:spPr>
            <a:xfrm>
              <a:off x="3491880" y="2031815"/>
              <a:ext cx="0" cy="179895"/>
            </a:xfrm>
            <a:prstGeom prst="straightConnector1">
              <a:avLst/>
            </a:prstGeom>
            <a:noFill/>
            <a:ln w="9525" cap="flat" cmpd="sng">
              <a:solidFill>
                <a:srgbClr val="CCECFF"/>
              </a:solidFill>
              <a:prstDash val="solid"/>
              <a:round/>
              <a:headEnd type="none" w="med" len="med"/>
              <a:tailEnd type="triangle" w="med" len="med"/>
            </a:ln>
          </p:spPr>
        </p:cxnSp>
        <p:sp>
          <p:nvSpPr>
            <p:cNvPr id="11" name="Google Shape;697;p97">
              <a:extLst>
                <a:ext uri="{FF2B5EF4-FFF2-40B4-BE49-F238E27FC236}">
                  <a16:creationId xmlns:a16="http://schemas.microsoft.com/office/drawing/2014/main" id="{05BE4802-0C3C-FB01-4651-0FCF6ECE8928}"/>
                </a:ext>
              </a:extLst>
            </p:cNvPr>
            <p:cNvSpPr txBox="1">
              <a:spLocks noGrp="1" noRot="1" noMove="1" noResize="1" noEditPoints="1" noAdjustHandles="1" noChangeArrowheads="1" noChangeShapeType="1"/>
            </p:cNvSpPr>
            <p:nvPr/>
          </p:nvSpPr>
          <p:spPr>
            <a:xfrm>
              <a:off x="2423767" y="3452494"/>
              <a:ext cx="2160000" cy="360000"/>
            </a:xfrm>
            <a:prstGeom prst="roundRect">
              <a:avLst/>
            </a:prstGeom>
            <a:solidFill>
              <a:srgbClr val="CCEC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None/>
                <a:defRPr sz="1200" i="1">
                  <a:solidFill>
                    <a:srgbClr val="121212"/>
                  </a:solidFill>
                  <a:latin typeface="Inter"/>
                  <a:ea typeface="Inter"/>
                  <a:cs typeface="Inter"/>
                </a:defRPr>
              </a:lvl1pPr>
            </a:lstStyle>
            <a:p>
              <a:r>
                <a:rPr lang="en">
                  <a:sym typeface="Inter"/>
                </a:rPr>
                <a:t>View your assigned courses.</a:t>
              </a:r>
              <a:endParaRPr>
                <a:sym typeface="Inter"/>
              </a:endParaRPr>
            </a:p>
          </p:txBody>
        </p:sp>
      </p:grpSp>
      <p:sp>
        <p:nvSpPr>
          <p:cNvPr id="8" name="Rectangle: Rounded Corners 7">
            <a:extLst>
              <a:ext uri="{FF2B5EF4-FFF2-40B4-BE49-F238E27FC236}">
                <a16:creationId xmlns:a16="http://schemas.microsoft.com/office/drawing/2014/main" id="{C913A56D-B9F7-6DDF-AF64-AAC11DB9D79D}"/>
              </a:ext>
            </a:extLst>
          </p:cNvPr>
          <p:cNvSpPr/>
          <p:nvPr/>
        </p:nvSpPr>
        <p:spPr>
          <a:xfrm>
            <a:off x="1498600" y="1290638"/>
            <a:ext cx="482600" cy="588962"/>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64828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62"/>
          <p:cNvSpPr txBox="1">
            <a:spLocks noGrp="1" noRot="1" noMove="1" noResize="1" noEditPoints="1" noAdjustHandles="1" noChangeArrowheads="1" noChangeShapeType="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Zendesk</a:t>
            </a:r>
            <a:endParaRPr/>
          </a:p>
        </p:txBody>
      </p:sp>
      <p:pic>
        <p:nvPicPr>
          <p:cNvPr id="4" name="Graphic 3">
            <a:extLst>
              <a:ext uri="{FF2B5EF4-FFF2-40B4-BE49-F238E27FC236}">
                <a16:creationId xmlns:a16="http://schemas.microsoft.com/office/drawing/2014/main" id="{01140377-AA3D-113E-281F-6750069E9DE0}"/>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1294386" y="2382815"/>
            <a:ext cx="529228" cy="377869"/>
          </a:xfrm>
          <a:prstGeom prst="rect">
            <a:avLst/>
          </a:prstGeom>
        </p:spPr>
      </p:pic>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2" name="Title 1">
            <a:extLst>
              <a:ext uri="{FF2B5EF4-FFF2-40B4-BE49-F238E27FC236}">
                <a16:creationId xmlns:a16="http://schemas.microsoft.com/office/drawing/2014/main" id="{8A235994-690D-4BFE-A10B-884872011B5A}"/>
              </a:ext>
            </a:extLst>
          </p:cNvPr>
          <p:cNvSpPr>
            <a:spLocks noGrp="1" noRot="1" noMove="1" noResize="1" noEditPoints="1" noAdjustHandles="1" noChangeArrowheads="1" noChangeShapeType="1"/>
          </p:cNvSpPr>
          <p:nvPr>
            <p:ph type="title"/>
          </p:nvPr>
        </p:nvSpPr>
        <p:spPr/>
        <p:txBody>
          <a:bodyPr/>
          <a:lstStyle/>
          <a:p>
            <a:r>
              <a:rPr lang="en-US" sz="3200" b="1" dirty="0">
                <a:solidFill>
                  <a:srgbClr val="F9F9F9"/>
                </a:solidFill>
                <a:latin typeface="Montserrat"/>
                <a:ea typeface="Montserrat"/>
                <a:cs typeface="Montserrat"/>
                <a:sym typeface="Montserrat"/>
              </a:rPr>
              <a:t>Zendesk: Overview</a:t>
            </a:r>
            <a:endParaRPr lang="en-IN" dirty="0"/>
          </a:p>
        </p:txBody>
      </p:sp>
      <p:sp>
        <p:nvSpPr>
          <p:cNvPr id="6" name="Rectangle: Rounded Corners 5">
            <a:extLst>
              <a:ext uri="{FF2B5EF4-FFF2-40B4-BE49-F238E27FC236}">
                <a16:creationId xmlns:a16="http://schemas.microsoft.com/office/drawing/2014/main" id="{5999FB56-FFDC-F3B9-7A6E-BDF1AA0B4DF2}"/>
              </a:ext>
            </a:extLst>
          </p:cNvPr>
          <p:cNvSpPr>
            <a:spLocks noGrp="1" noRot="1" noMove="1" noResize="1" noEditPoints="1" noAdjustHandles="1" noChangeArrowheads="1" noChangeShapeType="1"/>
          </p:cNvSpPr>
          <p:nvPr/>
        </p:nvSpPr>
        <p:spPr bwMode="gray">
          <a:xfrm>
            <a:off x="1835889" y="2139702"/>
            <a:ext cx="2700000" cy="617220"/>
          </a:xfrm>
          <a:prstGeom prst="roundRect">
            <a:avLst/>
          </a:prstGeom>
          <a:solidFill>
            <a:srgbClr val="5AC1FF"/>
          </a:solidFill>
          <a:ln w="19050">
            <a:noFill/>
            <a:headEnd/>
            <a:tailEnd/>
          </a:ln>
        </p:spPr>
        <p:style>
          <a:lnRef idx="2">
            <a:schemeClr val="accent6"/>
          </a:lnRef>
          <a:fillRef idx="1">
            <a:schemeClr val="lt1"/>
          </a:fillRef>
          <a:effectRef idx="0">
            <a:schemeClr val="accent6"/>
          </a:effectRef>
          <a:fontRef idx="minor">
            <a:schemeClr val="dk1"/>
          </a:fontRef>
        </p:style>
        <p:txBody>
          <a:bodyPr lIns="68580" tIns="68580" rIns="68580" bIns="68580" rtlCol="0" anchor="ctr" anchorCtr="0"/>
          <a:lstStyle/>
          <a:p>
            <a:pPr algn="ctr">
              <a:spcBef>
                <a:spcPct val="0"/>
              </a:spcBef>
              <a:spcAft>
                <a:spcPts val="450"/>
              </a:spcAft>
              <a:buClrTx/>
              <a:buSzPct val="90000"/>
            </a:pPr>
            <a:r>
              <a:rPr lang="en-US" b="1">
                <a:solidFill>
                  <a:srgbClr val="121212"/>
                </a:solidFill>
                <a:ea typeface="Inter" panose="020B0502030000000004" pitchFamily="34" charset="0"/>
                <a:cs typeface="Arial" pitchFamily="34" charset="0"/>
              </a:rPr>
              <a:t>Help Desk Management</a:t>
            </a:r>
          </a:p>
        </p:txBody>
      </p:sp>
      <p:sp>
        <p:nvSpPr>
          <p:cNvPr id="7" name="Rectangle: Rounded Corners 6">
            <a:extLst>
              <a:ext uri="{FF2B5EF4-FFF2-40B4-BE49-F238E27FC236}">
                <a16:creationId xmlns:a16="http://schemas.microsoft.com/office/drawing/2014/main" id="{B903AE51-40BD-090B-8D76-E1C103637E59}"/>
              </a:ext>
            </a:extLst>
          </p:cNvPr>
          <p:cNvSpPr>
            <a:spLocks noGrp="1" noRot="1" noMove="1" noResize="1" noEditPoints="1" noAdjustHandles="1" noChangeArrowheads="1" noChangeShapeType="1"/>
          </p:cNvSpPr>
          <p:nvPr/>
        </p:nvSpPr>
        <p:spPr bwMode="gray">
          <a:xfrm>
            <a:off x="4660686" y="2139702"/>
            <a:ext cx="2700000" cy="617220"/>
          </a:xfrm>
          <a:prstGeom prst="roundRect">
            <a:avLst/>
          </a:prstGeom>
          <a:solidFill>
            <a:srgbClr val="5AC1FF"/>
          </a:solidFill>
          <a:ln w="19050">
            <a:noFill/>
            <a:headEnd/>
            <a:tailEnd/>
          </a:ln>
        </p:spPr>
        <p:style>
          <a:lnRef idx="2">
            <a:schemeClr val="accent6"/>
          </a:lnRef>
          <a:fillRef idx="1">
            <a:schemeClr val="lt1"/>
          </a:fillRef>
          <a:effectRef idx="0">
            <a:schemeClr val="accent6"/>
          </a:effectRef>
          <a:fontRef idx="minor">
            <a:schemeClr val="dk1"/>
          </a:fontRef>
        </p:style>
        <p:txBody>
          <a:bodyPr lIns="68580" tIns="68580" rIns="68580" bIns="68580" rtlCol="0" anchor="ctr" anchorCtr="0"/>
          <a:lstStyle/>
          <a:p>
            <a:pPr algn="ctr">
              <a:spcBef>
                <a:spcPct val="0"/>
              </a:spcBef>
              <a:spcAft>
                <a:spcPts val="450"/>
              </a:spcAft>
              <a:buClrTx/>
              <a:buSzPct val="90000"/>
            </a:pPr>
            <a:r>
              <a:rPr lang="en-US" b="1">
                <a:solidFill>
                  <a:srgbClr val="121212"/>
                </a:solidFill>
                <a:ea typeface="Inter" panose="020B0502030000000004" pitchFamily="34" charset="0"/>
                <a:cs typeface="Arial" pitchFamily="34" charset="0"/>
              </a:rPr>
              <a:t>Customer Communication</a:t>
            </a:r>
          </a:p>
        </p:txBody>
      </p:sp>
      <p:sp>
        <p:nvSpPr>
          <p:cNvPr id="8" name="Rectangle: Rounded Corners 7">
            <a:extLst>
              <a:ext uri="{FF2B5EF4-FFF2-40B4-BE49-F238E27FC236}">
                <a16:creationId xmlns:a16="http://schemas.microsoft.com/office/drawing/2014/main" id="{2265919A-57DD-7307-814C-75680574108E}"/>
              </a:ext>
            </a:extLst>
          </p:cNvPr>
          <p:cNvSpPr>
            <a:spLocks noGrp="1" noRot="1" noMove="1" noResize="1" noEditPoints="1" noAdjustHandles="1" noChangeArrowheads="1" noChangeShapeType="1"/>
          </p:cNvSpPr>
          <p:nvPr/>
        </p:nvSpPr>
        <p:spPr bwMode="gray">
          <a:xfrm>
            <a:off x="4660686" y="2795022"/>
            <a:ext cx="2700000" cy="1636709"/>
          </a:xfrm>
          <a:prstGeom prst="roundRect">
            <a:avLst>
              <a:gd name="adj" fmla="val 5229"/>
            </a:avLst>
          </a:prstGeom>
          <a:ln w="19050">
            <a:solidFill>
              <a:srgbClr val="5AC1FF"/>
            </a:solidFill>
            <a:miter lim="800000"/>
            <a:headEnd/>
            <a:tailEnd/>
          </a:ln>
        </p:spPr>
        <p:style>
          <a:lnRef idx="2">
            <a:schemeClr val="accent3"/>
          </a:lnRef>
          <a:fillRef idx="1">
            <a:schemeClr val="lt1"/>
          </a:fillRef>
          <a:effectRef idx="0">
            <a:schemeClr val="accent3"/>
          </a:effectRef>
          <a:fontRef idx="minor">
            <a:schemeClr val="dk1"/>
          </a:fontRef>
        </p:style>
        <p:txBody>
          <a:bodyPr lIns="162000" tIns="137160" rIns="135000" bIns="102870" rtlCol="0" anchor="t" anchorCtr="0"/>
          <a:lstStyle/>
          <a:p>
            <a:pPr>
              <a:spcBef>
                <a:spcPct val="0"/>
              </a:spcBef>
              <a:spcAft>
                <a:spcPts val="450"/>
              </a:spcAft>
              <a:buSzPct val="90000"/>
            </a:pPr>
            <a:r>
              <a:rPr lang="en-US">
                <a:solidFill>
                  <a:srgbClr val="121212"/>
                </a:solidFill>
                <a:ea typeface="Inter" panose="020B0502030000000004" pitchFamily="34" charset="0"/>
                <a:cs typeface="Arial" pitchFamily="34" charset="0"/>
              </a:rPr>
              <a:t>Facilitates:</a:t>
            </a:r>
          </a:p>
          <a:p>
            <a:pPr marL="285750" indent="-285750">
              <a:spcBef>
                <a:spcPct val="0"/>
              </a:spcBef>
              <a:spcAft>
                <a:spcPts val="450"/>
              </a:spcAft>
              <a:buSzPct val="90000"/>
              <a:buFont typeface="Arial" panose="020B0604020202020204" pitchFamily="34" charset="0"/>
              <a:buChar char="•"/>
            </a:pPr>
            <a:r>
              <a:rPr lang="en-US">
                <a:solidFill>
                  <a:srgbClr val="121212"/>
                </a:solidFill>
                <a:ea typeface="Inter" panose="020B0502030000000004" pitchFamily="34" charset="0"/>
                <a:cs typeface="Arial" pitchFamily="34" charset="0"/>
              </a:rPr>
              <a:t>Centralized communication across multiple channels</a:t>
            </a:r>
          </a:p>
          <a:p>
            <a:pPr marL="285750" indent="-285750">
              <a:spcBef>
                <a:spcPct val="0"/>
              </a:spcBef>
              <a:spcAft>
                <a:spcPts val="450"/>
              </a:spcAft>
              <a:buSzPct val="90000"/>
              <a:buFont typeface="Arial" panose="020B0604020202020204" pitchFamily="34" charset="0"/>
              <a:buChar char="•"/>
            </a:pPr>
            <a:r>
              <a:rPr lang="en-US">
                <a:solidFill>
                  <a:srgbClr val="121212"/>
                </a:solidFill>
                <a:ea typeface="Inter" panose="020B0502030000000004" pitchFamily="34" charset="0"/>
                <a:cs typeface="Arial" pitchFamily="34" charset="0"/>
              </a:rPr>
              <a:t>Supports back-office interactions</a:t>
            </a:r>
          </a:p>
        </p:txBody>
      </p:sp>
      <p:sp>
        <p:nvSpPr>
          <p:cNvPr id="9" name="Rectangle: Rounded Corners 8">
            <a:extLst>
              <a:ext uri="{FF2B5EF4-FFF2-40B4-BE49-F238E27FC236}">
                <a16:creationId xmlns:a16="http://schemas.microsoft.com/office/drawing/2014/main" id="{BADCB003-D6A3-4DA2-DDEB-8B4C5CFEA1DD}"/>
              </a:ext>
            </a:extLst>
          </p:cNvPr>
          <p:cNvSpPr>
            <a:spLocks noGrp="1" noRot="1" noMove="1" noResize="1" noEditPoints="1" noAdjustHandles="1" noChangeArrowheads="1" noChangeShapeType="1"/>
          </p:cNvSpPr>
          <p:nvPr/>
        </p:nvSpPr>
        <p:spPr bwMode="gray">
          <a:xfrm>
            <a:off x="1835889" y="2795022"/>
            <a:ext cx="2700000" cy="1636709"/>
          </a:xfrm>
          <a:prstGeom prst="roundRect">
            <a:avLst>
              <a:gd name="adj" fmla="val 5229"/>
            </a:avLst>
          </a:prstGeom>
          <a:ln w="19050">
            <a:solidFill>
              <a:srgbClr val="5AC1FF"/>
            </a:solidFill>
            <a:miter lim="800000"/>
            <a:headEnd/>
            <a:tailEnd/>
          </a:ln>
        </p:spPr>
        <p:style>
          <a:lnRef idx="2">
            <a:schemeClr val="accent3"/>
          </a:lnRef>
          <a:fillRef idx="1">
            <a:schemeClr val="lt1"/>
          </a:fillRef>
          <a:effectRef idx="0">
            <a:schemeClr val="accent3"/>
          </a:effectRef>
          <a:fontRef idx="minor">
            <a:schemeClr val="dk1"/>
          </a:fontRef>
        </p:style>
        <p:txBody>
          <a:bodyPr lIns="162000" tIns="137160" rIns="135000" bIns="102870" rtlCol="0" anchor="t" anchorCtr="0"/>
          <a:lstStyle/>
          <a:p>
            <a:pPr>
              <a:spcBef>
                <a:spcPct val="0"/>
              </a:spcBef>
              <a:spcAft>
                <a:spcPts val="450"/>
              </a:spcAft>
              <a:buClrTx/>
              <a:buSzPct val="90000"/>
            </a:pPr>
            <a:r>
              <a:rPr lang="en-US">
                <a:solidFill>
                  <a:srgbClr val="121212"/>
                </a:solidFill>
                <a:ea typeface="Inter" panose="020B0502030000000004" pitchFamily="34" charset="0"/>
                <a:cs typeface="Arial" pitchFamily="34" charset="0"/>
              </a:rPr>
              <a:t>Manages </a:t>
            </a:r>
          </a:p>
          <a:p>
            <a:pPr marL="285750" indent="-285750">
              <a:spcBef>
                <a:spcPct val="0"/>
              </a:spcBef>
              <a:spcAft>
                <a:spcPts val="450"/>
              </a:spcAft>
              <a:buClrTx/>
              <a:buSzPct val="90000"/>
              <a:buFont typeface="Arial" panose="020B0604020202020204" pitchFamily="34" charset="0"/>
              <a:buChar char="•"/>
            </a:pPr>
            <a:r>
              <a:rPr lang="en-US">
                <a:solidFill>
                  <a:srgbClr val="121212"/>
                </a:solidFill>
                <a:ea typeface="Inter" panose="020B0502030000000004" pitchFamily="34" charset="0"/>
                <a:cs typeface="Arial" pitchFamily="34" charset="0"/>
              </a:rPr>
              <a:t>Customer inquiries</a:t>
            </a:r>
          </a:p>
          <a:p>
            <a:pPr marL="285750" indent="-285750">
              <a:spcBef>
                <a:spcPct val="0"/>
              </a:spcBef>
              <a:spcAft>
                <a:spcPts val="450"/>
              </a:spcAft>
              <a:buClrTx/>
              <a:buSzPct val="90000"/>
              <a:buFont typeface="Arial" panose="020B0604020202020204" pitchFamily="34" charset="0"/>
              <a:buChar char="•"/>
            </a:pPr>
            <a:r>
              <a:rPr lang="en-US">
                <a:solidFill>
                  <a:srgbClr val="121212"/>
                </a:solidFill>
                <a:ea typeface="Inter" panose="020B0502030000000004" pitchFamily="34" charset="0"/>
                <a:cs typeface="Arial" pitchFamily="34" charset="0"/>
              </a:rPr>
              <a:t>Documents interactions</a:t>
            </a:r>
          </a:p>
          <a:p>
            <a:pPr marL="285750" indent="-285750">
              <a:spcBef>
                <a:spcPct val="0"/>
              </a:spcBef>
              <a:spcAft>
                <a:spcPts val="450"/>
              </a:spcAft>
              <a:buClrTx/>
              <a:buSzPct val="90000"/>
              <a:buFont typeface="Arial" panose="020B0604020202020204" pitchFamily="34" charset="0"/>
              <a:buChar char="•"/>
            </a:pPr>
            <a:r>
              <a:rPr lang="en-US">
                <a:solidFill>
                  <a:srgbClr val="121212"/>
                </a:solidFill>
                <a:ea typeface="Inter" panose="020B0502030000000004" pitchFamily="34" charset="0"/>
                <a:cs typeface="Arial" pitchFamily="34" charset="0"/>
              </a:rPr>
              <a:t>Submits tickets</a:t>
            </a:r>
          </a:p>
          <a:p>
            <a:pPr marL="285750" indent="-285750">
              <a:spcBef>
                <a:spcPct val="0"/>
              </a:spcBef>
              <a:spcAft>
                <a:spcPts val="450"/>
              </a:spcAft>
              <a:buClrTx/>
              <a:buSzPct val="90000"/>
              <a:buFont typeface="Arial" panose="020B0604020202020204" pitchFamily="34" charset="0"/>
              <a:buChar char="•"/>
            </a:pPr>
            <a:r>
              <a:rPr lang="en-US">
                <a:solidFill>
                  <a:srgbClr val="121212"/>
                </a:solidFill>
                <a:ea typeface="Inter" panose="020B0502030000000004" pitchFamily="34" charset="0"/>
                <a:cs typeface="Arial" pitchFamily="34" charset="0"/>
              </a:rPr>
              <a:t>Escalates issues</a:t>
            </a:r>
          </a:p>
        </p:txBody>
      </p:sp>
      <p:sp>
        <p:nvSpPr>
          <p:cNvPr id="11" name="Oval 10">
            <a:extLst>
              <a:ext uri="{FF2B5EF4-FFF2-40B4-BE49-F238E27FC236}">
                <a16:creationId xmlns:a16="http://schemas.microsoft.com/office/drawing/2014/main" id="{A5EEFCE1-3531-FA1E-47B8-5B64BB2BFEC0}"/>
              </a:ext>
            </a:extLst>
          </p:cNvPr>
          <p:cNvSpPr>
            <a:spLocks noGrp="1" noRot="1" noMove="1" noResize="1" noEditPoints="1" noAdjustHandles="1" noChangeArrowheads="1" noChangeShapeType="1"/>
          </p:cNvSpPr>
          <p:nvPr/>
        </p:nvSpPr>
        <p:spPr>
          <a:xfrm>
            <a:off x="2771800" y="1419622"/>
            <a:ext cx="792088" cy="792088"/>
          </a:xfrm>
          <a:prstGeom prst="ellipse">
            <a:avLst/>
          </a:prstGeom>
          <a:solidFill>
            <a:schemeClr val="bg1"/>
          </a:solidFill>
          <a:ln>
            <a:solidFill>
              <a:srgbClr val="5AC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Oval 11">
            <a:extLst>
              <a:ext uri="{FF2B5EF4-FFF2-40B4-BE49-F238E27FC236}">
                <a16:creationId xmlns:a16="http://schemas.microsoft.com/office/drawing/2014/main" id="{14858869-5648-5EF7-8491-77AB037B351F}"/>
              </a:ext>
            </a:extLst>
          </p:cNvPr>
          <p:cNvSpPr>
            <a:spLocks noGrp="1" noRot="1" noMove="1" noResize="1" noEditPoints="1" noAdjustHandles="1" noChangeArrowheads="1" noChangeShapeType="1"/>
          </p:cNvSpPr>
          <p:nvPr/>
        </p:nvSpPr>
        <p:spPr>
          <a:xfrm>
            <a:off x="5652120" y="1414093"/>
            <a:ext cx="792088" cy="792088"/>
          </a:xfrm>
          <a:prstGeom prst="ellipse">
            <a:avLst/>
          </a:prstGeom>
          <a:solidFill>
            <a:schemeClr val="bg1"/>
          </a:solidFill>
          <a:ln>
            <a:solidFill>
              <a:srgbClr val="5AC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4" name="Graphic 6">
            <a:extLst>
              <a:ext uri="{FF2B5EF4-FFF2-40B4-BE49-F238E27FC236}">
                <a16:creationId xmlns:a16="http://schemas.microsoft.com/office/drawing/2014/main" id="{C2E727D0-BF21-43DB-421E-B1D238C05C84}"/>
              </a:ext>
            </a:extLst>
          </p:cNvPr>
          <p:cNvGrpSpPr>
            <a:grpSpLocks noGrp="1" noUngrp="1" noRot="1" noChangeAspect="1" noMove="1" noResize="1"/>
          </p:cNvGrpSpPr>
          <p:nvPr/>
        </p:nvGrpSpPr>
        <p:grpSpPr>
          <a:xfrm>
            <a:off x="2961218" y="1608022"/>
            <a:ext cx="449342" cy="449388"/>
            <a:chOff x="609600" y="3757338"/>
            <a:chExt cx="1370155" cy="1370296"/>
          </a:xfrm>
        </p:grpSpPr>
        <p:grpSp>
          <p:nvGrpSpPr>
            <p:cNvPr id="5" name="Graphic 6">
              <a:extLst>
                <a:ext uri="{FF2B5EF4-FFF2-40B4-BE49-F238E27FC236}">
                  <a16:creationId xmlns:a16="http://schemas.microsoft.com/office/drawing/2014/main" id="{190A84C4-9831-7567-01B7-DC6EF24AE246}"/>
                </a:ext>
              </a:extLst>
            </p:cNvPr>
            <p:cNvGrpSpPr>
              <a:grpSpLocks noGrp="1" noUngrp="1" noRot="1" noMove="1" noResize="1"/>
            </p:cNvGrpSpPr>
            <p:nvPr/>
          </p:nvGrpSpPr>
          <p:grpSpPr>
            <a:xfrm>
              <a:off x="609600" y="4075201"/>
              <a:ext cx="1370155" cy="1052432"/>
              <a:chOff x="609600" y="4075201"/>
              <a:chExt cx="1370155" cy="1052432"/>
            </a:xfrm>
            <a:solidFill>
              <a:srgbClr val="121212"/>
            </a:solidFill>
          </p:grpSpPr>
          <p:grpSp>
            <p:nvGrpSpPr>
              <p:cNvPr id="56" name="Graphic 6">
                <a:extLst>
                  <a:ext uri="{FF2B5EF4-FFF2-40B4-BE49-F238E27FC236}">
                    <a16:creationId xmlns:a16="http://schemas.microsoft.com/office/drawing/2014/main" id="{67C8B894-22DD-7806-B99D-5428C2CFFC7F}"/>
                  </a:ext>
                </a:extLst>
              </p:cNvPr>
              <p:cNvGrpSpPr>
                <a:grpSpLocks noGrp="1" noUngrp="1" noRot="1" noMove="1" noResize="1"/>
              </p:cNvGrpSpPr>
              <p:nvPr/>
            </p:nvGrpSpPr>
            <p:grpSpPr>
              <a:xfrm>
                <a:off x="1351676" y="4075201"/>
                <a:ext cx="628078" cy="1052362"/>
                <a:chOff x="1351676" y="4075201"/>
                <a:chExt cx="628078" cy="1052362"/>
              </a:xfrm>
              <a:solidFill>
                <a:srgbClr val="121212"/>
              </a:solidFill>
            </p:grpSpPr>
            <p:sp>
              <p:nvSpPr>
                <p:cNvPr id="60" name="Freeform: Shape 59">
                  <a:extLst>
                    <a:ext uri="{FF2B5EF4-FFF2-40B4-BE49-F238E27FC236}">
                      <a16:creationId xmlns:a16="http://schemas.microsoft.com/office/drawing/2014/main" id="{7126FA8E-94B0-48A3-8C30-A105708831CE}"/>
                    </a:ext>
                  </a:extLst>
                </p:cNvPr>
                <p:cNvSpPr>
                  <a:spLocks noGrp="1" noRot="1" noMove="1" noResize="1" noEditPoints="1" noAdjustHandles="1" noChangeArrowheads="1" noChangeShapeType="1"/>
                </p:cNvSpPr>
                <p:nvPr/>
              </p:nvSpPr>
              <p:spPr>
                <a:xfrm>
                  <a:off x="1617134" y="4075201"/>
                  <a:ext cx="362620" cy="1052362"/>
                </a:xfrm>
                <a:custGeom>
                  <a:avLst/>
                  <a:gdLst>
                    <a:gd name="connsiteX0" fmla="*/ 21033 w 362620"/>
                    <a:gd name="connsiteY0" fmla="*/ 1052362 h 1052362"/>
                    <a:gd name="connsiteX1" fmla="*/ 5317 w 362620"/>
                    <a:gd name="connsiteY1" fmla="*/ 1037563 h 1052362"/>
                    <a:gd name="connsiteX2" fmla="*/ 243 w 362620"/>
                    <a:gd name="connsiteY2" fmla="*/ 954403 h 1052362"/>
                    <a:gd name="connsiteX3" fmla="*/ 34846 w 362620"/>
                    <a:gd name="connsiteY3" fmla="*/ 858700 h 1052362"/>
                    <a:gd name="connsiteX4" fmla="*/ 312302 w 362620"/>
                    <a:gd name="connsiteY4" fmla="*/ 564048 h 1052362"/>
                    <a:gd name="connsiteX5" fmla="*/ 331189 w 362620"/>
                    <a:gd name="connsiteY5" fmla="*/ 516407 h 1052362"/>
                    <a:gd name="connsiteX6" fmla="*/ 331189 w 362620"/>
                    <a:gd name="connsiteY6" fmla="*/ 40144 h 1052362"/>
                    <a:gd name="connsiteX7" fmla="*/ 328229 w 362620"/>
                    <a:gd name="connsiteY7" fmla="*/ 33661 h 1052362"/>
                    <a:gd name="connsiteX8" fmla="*/ 321041 w 362620"/>
                    <a:gd name="connsiteY8" fmla="*/ 31617 h 1052362"/>
                    <a:gd name="connsiteX9" fmla="*/ 216035 w 362620"/>
                    <a:gd name="connsiteY9" fmla="*/ 147899 h 1052362"/>
                    <a:gd name="connsiteX10" fmla="*/ 189748 w 362620"/>
                    <a:gd name="connsiteY10" fmla="*/ 387370 h 1052362"/>
                    <a:gd name="connsiteX11" fmla="*/ 158457 w 362620"/>
                    <a:gd name="connsiteY11" fmla="*/ 383987 h 1052362"/>
                    <a:gd name="connsiteX12" fmla="*/ 184744 w 362620"/>
                    <a:gd name="connsiteY12" fmla="*/ 144375 h 1052362"/>
                    <a:gd name="connsiteX13" fmla="*/ 316531 w 362620"/>
                    <a:gd name="connsiteY13" fmla="*/ 397 h 1052362"/>
                    <a:gd name="connsiteX14" fmla="*/ 348808 w 362620"/>
                    <a:gd name="connsiteY14" fmla="*/ 9840 h 1052362"/>
                    <a:gd name="connsiteX15" fmla="*/ 362620 w 362620"/>
                    <a:gd name="connsiteY15" fmla="*/ 40144 h 1052362"/>
                    <a:gd name="connsiteX16" fmla="*/ 362620 w 362620"/>
                    <a:gd name="connsiteY16" fmla="*/ 516407 h 1052362"/>
                    <a:gd name="connsiteX17" fmla="*/ 335136 w 362620"/>
                    <a:gd name="connsiteY17" fmla="*/ 585613 h 1052362"/>
                    <a:gd name="connsiteX18" fmla="*/ 57679 w 362620"/>
                    <a:gd name="connsiteY18" fmla="*/ 880265 h 1052362"/>
                    <a:gd name="connsiteX19" fmla="*/ 31604 w 362620"/>
                    <a:gd name="connsiteY19" fmla="*/ 952430 h 1052362"/>
                    <a:gd name="connsiteX20" fmla="*/ 36678 w 362620"/>
                    <a:gd name="connsiteY20" fmla="*/ 1035589 h 1052362"/>
                    <a:gd name="connsiteX21" fmla="*/ 21949 w 362620"/>
                    <a:gd name="connsiteY21" fmla="*/ 1052292 h 1052362"/>
                    <a:gd name="connsiteX22" fmla="*/ 20963 w 362620"/>
                    <a:gd name="connsiteY22" fmla="*/ 1052292 h 10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2620" h="1052362">
                      <a:moveTo>
                        <a:pt x="21033" y="1052362"/>
                      </a:moveTo>
                      <a:cubicBezTo>
                        <a:pt x="12788" y="1052362"/>
                        <a:pt x="5881" y="1045949"/>
                        <a:pt x="5317" y="1037563"/>
                      </a:cubicBezTo>
                      <a:lnTo>
                        <a:pt x="243" y="954403"/>
                      </a:lnTo>
                      <a:cubicBezTo>
                        <a:pt x="-1941" y="919237"/>
                        <a:pt x="10673" y="884352"/>
                        <a:pt x="34846" y="858700"/>
                      </a:cubicBezTo>
                      <a:lnTo>
                        <a:pt x="312302" y="564048"/>
                      </a:lnTo>
                      <a:cubicBezTo>
                        <a:pt x="324494" y="551081"/>
                        <a:pt x="331189" y="534167"/>
                        <a:pt x="331189" y="516407"/>
                      </a:cubicBezTo>
                      <a:lnTo>
                        <a:pt x="331189" y="40144"/>
                      </a:lnTo>
                      <a:cubicBezTo>
                        <a:pt x="331189" y="36691"/>
                        <a:pt x="329357" y="34577"/>
                        <a:pt x="328229" y="33661"/>
                      </a:cubicBezTo>
                      <a:cubicBezTo>
                        <a:pt x="327102" y="32674"/>
                        <a:pt x="324635" y="30983"/>
                        <a:pt x="321041" y="31617"/>
                      </a:cubicBezTo>
                      <a:cubicBezTo>
                        <a:pt x="257262" y="40779"/>
                        <a:pt x="223928" y="77777"/>
                        <a:pt x="216035" y="147899"/>
                      </a:cubicBezTo>
                      <a:cubicBezTo>
                        <a:pt x="205182" y="244660"/>
                        <a:pt x="189748" y="387370"/>
                        <a:pt x="189748" y="387370"/>
                      </a:cubicBezTo>
                      <a:lnTo>
                        <a:pt x="158457" y="383987"/>
                      </a:lnTo>
                      <a:cubicBezTo>
                        <a:pt x="158457" y="383987"/>
                        <a:pt x="173962" y="241207"/>
                        <a:pt x="184744" y="144375"/>
                      </a:cubicBezTo>
                      <a:cubicBezTo>
                        <a:pt x="194188" y="60088"/>
                        <a:pt x="238516" y="11673"/>
                        <a:pt x="316531" y="397"/>
                      </a:cubicBezTo>
                      <a:cubicBezTo>
                        <a:pt x="328229" y="-1224"/>
                        <a:pt x="339928" y="2159"/>
                        <a:pt x="348808" y="9840"/>
                      </a:cubicBezTo>
                      <a:cubicBezTo>
                        <a:pt x="357617" y="17452"/>
                        <a:pt x="362620" y="28516"/>
                        <a:pt x="362620" y="40144"/>
                      </a:cubicBezTo>
                      <a:lnTo>
                        <a:pt x="362620" y="516407"/>
                      </a:lnTo>
                      <a:cubicBezTo>
                        <a:pt x="362620" y="542201"/>
                        <a:pt x="352895" y="566796"/>
                        <a:pt x="335136" y="585613"/>
                      </a:cubicBezTo>
                      <a:lnTo>
                        <a:pt x="57679" y="880265"/>
                      </a:lnTo>
                      <a:cubicBezTo>
                        <a:pt x="39497" y="899645"/>
                        <a:pt x="29983" y="925932"/>
                        <a:pt x="31604" y="952430"/>
                      </a:cubicBezTo>
                      <a:lnTo>
                        <a:pt x="36678" y="1035589"/>
                      </a:lnTo>
                      <a:cubicBezTo>
                        <a:pt x="37242" y="1044258"/>
                        <a:pt x="30617" y="1051728"/>
                        <a:pt x="21949" y="1052292"/>
                      </a:cubicBezTo>
                      <a:cubicBezTo>
                        <a:pt x="21597" y="1052292"/>
                        <a:pt x="21315" y="1052292"/>
                        <a:pt x="20963" y="1052292"/>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sp>
              <p:nvSpPr>
                <p:cNvPr id="61" name="Freeform: Shape 60">
                  <a:extLst>
                    <a:ext uri="{FF2B5EF4-FFF2-40B4-BE49-F238E27FC236}">
                      <a16:creationId xmlns:a16="http://schemas.microsoft.com/office/drawing/2014/main" id="{5BC818EF-0286-6DD4-21E4-9E7E07251BAF}"/>
                    </a:ext>
                  </a:extLst>
                </p:cNvPr>
                <p:cNvSpPr>
                  <a:spLocks noGrp="1" noRot="1" noMove="1" noResize="1" noEditPoints="1" noAdjustHandles="1" noChangeArrowheads="1" noChangeShapeType="1"/>
                </p:cNvSpPr>
                <p:nvPr/>
              </p:nvSpPr>
              <p:spPr>
                <a:xfrm>
                  <a:off x="1351676" y="4455565"/>
                  <a:ext cx="512496" cy="671999"/>
                </a:xfrm>
                <a:custGeom>
                  <a:avLst/>
                  <a:gdLst>
                    <a:gd name="connsiteX0" fmla="*/ 18197 w 512496"/>
                    <a:gd name="connsiteY0" fmla="*/ 671999 h 671999"/>
                    <a:gd name="connsiteX1" fmla="*/ 2481 w 512496"/>
                    <a:gd name="connsiteY1" fmla="*/ 656424 h 671999"/>
                    <a:gd name="connsiteX2" fmla="*/ 15 w 512496"/>
                    <a:gd name="connsiteY2" fmla="*/ 413007 h 671999"/>
                    <a:gd name="connsiteX3" fmla="*/ 236455 w 512496"/>
                    <a:gd name="connsiteY3" fmla="*/ 138722 h 671999"/>
                    <a:gd name="connsiteX4" fmla="*/ 333145 w 512496"/>
                    <a:gd name="connsiteY4" fmla="*/ 36042 h 671999"/>
                    <a:gd name="connsiteX5" fmla="*/ 501085 w 512496"/>
                    <a:gd name="connsiteY5" fmla="*/ 35619 h 671999"/>
                    <a:gd name="connsiteX6" fmla="*/ 512431 w 512496"/>
                    <a:gd name="connsiteY6" fmla="*/ 57607 h 671999"/>
                    <a:gd name="connsiteX7" fmla="*/ 503974 w 512496"/>
                    <a:gd name="connsiteY7" fmla="*/ 81075 h 671999"/>
                    <a:gd name="connsiteX8" fmla="*/ 305449 w 512496"/>
                    <a:gd name="connsiteY8" fmla="*/ 291933 h 671999"/>
                    <a:gd name="connsiteX9" fmla="*/ 283179 w 512496"/>
                    <a:gd name="connsiteY9" fmla="*/ 292567 h 671999"/>
                    <a:gd name="connsiteX10" fmla="*/ 282474 w 512496"/>
                    <a:gd name="connsiteY10" fmla="*/ 270297 h 671999"/>
                    <a:gd name="connsiteX11" fmla="*/ 481000 w 512496"/>
                    <a:gd name="connsiteY11" fmla="*/ 59439 h 671999"/>
                    <a:gd name="connsiteX12" fmla="*/ 356049 w 512496"/>
                    <a:gd name="connsiteY12" fmla="*/ 57607 h 671999"/>
                    <a:gd name="connsiteX13" fmla="*/ 255412 w 512496"/>
                    <a:gd name="connsiteY13" fmla="*/ 164445 h 671999"/>
                    <a:gd name="connsiteX14" fmla="*/ 245546 w 512496"/>
                    <a:gd name="connsiteY14" fmla="*/ 169308 h 671999"/>
                    <a:gd name="connsiteX15" fmla="*/ 31446 w 512496"/>
                    <a:gd name="connsiteY15" fmla="*/ 412584 h 671999"/>
                    <a:gd name="connsiteX16" fmla="*/ 33913 w 512496"/>
                    <a:gd name="connsiteY16" fmla="*/ 656001 h 671999"/>
                    <a:gd name="connsiteX17" fmla="*/ 18338 w 512496"/>
                    <a:gd name="connsiteY17" fmla="*/ 671929 h 671999"/>
                    <a:gd name="connsiteX18" fmla="*/ 18197 w 512496"/>
                    <a:gd name="connsiteY18" fmla="*/ 671929 h 67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2496" h="671999">
                      <a:moveTo>
                        <a:pt x="18197" y="671999"/>
                      </a:moveTo>
                      <a:cubicBezTo>
                        <a:pt x="9599" y="671999"/>
                        <a:pt x="2552" y="665092"/>
                        <a:pt x="2481" y="656424"/>
                      </a:cubicBezTo>
                      <a:lnTo>
                        <a:pt x="15" y="413007"/>
                      </a:lnTo>
                      <a:cubicBezTo>
                        <a:pt x="-1395" y="272764"/>
                        <a:pt x="99806" y="155848"/>
                        <a:pt x="236455" y="138722"/>
                      </a:cubicBezTo>
                      <a:lnTo>
                        <a:pt x="333145" y="36042"/>
                      </a:lnTo>
                      <a:cubicBezTo>
                        <a:pt x="345337" y="23075"/>
                        <a:pt x="410807" y="-37885"/>
                        <a:pt x="501085" y="35619"/>
                      </a:cubicBezTo>
                      <a:cubicBezTo>
                        <a:pt x="507709" y="41045"/>
                        <a:pt x="511867" y="49009"/>
                        <a:pt x="512431" y="57607"/>
                      </a:cubicBezTo>
                      <a:cubicBezTo>
                        <a:pt x="512995" y="66205"/>
                        <a:pt x="509894" y="74802"/>
                        <a:pt x="503974" y="81075"/>
                      </a:cubicBezTo>
                      <a:lnTo>
                        <a:pt x="305449" y="291933"/>
                      </a:lnTo>
                      <a:cubicBezTo>
                        <a:pt x="299529" y="298275"/>
                        <a:pt x="289522" y="298557"/>
                        <a:pt x="283179" y="292567"/>
                      </a:cubicBezTo>
                      <a:cubicBezTo>
                        <a:pt x="276836" y="286577"/>
                        <a:pt x="276554" y="276640"/>
                        <a:pt x="282474" y="270297"/>
                      </a:cubicBezTo>
                      <a:lnTo>
                        <a:pt x="481000" y="59439"/>
                      </a:lnTo>
                      <a:cubicBezTo>
                        <a:pt x="414190" y="5527"/>
                        <a:pt x="368453" y="44358"/>
                        <a:pt x="356049" y="57607"/>
                      </a:cubicBezTo>
                      <a:lnTo>
                        <a:pt x="255412" y="164445"/>
                      </a:lnTo>
                      <a:cubicBezTo>
                        <a:pt x="252805" y="167194"/>
                        <a:pt x="249351" y="168956"/>
                        <a:pt x="245546" y="169308"/>
                      </a:cubicBezTo>
                      <a:cubicBezTo>
                        <a:pt x="122216" y="182064"/>
                        <a:pt x="30177" y="286718"/>
                        <a:pt x="31446" y="412584"/>
                      </a:cubicBezTo>
                      <a:lnTo>
                        <a:pt x="33913" y="656001"/>
                      </a:lnTo>
                      <a:cubicBezTo>
                        <a:pt x="33983" y="664670"/>
                        <a:pt x="27006" y="671788"/>
                        <a:pt x="18338" y="671929"/>
                      </a:cubicBezTo>
                      <a:lnTo>
                        <a:pt x="18197" y="671929"/>
                      </a:ln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grpSp>
          <p:grpSp>
            <p:nvGrpSpPr>
              <p:cNvPr id="57" name="Graphic 6">
                <a:extLst>
                  <a:ext uri="{FF2B5EF4-FFF2-40B4-BE49-F238E27FC236}">
                    <a16:creationId xmlns:a16="http://schemas.microsoft.com/office/drawing/2014/main" id="{D0AE0FF8-FDE5-5F51-66CF-CAE160E50483}"/>
                  </a:ext>
                </a:extLst>
              </p:cNvPr>
              <p:cNvGrpSpPr>
                <a:grpSpLocks noGrp="1" noUngrp="1" noRot="1" noMove="1" noResize="1"/>
              </p:cNvGrpSpPr>
              <p:nvPr/>
            </p:nvGrpSpPr>
            <p:grpSpPr>
              <a:xfrm>
                <a:off x="609600" y="4075272"/>
                <a:ext cx="628219" cy="1052362"/>
                <a:chOff x="609600" y="4075272"/>
                <a:chExt cx="628219" cy="1052362"/>
              </a:xfrm>
              <a:solidFill>
                <a:srgbClr val="121212"/>
              </a:solidFill>
            </p:grpSpPr>
            <p:sp>
              <p:nvSpPr>
                <p:cNvPr id="58" name="Freeform: Shape 57">
                  <a:extLst>
                    <a:ext uri="{FF2B5EF4-FFF2-40B4-BE49-F238E27FC236}">
                      <a16:creationId xmlns:a16="http://schemas.microsoft.com/office/drawing/2014/main" id="{186B8E67-5C16-D95A-286C-6CE808BD3C74}"/>
                    </a:ext>
                  </a:extLst>
                </p:cNvPr>
                <p:cNvSpPr>
                  <a:spLocks noGrp="1" noRot="1" noMove="1" noResize="1" noEditPoints="1" noAdjustHandles="1" noChangeArrowheads="1" noChangeShapeType="1"/>
                </p:cNvSpPr>
                <p:nvPr/>
              </p:nvSpPr>
              <p:spPr>
                <a:xfrm>
                  <a:off x="609600" y="4075272"/>
                  <a:ext cx="362620" cy="1052362"/>
                </a:xfrm>
                <a:custGeom>
                  <a:avLst/>
                  <a:gdLst>
                    <a:gd name="connsiteX0" fmla="*/ 341658 w 362620"/>
                    <a:gd name="connsiteY0" fmla="*/ 1052292 h 1052362"/>
                    <a:gd name="connsiteX1" fmla="*/ 340671 w 362620"/>
                    <a:gd name="connsiteY1" fmla="*/ 1052292 h 1052362"/>
                    <a:gd name="connsiteX2" fmla="*/ 325942 w 362620"/>
                    <a:gd name="connsiteY2" fmla="*/ 1035589 h 1052362"/>
                    <a:gd name="connsiteX3" fmla="*/ 331016 w 362620"/>
                    <a:gd name="connsiteY3" fmla="*/ 952430 h 1052362"/>
                    <a:gd name="connsiteX4" fmla="*/ 304941 w 362620"/>
                    <a:gd name="connsiteY4" fmla="*/ 880194 h 1052362"/>
                    <a:gd name="connsiteX5" fmla="*/ 27485 w 362620"/>
                    <a:gd name="connsiteY5" fmla="*/ 585613 h 1052362"/>
                    <a:gd name="connsiteX6" fmla="*/ 0 w 362620"/>
                    <a:gd name="connsiteY6" fmla="*/ 516407 h 1052362"/>
                    <a:gd name="connsiteX7" fmla="*/ 0 w 362620"/>
                    <a:gd name="connsiteY7" fmla="*/ 40144 h 1052362"/>
                    <a:gd name="connsiteX8" fmla="*/ 13813 w 362620"/>
                    <a:gd name="connsiteY8" fmla="*/ 9840 h 1052362"/>
                    <a:gd name="connsiteX9" fmla="*/ 46090 w 362620"/>
                    <a:gd name="connsiteY9" fmla="*/ 397 h 1052362"/>
                    <a:gd name="connsiteX10" fmla="*/ 177876 w 362620"/>
                    <a:gd name="connsiteY10" fmla="*/ 144375 h 1052362"/>
                    <a:gd name="connsiteX11" fmla="*/ 204163 w 362620"/>
                    <a:gd name="connsiteY11" fmla="*/ 383987 h 1052362"/>
                    <a:gd name="connsiteX12" fmla="*/ 172873 w 362620"/>
                    <a:gd name="connsiteY12" fmla="*/ 387370 h 1052362"/>
                    <a:gd name="connsiteX13" fmla="*/ 146586 w 362620"/>
                    <a:gd name="connsiteY13" fmla="*/ 147899 h 1052362"/>
                    <a:gd name="connsiteX14" fmla="*/ 41580 w 362620"/>
                    <a:gd name="connsiteY14" fmla="*/ 31617 h 1052362"/>
                    <a:gd name="connsiteX15" fmla="*/ 34391 w 362620"/>
                    <a:gd name="connsiteY15" fmla="*/ 33661 h 1052362"/>
                    <a:gd name="connsiteX16" fmla="*/ 31431 w 362620"/>
                    <a:gd name="connsiteY16" fmla="*/ 40144 h 1052362"/>
                    <a:gd name="connsiteX17" fmla="*/ 31431 w 362620"/>
                    <a:gd name="connsiteY17" fmla="*/ 516407 h 1052362"/>
                    <a:gd name="connsiteX18" fmla="*/ 50318 w 362620"/>
                    <a:gd name="connsiteY18" fmla="*/ 564048 h 1052362"/>
                    <a:gd name="connsiteX19" fmla="*/ 327775 w 362620"/>
                    <a:gd name="connsiteY19" fmla="*/ 858699 h 1052362"/>
                    <a:gd name="connsiteX20" fmla="*/ 362377 w 362620"/>
                    <a:gd name="connsiteY20" fmla="*/ 954403 h 1052362"/>
                    <a:gd name="connsiteX21" fmla="*/ 357303 w 362620"/>
                    <a:gd name="connsiteY21" fmla="*/ 1037563 h 1052362"/>
                    <a:gd name="connsiteX22" fmla="*/ 341587 w 362620"/>
                    <a:gd name="connsiteY22" fmla="*/ 1052362 h 10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2620" h="1052362">
                      <a:moveTo>
                        <a:pt x="341658" y="1052292"/>
                      </a:moveTo>
                      <a:cubicBezTo>
                        <a:pt x="341658" y="1052292"/>
                        <a:pt x="341024" y="1052292"/>
                        <a:pt x="340671" y="1052292"/>
                      </a:cubicBezTo>
                      <a:cubicBezTo>
                        <a:pt x="332003" y="1051728"/>
                        <a:pt x="325378" y="1044328"/>
                        <a:pt x="325942" y="1035589"/>
                      </a:cubicBezTo>
                      <a:lnTo>
                        <a:pt x="331016" y="952430"/>
                      </a:lnTo>
                      <a:cubicBezTo>
                        <a:pt x="332637" y="925861"/>
                        <a:pt x="323123" y="899574"/>
                        <a:pt x="304941" y="880194"/>
                      </a:cubicBezTo>
                      <a:lnTo>
                        <a:pt x="27485" y="585613"/>
                      </a:lnTo>
                      <a:cubicBezTo>
                        <a:pt x="9796" y="566796"/>
                        <a:pt x="0" y="542201"/>
                        <a:pt x="0" y="516407"/>
                      </a:cubicBezTo>
                      <a:lnTo>
                        <a:pt x="0" y="40144"/>
                      </a:lnTo>
                      <a:cubicBezTo>
                        <a:pt x="0" y="28516"/>
                        <a:pt x="5074" y="17451"/>
                        <a:pt x="13813" y="9840"/>
                      </a:cubicBezTo>
                      <a:cubicBezTo>
                        <a:pt x="22693" y="2159"/>
                        <a:pt x="34462" y="-1224"/>
                        <a:pt x="46090" y="397"/>
                      </a:cubicBezTo>
                      <a:cubicBezTo>
                        <a:pt x="124105" y="11673"/>
                        <a:pt x="168433" y="60088"/>
                        <a:pt x="177876" y="144375"/>
                      </a:cubicBezTo>
                      <a:cubicBezTo>
                        <a:pt x="188729" y="241206"/>
                        <a:pt x="204163" y="383987"/>
                        <a:pt x="204163" y="383987"/>
                      </a:cubicBezTo>
                      <a:lnTo>
                        <a:pt x="172873" y="387370"/>
                      </a:lnTo>
                      <a:cubicBezTo>
                        <a:pt x="172873" y="387370"/>
                        <a:pt x="157368" y="244660"/>
                        <a:pt x="146586" y="147899"/>
                      </a:cubicBezTo>
                      <a:cubicBezTo>
                        <a:pt x="138763" y="77707"/>
                        <a:pt x="105359" y="40778"/>
                        <a:pt x="41580" y="31617"/>
                      </a:cubicBezTo>
                      <a:cubicBezTo>
                        <a:pt x="38056" y="30983"/>
                        <a:pt x="35589" y="32674"/>
                        <a:pt x="34391" y="33661"/>
                      </a:cubicBezTo>
                      <a:cubicBezTo>
                        <a:pt x="33264" y="34647"/>
                        <a:pt x="31431" y="36761"/>
                        <a:pt x="31431" y="40144"/>
                      </a:cubicBezTo>
                      <a:lnTo>
                        <a:pt x="31431" y="516407"/>
                      </a:lnTo>
                      <a:cubicBezTo>
                        <a:pt x="31431" y="534167"/>
                        <a:pt x="38126" y="551081"/>
                        <a:pt x="50318" y="564048"/>
                      </a:cubicBezTo>
                      <a:lnTo>
                        <a:pt x="327775" y="858699"/>
                      </a:lnTo>
                      <a:cubicBezTo>
                        <a:pt x="351947" y="884352"/>
                        <a:pt x="364562" y="919237"/>
                        <a:pt x="362377" y="954403"/>
                      </a:cubicBezTo>
                      <a:lnTo>
                        <a:pt x="357303" y="1037563"/>
                      </a:lnTo>
                      <a:cubicBezTo>
                        <a:pt x="356810" y="1045949"/>
                        <a:pt x="349833" y="1052362"/>
                        <a:pt x="341587" y="1052362"/>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sp>
              <p:nvSpPr>
                <p:cNvPr id="59" name="Freeform: Shape 58">
                  <a:extLst>
                    <a:ext uri="{FF2B5EF4-FFF2-40B4-BE49-F238E27FC236}">
                      <a16:creationId xmlns:a16="http://schemas.microsoft.com/office/drawing/2014/main" id="{F3955BBF-74D4-C0ED-F3BE-D1347FC03E30}"/>
                    </a:ext>
                  </a:extLst>
                </p:cNvPr>
                <p:cNvSpPr>
                  <a:spLocks noGrp="1" noRot="1" noMove="1" noResize="1" noEditPoints="1" noAdjustHandles="1" noChangeArrowheads="1" noChangeShapeType="1"/>
                </p:cNvSpPr>
                <p:nvPr/>
              </p:nvSpPr>
              <p:spPr>
                <a:xfrm>
                  <a:off x="725322" y="4455635"/>
                  <a:ext cx="512497" cy="671999"/>
                </a:xfrm>
                <a:custGeom>
                  <a:avLst/>
                  <a:gdLst>
                    <a:gd name="connsiteX0" fmla="*/ 494230 w 512497"/>
                    <a:gd name="connsiteY0" fmla="*/ 671929 h 671999"/>
                    <a:gd name="connsiteX1" fmla="*/ 494089 w 512497"/>
                    <a:gd name="connsiteY1" fmla="*/ 671929 h 671999"/>
                    <a:gd name="connsiteX2" fmla="*/ 478515 w 512497"/>
                    <a:gd name="connsiteY2" fmla="*/ 656002 h 671999"/>
                    <a:gd name="connsiteX3" fmla="*/ 480981 w 512497"/>
                    <a:gd name="connsiteY3" fmla="*/ 412584 h 671999"/>
                    <a:gd name="connsiteX4" fmla="*/ 266881 w 512497"/>
                    <a:gd name="connsiteY4" fmla="*/ 169308 h 671999"/>
                    <a:gd name="connsiteX5" fmla="*/ 257015 w 512497"/>
                    <a:gd name="connsiteY5" fmla="*/ 164445 h 671999"/>
                    <a:gd name="connsiteX6" fmla="*/ 156378 w 512497"/>
                    <a:gd name="connsiteY6" fmla="*/ 57607 h 671999"/>
                    <a:gd name="connsiteX7" fmla="*/ 31287 w 512497"/>
                    <a:gd name="connsiteY7" fmla="*/ 60003 h 671999"/>
                    <a:gd name="connsiteX8" fmla="*/ 229953 w 512497"/>
                    <a:gd name="connsiteY8" fmla="*/ 270297 h 671999"/>
                    <a:gd name="connsiteX9" fmla="*/ 229248 w 512497"/>
                    <a:gd name="connsiteY9" fmla="*/ 292567 h 671999"/>
                    <a:gd name="connsiteX10" fmla="*/ 206978 w 512497"/>
                    <a:gd name="connsiteY10" fmla="*/ 291933 h 671999"/>
                    <a:gd name="connsiteX11" fmla="*/ 8453 w 512497"/>
                    <a:gd name="connsiteY11" fmla="*/ 81075 h 671999"/>
                    <a:gd name="connsiteX12" fmla="*/ 67 w 512497"/>
                    <a:gd name="connsiteY12" fmla="*/ 57607 h 671999"/>
                    <a:gd name="connsiteX13" fmla="*/ 11413 w 512497"/>
                    <a:gd name="connsiteY13" fmla="*/ 35619 h 671999"/>
                    <a:gd name="connsiteX14" fmla="*/ 179352 w 512497"/>
                    <a:gd name="connsiteY14" fmla="*/ 36042 h 671999"/>
                    <a:gd name="connsiteX15" fmla="*/ 276043 w 512497"/>
                    <a:gd name="connsiteY15" fmla="*/ 138722 h 671999"/>
                    <a:gd name="connsiteX16" fmla="*/ 512483 w 512497"/>
                    <a:gd name="connsiteY16" fmla="*/ 413007 h 671999"/>
                    <a:gd name="connsiteX17" fmla="*/ 510016 w 512497"/>
                    <a:gd name="connsiteY17" fmla="*/ 656424 h 671999"/>
                    <a:gd name="connsiteX18" fmla="*/ 494301 w 512497"/>
                    <a:gd name="connsiteY18" fmla="*/ 671999 h 67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2497" h="671999">
                      <a:moveTo>
                        <a:pt x="494230" y="671929"/>
                      </a:moveTo>
                      <a:lnTo>
                        <a:pt x="494089" y="671929"/>
                      </a:lnTo>
                      <a:cubicBezTo>
                        <a:pt x="485421" y="671858"/>
                        <a:pt x="478444" y="664740"/>
                        <a:pt x="478515" y="656002"/>
                      </a:cubicBezTo>
                      <a:lnTo>
                        <a:pt x="480981" y="412584"/>
                      </a:lnTo>
                      <a:cubicBezTo>
                        <a:pt x="482250" y="286647"/>
                        <a:pt x="390211" y="182064"/>
                        <a:pt x="266881" y="169308"/>
                      </a:cubicBezTo>
                      <a:cubicBezTo>
                        <a:pt x="263146" y="168956"/>
                        <a:pt x="259622" y="167194"/>
                        <a:pt x="257015" y="164445"/>
                      </a:cubicBezTo>
                      <a:lnTo>
                        <a:pt x="156378" y="57607"/>
                      </a:lnTo>
                      <a:cubicBezTo>
                        <a:pt x="143904" y="44358"/>
                        <a:pt x="98096" y="5526"/>
                        <a:pt x="31287" y="60003"/>
                      </a:cubicBezTo>
                      <a:lnTo>
                        <a:pt x="229953" y="270297"/>
                      </a:lnTo>
                      <a:cubicBezTo>
                        <a:pt x="235943" y="276640"/>
                        <a:pt x="235591" y="286577"/>
                        <a:pt x="229248" y="292567"/>
                      </a:cubicBezTo>
                      <a:cubicBezTo>
                        <a:pt x="222905" y="298557"/>
                        <a:pt x="212969" y="298276"/>
                        <a:pt x="206978" y="291933"/>
                      </a:cubicBezTo>
                      <a:lnTo>
                        <a:pt x="8453" y="81075"/>
                      </a:lnTo>
                      <a:cubicBezTo>
                        <a:pt x="2533" y="74803"/>
                        <a:pt x="-497" y="66275"/>
                        <a:pt x="67" y="57607"/>
                      </a:cubicBezTo>
                      <a:cubicBezTo>
                        <a:pt x="630" y="49009"/>
                        <a:pt x="4788" y="41045"/>
                        <a:pt x="11413" y="35619"/>
                      </a:cubicBezTo>
                      <a:cubicBezTo>
                        <a:pt x="101690" y="-37886"/>
                        <a:pt x="167161" y="23075"/>
                        <a:pt x="179352" y="36042"/>
                      </a:cubicBezTo>
                      <a:lnTo>
                        <a:pt x="276043" y="138722"/>
                      </a:lnTo>
                      <a:cubicBezTo>
                        <a:pt x="412692" y="155848"/>
                        <a:pt x="513893" y="272693"/>
                        <a:pt x="512483" y="413007"/>
                      </a:cubicBezTo>
                      <a:lnTo>
                        <a:pt x="510016" y="656424"/>
                      </a:lnTo>
                      <a:cubicBezTo>
                        <a:pt x="509946" y="665093"/>
                        <a:pt x="502899" y="671999"/>
                        <a:pt x="494301" y="671999"/>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grpSp>
        </p:grpSp>
        <p:grpSp>
          <p:nvGrpSpPr>
            <p:cNvPr id="10" name="Graphic 6">
              <a:extLst>
                <a:ext uri="{FF2B5EF4-FFF2-40B4-BE49-F238E27FC236}">
                  <a16:creationId xmlns:a16="http://schemas.microsoft.com/office/drawing/2014/main" id="{3B6A0ADF-17A7-BDC9-FC56-0886C12D0CD4}"/>
                </a:ext>
              </a:extLst>
            </p:cNvPr>
            <p:cNvGrpSpPr>
              <a:grpSpLocks noGrp="1" noUngrp="1" noRot="1" noMove="1" noResize="1"/>
            </p:cNvGrpSpPr>
            <p:nvPr/>
          </p:nvGrpSpPr>
          <p:grpSpPr>
            <a:xfrm>
              <a:off x="1046397" y="3766358"/>
              <a:ext cx="578239" cy="716931"/>
              <a:chOff x="1046397" y="3766358"/>
              <a:chExt cx="578239" cy="716931"/>
            </a:xfrm>
            <a:solidFill>
              <a:srgbClr val="121212"/>
            </a:solidFill>
          </p:grpSpPr>
          <p:sp>
            <p:nvSpPr>
              <p:cNvPr id="54" name="Freeform: Shape 53">
                <a:extLst>
                  <a:ext uri="{FF2B5EF4-FFF2-40B4-BE49-F238E27FC236}">
                    <a16:creationId xmlns:a16="http://schemas.microsoft.com/office/drawing/2014/main" id="{2775878C-B6EC-7DCB-227C-5338974579D3}"/>
                  </a:ext>
                </a:extLst>
              </p:cNvPr>
              <p:cNvSpPr>
                <a:spLocks noGrp="1" noRot="1" noMove="1" noResize="1" noEditPoints="1" noAdjustHandles="1" noChangeArrowheads="1" noChangeShapeType="1"/>
              </p:cNvSpPr>
              <p:nvPr/>
            </p:nvSpPr>
            <p:spPr>
              <a:xfrm>
                <a:off x="1192560" y="3766358"/>
                <a:ext cx="282036" cy="282037"/>
              </a:xfrm>
              <a:custGeom>
                <a:avLst/>
                <a:gdLst>
                  <a:gd name="connsiteX0" fmla="*/ 141018 w 282036"/>
                  <a:gd name="connsiteY0" fmla="*/ 282037 h 282037"/>
                  <a:gd name="connsiteX1" fmla="*/ 282037 w 282036"/>
                  <a:gd name="connsiteY1" fmla="*/ 141019 h 282037"/>
                  <a:gd name="connsiteX2" fmla="*/ 141018 w 282036"/>
                  <a:gd name="connsiteY2" fmla="*/ 0 h 282037"/>
                  <a:gd name="connsiteX3" fmla="*/ 0 w 282036"/>
                  <a:gd name="connsiteY3" fmla="*/ 141019 h 282037"/>
                  <a:gd name="connsiteX4" fmla="*/ 141018 w 282036"/>
                  <a:gd name="connsiteY4" fmla="*/ 282037 h 282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036" h="282037">
                    <a:moveTo>
                      <a:pt x="141018" y="282037"/>
                    </a:moveTo>
                    <a:cubicBezTo>
                      <a:pt x="218751" y="282037"/>
                      <a:pt x="282037" y="218822"/>
                      <a:pt x="282037" y="141019"/>
                    </a:cubicBezTo>
                    <a:cubicBezTo>
                      <a:pt x="282037" y="63215"/>
                      <a:pt x="218822" y="0"/>
                      <a:pt x="141018" y="0"/>
                    </a:cubicBezTo>
                    <a:cubicBezTo>
                      <a:pt x="63215" y="0"/>
                      <a:pt x="0" y="63215"/>
                      <a:pt x="0" y="141019"/>
                    </a:cubicBezTo>
                    <a:cubicBezTo>
                      <a:pt x="0" y="218822"/>
                      <a:pt x="63215" y="282037"/>
                      <a:pt x="141018" y="282037"/>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sp>
            <p:nvSpPr>
              <p:cNvPr id="55" name="Freeform: Shape 54">
                <a:extLst>
                  <a:ext uri="{FF2B5EF4-FFF2-40B4-BE49-F238E27FC236}">
                    <a16:creationId xmlns:a16="http://schemas.microsoft.com/office/drawing/2014/main" id="{EDB516FE-9A09-1030-7949-D8809559AE67}"/>
                  </a:ext>
                </a:extLst>
              </p:cNvPr>
              <p:cNvSpPr>
                <a:spLocks noGrp="1" noRot="1" noMove="1" noResize="1" noEditPoints="1" noAdjustHandles="1" noChangeArrowheads="1" noChangeShapeType="1"/>
              </p:cNvSpPr>
              <p:nvPr/>
            </p:nvSpPr>
            <p:spPr>
              <a:xfrm>
                <a:off x="1046397" y="4127397"/>
                <a:ext cx="578239" cy="355893"/>
              </a:xfrm>
              <a:custGeom>
                <a:avLst/>
                <a:gdLst>
                  <a:gd name="connsiteX0" fmla="*/ 576618 w 578239"/>
                  <a:gd name="connsiteY0" fmla="*/ 334822 h 355893"/>
                  <a:gd name="connsiteX1" fmla="*/ 576618 w 578239"/>
                  <a:gd name="connsiteY1" fmla="*/ 116846 h 355893"/>
                  <a:gd name="connsiteX2" fmla="*/ 459772 w 578239"/>
                  <a:gd name="connsiteY2" fmla="*/ 0 h 355893"/>
                  <a:gd name="connsiteX3" fmla="*/ 116846 w 578239"/>
                  <a:gd name="connsiteY3" fmla="*/ 0 h 355893"/>
                  <a:gd name="connsiteX4" fmla="*/ 0 w 578239"/>
                  <a:gd name="connsiteY4" fmla="*/ 116846 h 355893"/>
                  <a:gd name="connsiteX5" fmla="*/ 0 w 578239"/>
                  <a:gd name="connsiteY5" fmla="*/ 339403 h 355893"/>
                  <a:gd name="connsiteX6" fmla="*/ 10078 w 578239"/>
                  <a:gd name="connsiteY6" fmla="*/ 353991 h 355893"/>
                  <a:gd name="connsiteX7" fmla="*/ 16914 w 578239"/>
                  <a:gd name="connsiteY7" fmla="*/ 355894 h 355893"/>
                  <a:gd name="connsiteX8" fmla="*/ 563510 w 578239"/>
                  <a:gd name="connsiteY8" fmla="*/ 355894 h 355893"/>
                  <a:gd name="connsiteX9" fmla="*/ 578239 w 578239"/>
                  <a:gd name="connsiteY9" fmla="*/ 341165 h 355893"/>
                  <a:gd name="connsiteX10" fmla="*/ 576689 w 578239"/>
                  <a:gd name="connsiteY10" fmla="*/ 334892 h 35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8239" h="355893">
                    <a:moveTo>
                      <a:pt x="576618" y="334822"/>
                    </a:moveTo>
                    <a:lnTo>
                      <a:pt x="576618" y="116846"/>
                    </a:lnTo>
                    <a:cubicBezTo>
                      <a:pt x="576618" y="52362"/>
                      <a:pt x="524186" y="0"/>
                      <a:pt x="459772" y="0"/>
                    </a:cubicBezTo>
                    <a:lnTo>
                      <a:pt x="116846" y="0"/>
                    </a:lnTo>
                    <a:cubicBezTo>
                      <a:pt x="52433" y="0"/>
                      <a:pt x="0" y="52433"/>
                      <a:pt x="0" y="116846"/>
                    </a:cubicBezTo>
                    <a:lnTo>
                      <a:pt x="0" y="339403"/>
                    </a:lnTo>
                    <a:cubicBezTo>
                      <a:pt x="0" y="346098"/>
                      <a:pt x="4158" y="351736"/>
                      <a:pt x="10078" y="353991"/>
                    </a:cubicBezTo>
                    <a:cubicBezTo>
                      <a:pt x="12122" y="355118"/>
                      <a:pt x="14377" y="355894"/>
                      <a:pt x="16914" y="355894"/>
                    </a:cubicBezTo>
                    <a:lnTo>
                      <a:pt x="563510" y="355894"/>
                    </a:lnTo>
                    <a:cubicBezTo>
                      <a:pt x="571685" y="355894"/>
                      <a:pt x="578239" y="349269"/>
                      <a:pt x="578239" y="341165"/>
                    </a:cubicBezTo>
                    <a:cubicBezTo>
                      <a:pt x="578239" y="338909"/>
                      <a:pt x="577605" y="336795"/>
                      <a:pt x="576689" y="334892"/>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grpSp>
        <p:grpSp>
          <p:nvGrpSpPr>
            <p:cNvPr id="46" name="Graphic 6">
              <a:extLst>
                <a:ext uri="{FF2B5EF4-FFF2-40B4-BE49-F238E27FC236}">
                  <a16:creationId xmlns:a16="http://schemas.microsoft.com/office/drawing/2014/main" id="{19AE724B-740D-4CD1-DDA0-58EE782336E8}"/>
                </a:ext>
              </a:extLst>
            </p:cNvPr>
            <p:cNvGrpSpPr>
              <a:grpSpLocks noGrp="1" noUngrp="1" noRot="1" noMove="1" noResize="1"/>
            </p:cNvGrpSpPr>
            <p:nvPr/>
          </p:nvGrpSpPr>
          <p:grpSpPr>
            <a:xfrm>
              <a:off x="1007284" y="3757338"/>
              <a:ext cx="578098" cy="716931"/>
              <a:chOff x="1007284" y="3757338"/>
              <a:chExt cx="578098" cy="716931"/>
            </a:xfrm>
          </p:grpSpPr>
          <p:grpSp>
            <p:nvGrpSpPr>
              <p:cNvPr id="47" name="Graphic 6">
                <a:extLst>
                  <a:ext uri="{FF2B5EF4-FFF2-40B4-BE49-F238E27FC236}">
                    <a16:creationId xmlns:a16="http://schemas.microsoft.com/office/drawing/2014/main" id="{BA9EB9E5-2D17-FD55-4E98-58AF08CDCE43}"/>
                  </a:ext>
                </a:extLst>
              </p:cNvPr>
              <p:cNvGrpSpPr>
                <a:grpSpLocks noGrp="1" noUngrp="1" noRot="1" noMove="1" noResize="1"/>
              </p:cNvGrpSpPr>
              <p:nvPr/>
            </p:nvGrpSpPr>
            <p:grpSpPr>
              <a:xfrm>
                <a:off x="1007284" y="3757338"/>
                <a:ext cx="576618" cy="716227"/>
                <a:chOff x="1007284" y="3757338"/>
                <a:chExt cx="576618" cy="716227"/>
              </a:xfrm>
            </p:grpSpPr>
            <p:grpSp>
              <p:nvGrpSpPr>
                <p:cNvPr id="49" name="Graphic 6">
                  <a:extLst>
                    <a:ext uri="{FF2B5EF4-FFF2-40B4-BE49-F238E27FC236}">
                      <a16:creationId xmlns:a16="http://schemas.microsoft.com/office/drawing/2014/main" id="{EFA368EA-E5AC-1406-E24B-D6A71B333813}"/>
                    </a:ext>
                  </a:extLst>
                </p:cNvPr>
                <p:cNvGrpSpPr>
                  <a:grpSpLocks noGrp="1" noUngrp="1" noRot="1" noMove="1" noResize="1"/>
                </p:cNvGrpSpPr>
                <p:nvPr/>
              </p:nvGrpSpPr>
              <p:grpSpPr>
                <a:xfrm>
                  <a:off x="1153447" y="3757338"/>
                  <a:ext cx="282036" cy="282036"/>
                  <a:chOff x="1153447" y="3757338"/>
                  <a:chExt cx="282036" cy="282036"/>
                </a:xfrm>
              </p:grpSpPr>
              <p:sp>
                <p:nvSpPr>
                  <p:cNvPr id="52" name="Freeform: Shape 51">
                    <a:extLst>
                      <a:ext uri="{FF2B5EF4-FFF2-40B4-BE49-F238E27FC236}">
                        <a16:creationId xmlns:a16="http://schemas.microsoft.com/office/drawing/2014/main" id="{065B6374-5DD3-49B0-7B6D-E680AFEA5AAF}"/>
                      </a:ext>
                    </a:extLst>
                  </p:cNvPr>
                  <p:cNvSpPr>
                    <a:spLocks noGrp="1" noRot="1" noMove="1" noResize="1" noEditPoints="1" noAdjustHandles="1" noChangeArrowheads="1" noChangeShapeType="1"/>
                  </p:cNvSpPr>
                  <p:nvPr/>
                </p:nvSpPr>
                <p:spPr>
                  <a:xfrm>
                    <a:off x="1169233" y="3773124"/>
                    <a:ext cx="250464" cy="250464"/>
                  </a:xfrm>
                  <a:custGeom>
                    <a:avLst/>
                    <a:gdLst>
                      <a:gd name="connsiteX0" fmla="*/ 125232 w 250464"/>
                      <a:gd name="connsiteY0" fmla="*/ 250465 h 250464"/>
                      <a:gd name="connsiteX1" fmla="*/ 250465 w 250464"/>
                      <a:gd name="connsiteY1" fmla="*/ 125232 h 250464"/>
                      <a:gd name="connsiteX2" fmla="*/ 125232 w 250464"/>
                      <a:gd name="connsiteY2" fmla="*/ 0 h 250464"/>
                      <a:gd name="connsiteX3" fmla="*/ 0 w 250464"/>
                      <a:gd name="connsiteY3" fmla="*/ 125232 h 250464"/>
                      <a:gd name="connsiteX4" fmla="*/ 125232 w 250464"/>
                      <a:gd name="connsiteY4" fmla="*/ 250465 h 250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64" h="250464">
                        <a:moveTo>
                          <a:pt x="125232" y="250465"/>
                        </a:moveTo>
                        <a:cubicBezTo>
                          <a:pt x="194297" y="250465"/>
                          <a:pt x="250465" y="194297"/>
                          <a:pt x="250465" y="125232"/>
                        </a:cubicBezTo>
                        <a:cubicBezTo>
                          <a:pt x="250465" y="56168"/>
                          <a:pt x="194297" y="0"/>
                          <a:pt x="125232" y="0"/>
                        </a:cubicBezTo>
                        <a:cubicBezTo>
                          <a:pt x="56168" y="0"/>
                          <a:pt x="0" y="56168"/>
                          <a:pt x="0" y="125232"/>
                        </a:cubicBezTo>
                        <a:cubicBezTo>
                          <a:pt x="0" y="194297"/>
                          <a:pt x="56168" y="250465"/>
                          <a:pt x="125232" y="250465"/>
                        </a:cubicBezTo>
                        <a:close/>
                      </a:path>
                    </a:pathLst>
                  </a:custGeom>
                  <a:solidFill>
                    <a:srgbClr val="5AC0FF"/>
                  </a:solidFill>
                  <a:ln w="0" cap="flat">
                    <a:noFill/>
                    <a:prstDash val="solid"/>
                    <a:miter/>
                  </a:ln>
                </p:spPr>
                <p:txBody>
                  <a:bodyPr rtlCol="0" anchor="ctr"/>
                  <a:lstStyle/>
                  <a:p>
                    <a:endParaRPr lang="en-US">
                      <a:latin typeface="Inter" panose="020B0502030000000004" pitchFamily="34" charset="0"/>
                    </a:endParaRPr>
                  </a:p>
                </p:txBody>
              </p:sp>
              <p:sp>
                <p:nvSpPr>
                  <p:cNvPr id="53" name="Freeform: Shape 52">
                    <a:extLst>
                      <a:ext uri="{FF2B5EF4-FFF2-40B4-BE49-F238E27FC236}">
                        <a16:creationId xmlns:a16="http://schemas.microsoft.com/office/drawing/2014/main" id="{E38B23B9-9410-A942-FAA6-61A432D661AB}"/>
                      </a:ext>
                    </a:extLst>
                  </p:cNvPr>
                  <p:cNvSpPr>
                    <a:spLocks noGrp="1" noRot="1" noMove="1" noResize="1" noEditPoints="1" noAdjustHandles="1" noChangeArrowheads="1" noChangeShapeType="1"/>
                  </p:cNvSpPr>
                  <p:nvPr/>
                </p:nvSpPr>
                <p:spPr>
                  <a:xfrm>
                    <a:off x="1153447" y="3757338"/>
                    <a:ext cx="282036" cy="282036"/>
                  </a:xfrm>
                  <a:custGeom>
                    <a:avLst/>
                    <a:gdLst>
                      <a:gd name="connsiteX0" fmla="*/ 141018 w 282036"/>
                      <a:gd name="connsiteY0" fmla="*/ 282037 h 282036"/>
                      <a:gd name="connsiteX1" fmla="*/ 0 w 282036"/>
                      <a:gd name="connsiteY1" fmla="*/ 141019 h 282036"/>
                      <a:gd name="connsiteX2" fmla="*/ 141018 w 282036"/>
                      <a:gd name="connsiteY2" fmla="*/ 0 h 282036"/>
                      <a:gd name="connsiteX3" fmla="*/ 282037 w 282036"/>
                      <a:gd name="connsiteY3" fmla="*/ 141019 h 282036"/>
                      <a:gd name="connsiteX4" fmla="*/ 141018 w 282036"/>
                      <a:gd name="connsiteY4" fmla="*/ 282037 h 282036"/>
                      <a:gd name="connsiteX5" fmla="*/ 141018 w 282036"/>
                      <a:gd name="connsiteY5" fmla="*/ 31502 h 282036"/>
                      <a:gd name="connsiteX6" fmla="*/ 31502 w 282036"/>
                      <a:gd name="connsiteY6" fmla="*/ 141019 h 282036"/>
                      <a:gd name="connsiteX7" fmla="*/ 141018 w 282036"/>
                      <a:gd name="connsiteY7" fmla="*/ 250535 h 282036"/>
                      <a:gd name="connsiteX8" fmla="*/ 250535 w 282036"/>
                      <a:gd name="connsiteY8" fmla="*/ 141019 h 282036"/>
                      <a:gd name="connsiteX9" fmla="*/ 141018 w 282036"/>
                      <a:gd name="connsiteY9" fmla="*/ 31502 h 28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2036" h="282036">
                        <a:moveTo>
                          <a:pt x="141018" y="282037"/>
                        </a:moveTo>
                        <a:cubicBezTo>
                          <a:pt x="63286" y="282037"/>
                          <a:pt x="0" y="218822"/>
                          <a:pt x="0" y="141019"/>
                        </a:cubicBezTo>
                        <a:cubicBezTo>
                          <a:pt x="0" y="63215"/>
                          <a:pt x="63215" y="0"/>
                          <a:pt x="141018" y="0"/>
                        </a:cubicBezTo>
                        <a:cubicBezTo>
                          <a:pt x="218822" y="0"/>
                          <a:pt x="282037" y="63215"/>
                          <a:pt x="282037" y="141019"/>
                        </a:cubicBezTo>
                        <a:cubicBezTo>
                          <a:pt x="282037" y="218822"/>
                          <a:pt x="218822" y="282037"/>
                          <a:pt x="141018" y="282037"/>
                        </a:cubicBezTo>
                        <a:close/>
                        <a:moveTo>
                          <a:pt x="141018" y="31502"/>
                        </a:moveTo>
                        <a:cubicBezTo>
                          <a:pt x="80622" y="31502"/>
                          <a:pt x="31502" y="80622"/>
                          <a:pt x="31502" y="141019"/>
                        </a:cubicBezTo>
                        <a:cubicBezTo>
                          <a:pt x="31502" y="201415"/>
                          <a:pt x="80622" y="250535"/>
                          <a:pt x="141018" y="250535"/>
                        </a:cubicBezTo>
                        <a:cubicBezTo>
                          <a:pt x="201415" y="250535"/>
                          <a:pt x="250535" y="201415"/>
                          <a:pt x="250535" y="141019"/>
                        </a:cubicBezTo>
                        <a:cubicBezTo>
                          <a:pt x="250535" y="80622"/>
                          <a:pt x="201415" y="31502"/>
                          <a:pt x="141018" y="31502"/>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grpSp>
            <p:sp>
              <p:nvSpPr>
                <p:cNvPr id="50" name="Freeform: Shape 49">
                  <a:extLst>
                    <a:ext uri="{FF2B5EF4-FFF2-40B4-BE49-F238E27FC236}">
                      <a16:creationId xmlns:a16="http://schemas.microsoft.com/office/drawing/2014/main" id="{7162971D-BD5F-A857-0F01-F2850D56C4C7}"/>
                    </a:ext>
                  </a:extLst>
                </p:cNvPr>
                <p:cNvSpPr>
                  <a:spLocks noGrp="1" noRot="1" noMove="1" noResize="1" noEditPoints="1" noAdjustHandles="1" noChangeArrowheads="1" noChangeShapeType="1"/>
                </p:cNvSpPr>
                <p:nvPr/>
              </p:nvSpPr>
              <p:spPr>
                <a:xfrm>
                  <a:off x="1023000" y="4134162"/>
                  <a:ext cx="545186" cy="323686"/>
                </a:xfrm>
                <a:custGeom>
                  <a:avLst/>
                  <a:gdLst>
                    <a:gd name="connsiteX0" fmla="*/ 545187 w 545186"/>
                    <a:gd name="connsiteY0" fmla="*/ 323687 h 323686"/>
                    <a:gd name="connsiteX1" fmla="*/ 545187 w 545186"/>
                    <a:gd name="connsiteY1" fmla="*/ 101130 h 323686"/>
                    <a:gd name="connsiteX2" fmla="*/ 444057 w 545186"/>
                    <a:gd name="connsiteY2" fmla="*/ 0 h 323686"/>
                    <a:gd name="connsiteX3" fmla="*/ 101130 w 545186"/>
                    <a:gd name="connsiteY3" fmla="*/ 0 h 323686"/>
                    <a:gd name="connsiteX4" fmla="*/ 0 w 545186"/>
                    <a:gd name="connsiteY4" fmla="*/ 101130 h 323686"/>
                    <a:gd name="connsiteX5" fmla="*/ 0 w 545186"/>
                    <a:gd name="connsiteY5" fmla="*/ 323687 h 323686"/>
                    <a:gd name="connsiteX6" fmla="*/ 545187 w 545186"/>
                    <a:gd name="connsiteY6" fmla="*/ 323687 h 32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186" h="323686">
                      <a:moveTo>
                        <a:pt x="545187" y="323687"/>
                      </a:moveTo>
                      <a:lnTo>
                        <a:pt x="545187" y="101130"/>
                      </a:lnTo>
                      <a:cubicBezTo>
                        <a:pt x="545187" y="45244"/>
                        <a:pt x="499943" y="0"/>
                        <a:pt x="444057" y="0"/>
                      </a:cubicBezTo>
                      <a:lnTo>
                        <a:pt x="101130" y="0"/>
                      </a:lnTo>
                      <a:cubicBezTo>
                        <a:pt x="45244" y="0"/>
                        <a:pt x="0" y="45244"/>
                        <a:pt x="0" y="101130"/>
                      </a:cubicBezTo>
                      <a:lnTo>
                        <a:pt x="0" y="323687"/>
                      </a:lnTo>
                      <a:lnTo>
                        <a:pt x="545187" y="323687"/>
                      </a:lnTo>
                      <a:close/>
                    </a:path>
                  </a:pathLst>
                </a:custGeom>
                <a:solidFill>
                  <a:srgbClr val="5AC0FF"/>
                </a:solidFill>
                <a:ln w="0" cap="flat">
                  <a:noFill/>
                  <a:prstDash val="solid"/>
                  <a:miter/>
                </a:ln>
              </p:spPr>
              <p:txBody>
                <a:bodyPr rtlCol="0" anchor="ctr"/>
                <a:lstStyle/>
                <a:p>
                  <a:endParaRPr lang="en-US">
                    <a:latin typeface="Inter" panose="020B0502030000000004" pitchFamily="34" charset="0"/>
                  </a:endParaRPr>
                </a:p>
              </p:txBody>
            </p:sp>
            <p:sp>
              <p:nvSpPr>
                <p:cNvPr id="51" name="Freeform: Shape 50">
                  <a:extLst>
                    <a:ext uri="{FF2B5EF4-FFF2-40B4-BE49-F238E27FC236}">
                      <a16:creationId xmlns:a16="http://schemas.microsoft.com/office/drawing/2014/main" id="{26D05ADA-89B1-F822-3058-87EC5DA55A7B}"/>
                    </a:ext>
                  </a:extLst>
                </p:cNvPr>
                <p:cNvSpPr>
                  <a:spLocks noGrp="1" noRot="1" noMove="1" noResize="1" noEditPoints="1" noAdjustHandles="1" noChangeArrowheads="1" noChangeShapeType="1"/>
                </p:cNvSpPr>
                <p:nvPr/>
              </p:nvSpPr>
              <p:spPr>
                <a:xfrm>
                  <a:off x="1007284" y="4118446"/>
                  <a:ext cx="576618" cy="355118"/>
                </a:xfrm>
                <a:custGeom>
                  <a:avLst/>
                  <a:gdLst>
                    <a:gd name="connsiteX0" fmla="*/ 560903 w 576618"/>
                    <a:gd name="connsiteY0" fmla="*/ 355119 h 355118"/>
                    <a:gd name="connsiteX1" fmla="*/ 545187 w 576618"/>
                    <a:gd name="connsiteY1" fmla="*/ 339403 h 355118"/>
                    <a:gd name="connsiteX2" fmla="*/ 545187 w 576618"/>
                    <a:gd name="connsiteY2" fmla="*/ 116846 h 355118"/>
                    <a:gd name="connsiteX3" fmla="*/ 459772 w 576618"/>
                    <a:gd name="connsiteY3" fmla="*/ 31432 h 355118"/>
                    <a:gd name="connsiteX4" fmla="*/ 116846 w 576618"/>
                    <a:gd name="connsiteY4" fmla="*/ 31432 h 355118"/>
                    <a:gd name="connsiteX5" fmla="*/ 31431 w 576618"/>
                    <a:gd name="connsiteY5" fmla="*/ 116846 h 355118"/>
                    <a:gd name="connsiteX6" fmla="*/ 31431 w 576618"/>
                    <a:gd name="connsiteY6" fmla="*/ 339403 h 355118"/>
                    <a:gd name="connsiteX7" fmla="*/ 15716 w 576618"/>
                    <a:gd name="connsiteY7" fmla="*/ 355119 h 355118"/>
                    <a:gd name="connsiteX8" fmla="*/ 0 w 576618"/>
                    <a:gd name="connsiteY8" fmla="*/ 339403 h 355118"/>
                    <a:gd name="connsiteX9" fmla="*/ 0 w 576618"/>
                    <a:gd name="connsiteY9" fmla="*/ 116846 h 355118"/>
                    <a:gd name="connsiteX10" fmla="*/ 116846 w 576618"/>
                    <a:gd name="connsiteY10" fmla="*/ 0 h 355118"/>
                    <a:gd name="connsiteX11" fmla="*/ 459772 w 576618"/>
                    <a:gd name="connsiteY11" fmla="*/ 0 h 355118"/>
                    <a:gd name="connsiteX12" fmla="*/ 576618 w 576618"/>
                    <a:gd name="connsiteY12" fmla="*/ 116846 h 355118"/>
                    <a:gd name="connsiteX13" fmla="*/ 576618 w 576618"/>
                    <a:gd name="connsiteY13" fmla="*/ 339403 h 355118"/>
                    <a:gd name="connsiteX14" fmla="*/ 560903 w 576618"/>
                    <a:gd name="connsiteY14" fmla="*/ 355119 h 355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6618" h="355118">
                      <a:moveTo>
                        <a:pt x="560903" y="355119"/>
                      </a:moveTo>
                      <a:cubicBezTo>
                        <a:pt x="552234" y="355119"/>
                        <a:pt x="545187" y="348071"/>
                        <a:pt x="545187" y="339403"/>
                      </a:cubicBezTo>
                      <a:lnTo>
                        <a:pt x="545187" y="116846"/>
                      </a:lnTo>
                      <a:cubicBezTo>
                        <a:pt x="545187" y="69769"/>
                        <a:pt x="506849" y="31432"/>
                        <a:pt x="459772" y="31432"/>
                      </a:cubicBezTo>
                      <a:lnTo>
                        <a:pt x="116846" y="31432"/>
                      </a:lnTo>
                      <a:cubicBezTo>
                        <a:pt x="69769" y="31432"/>
                        <a:pt x="31431" y="69769"/>
                        <a:pt x="31431" y="116846"/>
                      </a:cubicBezTo>
                      <a:lnTo>
                        <a:pt x="31431" y="339403"/>
                      </a:lnTo>
                      <a:cubicBezTo>
                        <a:pt x="31431" y="348071"/>
                        <a:pt x="24384" y="355119"/>
                        <a:pt x="15716" y="355119"/>
                      </a:cubicBezTo>
                      <a:cubicBezTo>
                        <a:pt x="7047" y="355119"/>
                        <a:pt x="0" y="348071"/>
                        <a:pt x="0" y="339403"/>
                      </a:cubicBezTo>
                      <a:lnTo>
                        <a:pt x="0" y="116846"/>
                      </a:lnTo>
                      <a:cubicBezTo>
                        <a:pt x="0" y="52362"/>
                        <a:pt x="52433" y="0"/>
                        <a:pt x="116846" y="0"/>
                      </a:cubicBezTo>
                      <a:lnTo>
                        <a:pt x="459772" y="0"/>
                      </a:lnTo>
                      <a:cubicBezTo>
                        <a:pt x="524186" y="0"/>
                        <a:pt x="576618" y="52433"/>
                        <a:pt x="576618" y="116846"/>
                      </a:cubicBezTo>
                      <a:lnTo>
                        <a:pt x="576618" y="339403"/>
                      </a:lnTo>
                      <a:cubicBezTo>
                        <a:pt x="576618" y="348071"/>
                        <a:pt x="569571" y="355119"/>
                        <a:pt x="560903" y="355119"/>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grpSp>
          <p:sp>
            <p:nvSpPr>
              <p:cNvPr id="48" name="Freeform: Shape 47">
                <a:extLst>
                  <a:ext uri="{FF2B5EF4-FFF2-40B4-BE49-F238E27FC236}">
                    <a16:creationId xmlns:a16="http://schemas.microsoft.com/office/drawing/2014/main" id="{B242F191-787C-2C7E-F591-E98D7E0BEEBA}"/>
                  </a:ext>
                </a:extLst>
              </p:cNvPr>
              <p:cNvSpPr>
                <a:spLocks noGrp="1" noRot="1" noMove="1" noResize="1" noEditPoints="1" noAdjustHandles="1" noChangeArrowheads="1" noChangeShapeType="1"/>
              </p:cNvSpPr>
              <p:nvPr/>
            </p:nvSpPr>
            <p:spPr>
              <a:xfrm>
                <a:off x="1009328" y="4444812"/>
                <a:ext cx="576054" cy="29458"/>
              </a:xfrm>
              <a:custGeom>
                <a:avLst/>
                <a:gdLst>
                  <a:gd name="connsiteX0" fmla="*/ 561325 w 576054"/>
                  <a:gd name="connsiteY0" fmla="*/ 29458 h 29458"/>
                  <a:gd name="connsiteX1" fmla="*/ 14729 w 576054"/>
                  <a:gd name="connsiteY1" fmla="*/ 29458 h 29458"/>
                  <a:gd name="connsiteX2" fmla="*/ 0 w 576054"/>
                  <a:gd name="connsiteY2" fmla="*/ 14729 h 29458"/>
                  <a:gd name="connsiteX3" fmla="*/ 14729 w 576054"/>
                  <a:gd name="connsiteY3" fmla="*/ 0 h 29458"/>
                  <a:gd name="connsiteX4" fmla="*/ 561325 w 576054"/>
                  <a:gd name="connsiteY4" fmla="*/ 0 h 29458"/>
                  <a:gd name="connsiteX5" fmla="*/ 576054 w 576054"/>
                  <a:gd name="connsiteY5" fmla="*/ 14729 h 29458"/>
                  <a:gd name="connsiteX6" fmla="*/ 561325 w 576054"/>
                  <a:gd name="connsiteY6" fmla="*/ 29458 h 2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054" h="29458">
                    <a:moveTo>
                      <a:pt x="561325" y="29458"/>
                    </a:moveTo>
                    <a:lnTo>
                      <a:pt x="14729" y="29458"/>
                    </a:lnTo>
                    <a:cubicBezTo>
                      <a:pt x="6554" y="29458"/>
                      <a:pt x="0" y="22834"/>
                      <a:pt x="0" y="14729"/>
                    </a:cubicBezTo>
                    <a:cubicBezTo>
                      <a:pt x="0" y="6624"/>
                      <a:pt x="6625" y="0"/>
                      <a:pt x="14729" y="0"/>
                    </a:cubicBezTo>
                    <a:lnTo>
                      <a:pt x="561325" y="0"/>
                    </a:lnTo>
                    <a:cubicBezTo>
                      <a:pt x="569500" y="0"/>
                      <a:pt x="576054" y="6624"/>
                      <a:pt x="576054" y="14729"/>
                    </a:cubicBezTo>
                    <a:cubicBezTo>
                      <a:pt x="576054" y="22834"/>
                      <a:pt x="569430" y="29458"/>
                      <a:pt x="561325" y="29458"/>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grpSp>
      </p:grpSp>
      <p:grpSp>
        <p:nvGrpSpPr>
          <p:cNvPr id="62" name="Graphic 7">
            <a:extLst>
              <a:ext uri="{FF2B5EF4-FFF2-40B4-BE49-F238E27FC236}">
                <a16:creationId xmlns:a16="http://schemas.microsoft.com/office/drawing/2014/main" id="{C3A4120A-2902-F5CE-A3A4-3DAE03BD77A7}"/>
              </a:ext>
            </a:extLst>
          </p:cNvPr>
          <p:cNvGrpSpPr>
            <a:grpSpLocks noGrp="1" noUngrp="1" noRot="1" noChangeAspect="1" noMove="1" noResize="1"/>
          </p:cNvGrpSpPr>
          <p:nvPr/>
        </p:nvGrpSpPr>
        <p:grpSpPr>
          <a:xfrm>
            <a:off x="5831520" y="1644743"/>
            <a:ext cx="433288" cy="344603"/>
            <a:chOff x="7791860" y="4043448"/>
            <a:chExt cx="1405141" cy="1117539"/>
          </a:xfrm>
        </p:grpSpPr>
        <p:sp>
          <p:nvSpPr>
            <p:cNvPr id="63" name="Freeform: Shape 62">
              <a:extLst>
                <a:ext uri="{FF2B5EF4-FFF2-40B4-BE49-F238E27FC236}">
                  <a16:creationId xmlns:a16="http://schemas.microsoft.com/office/drawing/2014/main" id="{3FE352A2-8F7E-A12A-AD8A-C66BF79494E2}"/>
                </a:ext>
              </a:extLst>
            </p:cNvPr>
            <p:cNvSpPr>
              <a:spLocks noGrp="1" noRot="1" noMove="1" noResize="1" noEditPoints="1" noAdjustHandles="1" noChangeArrowheads="1" noChangeShapeType="1"/>
            </p:cNvSpPr>
            <p:nvPr/>
          </p:nvSpPr>
          <p:spPr>
            <a:xfrm>
              <a:off x="7853489" y="4335230"/>
              <a:ext cx="1137728" cy="825758"/>
            </a:xfrm>
            <a:custGeom>
              <a:avLst/>
              <a:gdLst>
                <a:gd name="connsiteX0" fmla="*/ 39740 w 1137728"/>
                <a:gd name="connsiteY0" fmla="*/ 71 h 825758"/>
                <a:gd name="connsiteX1" fmla="*/ 1097988 w 1137728"/>
                <a:gd name="connsiteY1" fmla="*/ 71 h 825758"/>
                <a:gd name="connsiteX2" fmla="*/ 1137728 w 1137728"/>
                <a:gd name="connsiteY2" fmla="*/ 39811 h 825758"/>
                <a:gd name="connsiteX3" fmla="*/ 1137728 w 1137728"/>
                <a:gd name="connsiteY3" fmla="*/ 786018 h 825758"/>
                <a:gd name="connsiteX4" fmla="*/ 1097988 w 1137728"/>
                <a:gd name="connsiteY4" fmla="*/ 825758 h 825758"/>
                <a:gd name="connsiteX5" fmla="*/ 39740 w 1137728"/>
                <a:gd name="connsiteY5" fmla="*/ 825758 h 825758"/>
                <a:gd name="connsiteX6" fmla="*/ 0 w 1137728"/>
                <a:gd name="connsiteY6" fmla="*/ 786018 h 825758"/>
                <a:gd name="connsiteX7" fmla="*/ 0 w 1137728"/>
                <a:gd name="connsiteY7" fmla="*/ 39740 h 825758"/>
                <a:gd name="connsiteX8" fmla="*/ 39740 w 1137728"/>
                <a:gd name="connsiteY8" fmla="*/ 0 h 82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728" h="825758">
                  <a:moveTo>
                    <a:pt x="39740" y="71"/>
                  </a:moveTo>
                  <a:lnTo>
                    <a:pt x="1097988" y="71"/>
                  </a:lnTo>
                  <a:cubicBezTo>
                    <a:pt x="1119948" y="71"/>
                    <a:pt x="1137728" y="17851"/>
                    <a:pt x="1137728" y="39811"/>
                  </a:cubicBezTo>
                  <a:lnTo>
                    <a:pt x="1137728" y="786018"/>
                  </a:lnTo>
                  <a:cubicBezTo>
                    <a:pt x="1137728" y="807978"/>
                    <a:pt x="1119948" y="825758"/>
                    <a:pt x="1097988" y="825758"/>
                  </a:cubicBezTo>
                  <a:lnTo>
                    <a:pt x="39740" y="825758"/>
                  </a:lnTo>
                  <a:cubicBezTo>
                    <a:pt x="17780" y="825758"/>
                    <a:pt x="0" y="807978"/>
                    <a:pt x="0" y="786018"/>
                  </a:cubicBezTo>
                  <a:lnTo>
                    <a:pt x="0" y="39740"/>
                  </a:lnTo>
                  <a:cubicBezTo>
                    <a:pt x="0" y="17851"/>
                    <a:pt x="17780" y="0"/>
                    <a:pt x="39740" y="0"/>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grpSp>
          <p:nvGrpSpPr>
            <p:cNvPr id="64" name="Graphic 7">
              <a:extLst>
                <a:ext uri="{FF2B5EF4-FFF2-40B4-BE49-F238E27FC236}">
                  <a16:creationId xmlns:a16="http://schemas.microsoft.com/office/drawing/2014/main" id="{639F232E-1C94-2A2E-D741-FBB167DCF122}"/>
                </a:ext>
              </a:extLst>
            </p:cNvPr>
            <p:cNvGrpSpPr>
              <a:grpSpLocks noGrp="1" noUngrp="1" noRot="1" noMove="1" noResize="1"/>
            </p:cNvGrpSpPr>
            <p:nvPr/>
          </p:nvGrpSpPr>
          <p:grpSpPr>
            <a:xfrm>
              <a:off x="7791860" y="4310862"/>
              <a:ext cx="1137728" cy="825758"/>
              <a:chOff x="7791860" y="4310862"/>
              <a:chExt cx="1137728" cy="825758"/>
            </a:xfrm>
          </p:grpSpPr>
          <p:sp>
            <p:nvSpPr>
              <p:cNvPr id="68" name="Freeform: Shape 67">
                <a:extLst>
                  <a:ext uri="{FF2B5EF4-FFF2-40B4-BE49-F238E27FC236}">
                    <a16:creationId xmlns:a16="http://schemas.microsoft.com/office/drawing/2014/main" id="{EA05982A-62A2-832F-3248-45F61718CE5B}"/>
                  </a:ext>
                </a:extLst>
              </p:cNvPr>
              <p:cNvSpPr>
                <a:spLocks noGrp="1" noRot="1" noMove="1" noResize="1" noEditPoints="1" noAdjustHandles="1" noChangeArrowheads="1" noChangeShapeType="1"/>
              </p:cNvSpPr>
              <p:nvPr/>
            </p:nvSpPr>
            <p:spPr>
              <a:xfrm>
                <a:off x="7806878" y="4325950"/>
                <a:ext cx="1107693" cy="795722"/>
              </a:xfrm>
              <a:custGeom>
                <a:avLst/>
                <a:gdLst>
                  <a:gd name="connsiteX0" fmla="*/ 1082971 w 1107693"/>
                  <a:gd name="connsiteY0" fmla="*/ 0 h 795722"/>
                  <a:gd name="connsiteX1" fmla="*/ 1107693 w 1107693"/>
                  <a:gd name="connsiteY1" fmla="*/ 24722 h 795722"/>
                  <a:gd name="connsiteX2" fmla="*/ 1107693 w 1107693"/>
                  <a:gd name="connsiteY2" fmla="*/ 771000 h 795722"/>
                  <a:gd name="connsiteX3" fmla="*/ 1082971 w 1107693"/>
                  <a:gd name="connsiteY3" fmla="*/ 795722 h 795722"/>
                  <a:gd name="connsiteX4" fmla="*/ 24723 w 1107693"/>
                  <a:gd name="connsiteY4" fmla="*/ 795722 h 795722"/>
                  <a:gd name="connsiteX5" fmla="*/ 0 w 1107693"/>
                  <a:gd name="connsiteY5" fmla="*/ 771000 h 795722"/>
                  <a:gd name="connsiteX6" fmla="*/ 0 w 1107693"/>
                  <a:gd name="connsiteY6" fmla="*/ 24722 h 795722"/>
                  <a:gd name="connsiteX7" fmla="*/ 24723 w 1107693"/>
                  <a:gd name="connsiteY7" fmla="*/ 0 h 795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7693" h="795722">
                    <a:moveTo>
                      <a:pt x="1082971" y="0"/>
                    </a:moveTo>
                    <a:cubicBezTo>
                      <a:pt x="1096625" y="0"/>
                      <a:pt x="1107693" y="11069"/>
                      <a:pt x="1107693" y="24722"/>
                    </a:cubicBezTo>
                    <a:lnTo>
                      <a:pt x="1107693" y="771000"/>
                    </a:lnTo>
                    <a:cubicBezTo>
                      <a:pt x="1107693" y="784654"/>
                      <a:pt x="1096625" y="795722"/>
                      <a:pt x="1082971" y="795722"/>
                    </a:cubicBezTo>
                    <a:lnTo>
                      <a:pt x="24723" y="795722"/>
                    </a:lnTo>
                    <a:cubicBezTo>
                      <a:pt x="11069" y="795722"/>
                      <a:pt x="0" y="784654"/>
                      <a:pt x="0" y="771000"/>
                    </a:cubicBezTo>
                    <a:lnTo>
                      <a:pt x="0" y="24722"/>
                    </a:lnTo>
                    <a:cubicBezTo>
                      <a:pt x="0" y="11068"/>
                      <a:pt x="11069" y="0"/>
                      <a:pt x="24723" y="0"/>
                    </a:cubicBezTo>
                    <a:close/>
                  </a:path>
                </a:pathLst>
              </a:custGeom>
              <a:solidFill>
                <a:srgbClr val="5AC0FF"/>
              </a:solidFill>
              <a:ln w="0" cap="flat">
                <a:noFill/>
                <a:prstDash val="solid"/>
                <a:miter/>
              </a:ln>
            </p:spPr>
            <p:txBody>
              <a:bodyPr rtlCol="0" anchor="ctr"/>
              <a:lstStyle/>
              <a:p>
                <a:endParaRPr lang="en-US">
                  <a:latin typeface="Inter" panose="020B0502030000000004" pitchFamily="34" charset="0"/>
                </a:endParaRPr>
              </a:p>
            </p:txBody>
          </p:sp>
          <p:sp>
            <p:nvSpPr>
              <p:cNvPr id="69" name="Freeform: Shape 68">
                <a:extLst>
                  <a:ext uri="{FF2B5EF4-FFF2-40B4-BE49-F238E27FC236}">
                    <a16:creationId xmlns:a16="http://schemas.microsoft.com/office/drawing/2014/main" id="{8DDCF80F-1CA8-1102-7CBF-08F5B4DF69C6}"/>
                  </a:ext>
                </a:extLst>
              </p:cNvPr>
              <p:cNvSpPr>
                <a:spLocks noGrp="1" noRot="1" noMove="1" noResize="1" noEditPoints="1" noAdjustHandles="1" noChangeArrowheads="1" noChangeShapeType="1"/>
              </p:cNvSpPr>
              <p:nvPr/>
            </p:nvSpPr>
            <p:spPr>
              <a:xfrm>
                <a:off x="7791860" y="4310862"/>
                <a:ext cx="1137728" cy="825758"/>
              </a:xfrm>
              <a:custGeom>
                <a:avLst/>
                <a:gdLst>
                  <a:gd name="connsiteX0" fmla="*/ 1097988 w 1137728"/>
                  <a:gd name="connsiteY0" fmla="*/ 825758 h 825758"/>
                  <a:gd name="connsiteX1" fmla="*/ 39740 w 1137728"/>
                  <a:gd name="connsiteY1" fmla="*/ 825758 h 825758"/>
                  <a:gd name="connsiteX2" fmla="*/ 0 w 1137728"/>
                  <a:gd name="connsiteY2" fmla="*/ 786018 h 825758"/>
                  <a:gd name="connsiteX3" fmla="*/ 0 w 1137728"/>
                  <a:gd name="connsiteY3" fmla="*/ 39740 h 825758"/>
                  <a:gd name="connsiteX4" fmla="*/ 39740 w 1137728"/>
                  <a:gd name="connsiteY4" fmla="*/ 0 h 825758"/>
                  <a:gd name="connsiteX5" fmla="*/ 1097988 w 1137728"/>
                  <a:gd name="connsiteY5" fmla="*/ 0 h 825758"/>
                  <a:gd name="connsiteX6" fmla="*/ 1137728 w 1137728"/>
                  <a:gd name="connsiteY6" fmla="*/ 39740 h 825758"/>
                  <a:gd name="connsiteX7" fmla="*/ 1137728 w 1137728"/>
                  <a:gd name="connsiteY7" fmla="*/ 786018 h 825758"/>
                  <a:gd name="connsiteX8" fmla="*/ 1097988 w 1137728"/>
                  <a:gd name="connsiteY8" fmla="*/ 825758 h 825758"/>
                  <a:gd name="connsiteX9" fmla="*/ 39740 w 1137728"/>
                  <a:gd name="connsiteY9" fmla="*/ 30035 h 825758"/>
                  <a:gd name="connsiteX10" fmla="*/ 29964 w 1137728"/>
                  <a:gd name="connsiteY10" fmla="*/ 39740 h 825758"/>
                  <a:gd name="connsiteX11" fmla="*/ 29964 w 1137728"/>
                  <a:gd name="connsiteY11" fmla="*/ 786018 h 825758"/>
                  <a:gd name="connsiteX12" fmla="*/ 39740 w 1137728"/>
                  <a:gd name="connsiteY12" fmla="*/ 795794 h 825758"/>
                  <a:gd name="connsiteX13" fmla="*/ 1097988 w 1137728"/>
                  <a:gd name="connsiteY13" fmla="*/ 795794 h 825758"/>
                  <a:gd name="connsiteX14" fmla="*/ 1107693 w 1137728"/>
                  <a:gd name="connsiteY14" fmla="*/ 786018 h 825758"/>
                  <a:gd name="connsiteX15" fmla="*/ 1107693 w 1137728"/>
                  <a:gd name="connsiteY15" fmla="*/ 39740 h 825758"/>
                  <a:gd name="connsiteX16" fmla="*/ 1097988 w 1137728"/>
                  <a:gd name="connsiteY16" fmla="*/ 30035 h 825758"/>
                  <a:gd name="connsiteX17" fmla="*/ 39740 w 1137728"/>
                  <a:gd name="connsiteY17" fmla="*/ 30035 h 82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37728" h="825758">
                    <a:moveTo>
                      <a:pt x="1097988" y="825758"/>
                    </a:moveTo>
                    <a:lnTo>
                      <a:pt x="39740" y="825758"/>
                    </a:lnTo>
                    <a:cubicBezTo>
                      <a:pt x="17851" y="825758"/>
                      <a:pt x="0" y="807907"/>
                      <a:pt x="0" y="786018"/>
                    </a:cubicBezTo>
                    <a:lnTo>
                      <a:pt x="0" y="39740"/>
                    </a:lnTo>
                    <a:cubicBezTo>
                      <a:pt x="0" y="17851"/>
                      <a:pt x="17851" y="0"/>
                      <a:pt x="39740" y="0"/>
                    </a:cubicBezTo>
                    <a:lnTo>
                      <a:pt x="1097988" y="0"/>
                    </a:lnTo>
                    <a:cubicBezTo>
                      <a:pt x="1119877" y="0"/>
                      <a:pt x="1137728" y="17851"/>
                      <a:pt x="1137728" y="39740"/>
                    </a:cubicBezTo>
                    <a:lnTo>
                      <a:pt x="1137728" y="786018"/>
                    </a:lnTo>
                    <a:cubicBezTo>
                      <a:pt x="1137728" y="807907"/>
                      <a:pt x="1119877" y="825758"/>
                      <a:pt x="1097988" y="825758"/>
                    </a:cubicBezTo>
                    <a:close/>
                    <a:moveTo>
                      <a:pt x="39740" y="30035"/>
                    </a:moveTo>
                    <a:cubicBezTo>
                      <a:pt x="34356" y="30035"/>
                      <a:pt x="29964" y="34427"/>
                      <a:pt x="29964" y="39740"/>
                    </a:cubicBezTo>
                    <a:lnTo>
                      <a:pt x="29964" y="786018"/>
                    </a:lnTo>
                    <a:cubicBezTo>
                      <a:pt x="29964" y="791402"/>
                      <a:pt x="34356" y="795794"/>
                      <a:pt x="39740" y="795794"/>
                    </a:cubicBezTo>
                    <a:lnTo>
                      <a:pt x="1097988" y="795794"/>
                    </a:lnTo>
                    <a:cubicBezTo>
                      <a:pt x="1103372" y="795794"/>
                      <a:pt x="1107693" y="791402"/>
                      <a:pt x="1107693" y="786018"/>
                    </a:cubicBezTo>
                    <a:lnTo>
                      <a:pt x="1107693" y="39740"/>
                    </a:lnTo>
                    <a:cubicBezTo>
                      <a:pt x="1107693" y="34356"/>
                      <a:pt x="1103301" y="30035"/>
                      <a:pt x="1097988" y="30035"/>
                    </a:cubicBezTo>
                    <a:lnTo>
                      <a:pt x="39740" y="30035"/>
                    </a:ln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grpSp>
        <p:sp>
          <p:nvSpPr>
            <p:cNvPr id="65" name="Freeform: Shape 64">
              <a:extLst>
                <a:ext uri="{FF2B5EF4-FFF2-40B4-BE49-F238E27FC236}">
                  <a16:creationId xmlns:a16="http://schemas.microsoft.com/office/drawing/2014/main" id="{BBC14672-95D0-4D76-26F5-4CDFAAB84A95}"/>
                </a:ext>
              </a:extLst>
            </p:cNvPr>
            <p:cNvSpPr>
              <a:spLocks noGrp="1" noRot="1" noMove="1" noResize="1" noEditPoints="1" noAdjustHandles="1" noChangeArrowheads="1" noChangeShapeType="1"/>
            </p:cNvSpPr>
            <p:nvPr/>
          </p:nvSpPr>
          <p:spPr>
            <a:xfrm>
              <a:off x="7925532" y="4177190"/>
              <a:ext cx="1137728" cy="825758"/>
            </a:xfrm>
            <a:custGeom>
              <a:avLst/>
              <a:gdLst>
                <a:gd name="connsiteX0" fmla="*/ 1122711 w 1137728"/>
                <a:gd name="connsiteY0" fmla="*/ 825758 h 825758"/>
                <a:gd name="connsiteX1" fmla="*/ 1107693 w 1137728"/>
                <a:gd name="connsiteY1" fmla="*/ 810741 h 825758"/>
                <a:gd name="connsiteX2" fmla="*/ 1107693 w 1137728"/>
                <a:gd name="connsiteY2" fmla="*/ 39740 h 825758"/>
                <a:gd name="connsiteX3" fmla="*/ 1097988 w 1137728"/>
                <a:gd name="connsiteY3" fmla="*/ 30035 h 825758"/>
                <a:gd name="connsiteX4" fmla="*/ 15018 w 1137728"/>
                <a:gd name="connsiteY4" fmla="*/ 30035 h 825758"/>
                <a:gd name="connsiteX5" fmla="*/ 0 w 1137728"/>
                <a:gd name="connsiteY5" fmla="*/ 15018 h 825758"/>
                <a:gd name="connsiteX6" fmla="*/ 15018 w 1137728"/>
                <a:gd name="connsiteY6" fmla="*/ 0 h 825758"/>
                <a:gd name="connsiteX7" fmla="*/ 1097988 w 1137728"/>
                <a:gd name="connsiteY7" fmla="*/ 0 h 825758"/>
                <a:gd name="connsiteX8" fmla="*/ 1137728 w 1137728"/>
                <a:gd name="connsiteY8" fmla="*/ 39740 h 825758"/>
                <a:gd name="connsiteX9" fmla="*/ 1137728 w 1137728"/>
                <a:gd name="connsiteY9" fmla="*/ 810741 h 825758"/>
                <a:gd name="connsiteX10" fmla="*/ 1122711 w 1137728"/>
                <a:gd name="connsiteY10" fmla="*/ 825758 h 82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7728" h="825758">
                  <a:moveTo>
                    <a:pt x="1122711" y="825758"/>
                  </a:moveTo>
                  <a:cubicBezTo>
                    <a:pt x="1114422" y="825758"/>
                    <a:pt x="1107693" y="819028"/>
                    <a:pt x="1107693" y="810741"/>
                  </a:cubicBezTo>
                  <a:lnTo>
                    <a:pt x="1107693" y="39740"/>
                  </a:lnTo>
                  <a:cubicBezTo>
                    <a:pt x="1107693" y="34356"/>
                    <a:pt x="1103301" y="30035"/>
                    <a:pt x="1097988" y="30035"/>
                  </a:cubicBezTo>
                  <a:lnTo>
                    <a:pt x="15018" y="30035"/>
                  </a:lnTo>
                  <a:cubicBezTo>
                    <a:pt x="6729" y="30035"/>
                    <a:pt x="0" y="23306"/>
                    <a:pt x="0" y="15018"/>
                  </a:cubicBezTo>
                  <a:cubicBezTo>
                    <a:pt x="0" y="6730"/>
                    <a:pt x="6729" y="0"/>
                    <a:pt x="15018" y="0"/>
                  </a:cubicBezTo>
                  <a:lnTo>
                    <a:pt x="1097988" y="0"/>
                  </a:lnTo>
                  <a:cubicBezTo>
                    <a:pt x="1119877" y="0"/>
                    <a:pt x="1137728" y="17851"/>
                    <a:pt x="1137728" y="39740"/>
                  </a:cubicBezTo>
                  <a:lnTo>
                    <a:pt x="1137728" y="810741"/>
                  </a:lnTo>
                  <a:cubicBezTo>
                    <a:pt x="1137728" y="819028"/>
                    <a:pt x="1130999" y="825758"/>
                    <a:pt x="1122711" y="825758"/>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sp>
          <p:nvSpPr>
            <p:cNvPr id="66" name="Freeform: Shape 65">
              <a:extLst>
                <a:ext uri="{FF2B5EF4-FFF2-40B4-BE49-F238E27FC236}">
                  <a16:creationId xmlns:a16="http://schemas.microsoft.com/office/drawing/2014/main" id="{E87AC84E-8928-C290-B39B-69EF1FA7A1D3}"/>
                </a:ext>
              </a:extLst>
            </p:cNvPr>
            <p:cNvSpPr>
              <a:spLocks noGrp="1" noRot="1" noMove="1" noResize="1" noEditPoints="1" noAdjustHandles="1" noChangeArrowheads="1" noChangeShapeType="1"/>
            </p:cNvSpPr>
            <p:nvPr/>
          </p:nvSpPr>
          <p:spPr>
            <a:xfrm>
              <a:off x="8059274" y="4043448"/>
              <a:ext cx="1137728" cy="825758"/>
            </a:xfrm>
            <a:custGeom>
              <a:avLst/>
              <a:gdLst>
                <a:gd name="connsiteX0" fmla="*/ 1122711 w 1137728"/>
                <a:gd name="connsiteY0" fmla="*/ 825758 h 825758"/>
                <a:gd name="connsiteX1" fmla="*/ 1107693 w 1137728"/>
                <a:gd name="connsiteY1" fmla="*/ 810741 h 825758"/>
                <a:gd name="connsiteX2" fmla="*/ 1107693 w 1137728"/>
                <a:gd name="connsiteY2" fmla="*/ 39740 h 825758"/>
                <a:gd name="connsiteX3" fmla="*/ 1097988 w 1137728"/>
                <a:gd name="connsiteY3" fmla="*/ 30035 h 825758"/>
                <a:gd name="connsiteX4" fmla="*/ 15018 w 1137728"/>
                <a:gd name="connsiteY4" fmla="*/ 30035 h 825758"/>
                <a:gd name="connsiteX5" fmla="*/ 0 w 1137728"/>
                <a:gd name="connsiteY5" fmla="*/ 15018 h 825758"/>
                <a:gd name="connsiteX6" fmla="*/ 15018 w 1137728"/>
                <a:gd name="connsiteY6" fmla="*/ 0 h 825758"/>
                <a:gd name="connsiteX7" fmla="*/ 1097988 w 1137728"/>
                <a:gd name="connsiteY7" fmla="*/ 0 h 825758"/>
                <a:gd name="connsiteX8" fmla="*/ 1137728 w 1137728"/>
                <a:gd name="connsiteY8" fmla="*/ 39740 h 825758"/>
                <a:gd name="connsiteX9" fmla="*/ 1137728 w 1137728"/>
                <a:gd name="connsiteY9" fmla="*/ 810741 h 825758"/>
                <a:gd name="connsiteX10" fmla="*/ 1122711 w 1137728"/>
                <a:gd name="connsiteY10" fmla="*/ 825758 h 82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7728" h="825758">
                  <a:moveTo>
                    <a:pt x="1122711" y="825758"/>
                  </a:moveTo>
                  <a:cubicBezTo>
                    <a:pt x="1114422" y="825758"/>
                    <a:pt x="1107693" y="819028"/>
                    <a:pt x="1107693" y="810741"/>
                  </a:cubicBezTo>
                  <a:lnTo>
                    <a:pt x="1107693" y="39740"/>
                  </a:lnTo>
                  <a:cubicBezTo>
                    <a:pt x="1107693" y="34356"/>
                    <a:pt x="1103301" y="30035"/>
                    <a:pt x="1097988" y="30035"/>
                  </a:cubicBezTo>
                  <a:lnTo>
                    <a:pt x="15018" y="30035"/>
                  </a:lnTo>
                  <a:cubicBezTo>
                    <a:pt x="6729" y="30035"/>
                    <a:pt x="0" y="23306"/>
                    <a:pt x="0" y="15018"/>
                  </a:cubicBezTo>
                  <a:cubicBezTo>
                    <a:pt x="0" y="6730"/>
                    <a:pt x="6729" y="0"/>
                    <a:pt x="15018" y="0"/>
                  </a:cubicBezTo>
                  <a:lnTo>
                    <a:pt x="1097988" y="0"/>
                  </a:lnTo>
                  <a:cubicBezTo>
                    <a:pt x="1119877" y="0"/>
                    <a:pt x="1137728" y="17851"/>
                    <a:pt x="1137728" y="39740"/>
                  </a:cubicBezTo>
                  <a:lnTo>
                    <a:pt x="1137728" y="810741"/>
                  </a:lnTo>
                  <a:cubicBezTo>
                    <a:pt x="1137728" y="819028"/>
                    <a:pt x="1130999" y="825758"/>
                    <a:pt x="1122711" y="825758"/>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sp>
          <p:nvSpPr>
            <p:cNvPr id="67" name="Freeform: Shape 66">
              <a:extLst>
                <a:ext uri="{FF2B5EF4-FFF2-40B4-BE49-F238E27FC236}">
                  <a16:creationId xmlns:a16="http://schemas.microsoft.com/office/drawing/2014/main" id="{27CCC500-8F71-616F-BB0B-DF25644109EA}"/>
                </a:ext>
              </a:extLst>
            </p:cNvPr>
            <p:cNvSpPr>
              <a:spLocks noGrp="1" noRot="1" noMove="1" noResize="1" noEditPoints="1" noAdjustHandles="1" noChangeArrowheads="1" noChangeShapeType="1"/>
            </p:cNvSpPr>
            <p:nvPr/>
          </p:nvSpPr>
          <p:spPr>
            <a:xfrm>
              <a:off x="7929781" y="4444082"/>
              <a:ext cx="861390" cy="455867"/>
            </a:xfrm>
            <a:custGeom>
              <a:avLst/>
              <a:gdLst>
                <a:gd name="connsiteX0" fmla="*/ 430907 w 861390"/>
                <a:gd name="connsiteY0" fmla="*/ 455868 h 455867"/>
                <a:gd name="connsiteX1" fmla="*/ 390885 w 861390"/>
                <a:gd name="connsiteY1" fmla="*/ 438300 h 455867"/>
                <a:gd name="connsiteX2" fmla="*/ 4038 w 861390"/>
                <a:gd name="connsiteY2" fmla="*/ 25244 h 455867"/>
                <a:gd name="connsiteX3" fmla="*/ 4747 w 861390"/>
                <a:gd name="connsiteY3" fmla="*/ 4063 h 455867"/>
                <a:gd name="connsiteX4" fmla="*/ 25927 w 861390"/>
                <a:gd name="connsiteY4" fmla="*/ 4772 h 455867"/>
                <a:gd name="connsiteX5" fmla="*/ 412773 w 861390"/>
                <a:gd name="connsiteY5" fmla="*/ 417828 h 455867"/>
                <a:gd name="connsiteX6" fmla="*/ 430907 w 861390"/>
                <a:gd name="connsiteY6" fmla="*/ 425903 h 455867"/>
                <a:gd name="connsiteX7" fmla="*/ 430907 w 861390"/>
                <a:gd name="connsiteY7" fmla="*/ 425903 h 455867"/>
                <a:gd name="connsiteX8" fmla="*/ 449042 w 861390"/>
                <a:gd name="connsiteY8" fmla="*/ 417828 h 455867"/>
                <a:gd name="connsiteX9" fmla="*/ 835464 w 861390"/>
                <a:gd name="connsiteY9" fmla="*/ 4772 h 455867"/>
                <a:gd name="connsiteX10" fmla="*/ 856644 w 861390"/>
                <a:gd name="connsiteY10" fmla="*/ 4063 h 455867"/>
                <a:gd name="connsiteX11" fmla="*/ 857352 w 861390"/>
                <a:gd name="connsiteY11" fmla="*/ 25244 h 455867"/>
                <a:gd name="connsiteX12" fmla="*/ 470931 w 861390"/>
                <a:gd name="connsiteY12" fmla="*/ 438300 h 455867"/>
                <a:gd name="connsiteX13" fmla="*/ 430907 w 861390"/>
                <a:gd name="connsiteY13" fmla="*/ 455868 h 455867"/>
                <a:gd name="connsiteX14" fmla="*/ 430907 w 861390"/>
                <a:gd name="connsiteY14" fmla="*/ 455868 h 45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1390" h="455867">
                  <a:moveTo>
                    <a:pt x="430907" y="455868"/>
                  </a:moveTo>
                  <a:cubicBezTo>
                    <a:pt x="415678" y="455868"/>
                    <a:pt x="401510" y="449634"/>
                    <a:pt x="390885" y="438300"/>
                  </a:cubicBezTo>
                  <a:lnTo>
                    <a:pt x="4038" y="25244"/>
                  </a:lnTo>
                  <a:cubicBezTo>
                    <a:pt x="-1629" y="19223"/>
                    <a:pt x="-1275" y="9730"/>
                    <a:pt x="4747" y="4063"/>
                  </a:cubicBezTo>
                  <a:cubicBezTo>
                    <a:pt x="10768" y="-1604"/>
                    <a:pt x="20260" y="-1320"/>
                    <a:pt x="25927" y="4772"/>
                  </a:cubicBezTo>
                  <a:lnTo>
                    <a:pt x="412773" y="417828"/>
                  </a:lnTo>
                  <a:cubicBezTo>
                    <a:pt x="417661" y="422999"/>
                    <a:pt x="424107" y="425903"/>
                    <a:pt x="430907" y="425903"/>
                  </a:cubicBezTo>
                  <a:lnTo>
                    <a:pt x="430907" y="425903"/>
                  </a:lnTo>
                  <a:cubicBezTo>
                    <a:pt x="437708" y="425903"/>
                    <a:pt x="444154" y="422999"/>
                    <a:pt x="449042" y="417828"/>
                  </a:cubicBezTo>
                  <a:lnTo>
                    <a:pt x="835464" y="4772"/>
                  </a:lnTo>
                  <a:cubicBezTo>
                    <a:pt x="841130" y="-1320"/>
                    <a:pt x="850622" y="-1604"/>
                    <a:pt x="856644" y="4063"/>
                  </a:cubicBezTo>
                  <a:cubicBezTo>
                    <a:pt x="862665" y="9730"/>
                    <a:pt x="863019" y="19223"/>
                    <a:pt x="857352" y="25244"/>
                  </a:cubicBezTo>
                  <a:lnTo>
                    <a:pt x="470931" y="438300"/>
                  </a:lnTo>
                  <a:cubicBezTo>
                    <a:pt x="460376" y="449634"/>
                    <a:pt x="446138" y="455868"/>
                    <a:pt x="430907" y="455868"/>
                  </a:cubicBezTo>
                  <a:lnTo>
                    <a:pt x="430907" y="455868"/>
                  </a:ln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gr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09673-5969-43BD-BE43-A57129CE7A89}"/>
              </a:ext>
            </a:extLst>
          </p:cNvPr>
          <p:cNvSpPr>
            <a:spLocks noGrp="1" noRot="1" noMove="1" noResize="1" noEditPoints="1" noAdjustHandles="1" noChangeArrowheads="1" noChangeShapeType="1"/>
          </p:cNvSpPr>
          <p:nvPr>
            <p:ph type="title"/>
          </p:nvPr>
        </p:nvSpPr>
        <p:spPr/>
        <p:txBody>
          <a:bodyPr/>
          <a:lstStyle/>
          <a:p>
            <a:r>
              <a:rPr lang="en-US"/>
              <a:t>Zendesk: How It Works</a:t>
            </a:r>
            <a:endParaRPr lang="en-IN"/>
          </a:p>
        </p:txBody>
      </p:sp>
      <p:grpSp>
        <p:nvGrpSpPr>
          <p:cNvPr id="3" name="Group 2">
            <a:extLst>
              <a:ext uri="{FF2B5EF4-FFF2-40B4-BE49-F238E27FC236}">
                <a16:creationId xmlns:a16="http://schemas.microsoft.com/office/drawing/2014/main" id="{110D00F7-AD5E-6319-2219-9E5F4C434C0D}"/>
              </a:ext>
            </a:extLst>
          </p:cNvPr>
          <p:cNvGrpSpPr>
            <a:grpSpLocks noGrp="1" noUngrp="1" noRot="1" noMove="1" noResize="1"/>
          </p:cNvGrpSpPr>
          <p:nvPr/>
        </p:nvGrpSpPr>
        <p:grpSpPr>
          <a:xfrm>
            <a:off x="591671" y="1639144"/>
            <a:ext cx="7975760" cy="1585448"/>
            <a:chOff x="442481" y="1794124"/>
            <a:chExt cx="7975760" cy="1585448"/>
          </a:xfrm>
        </p:grpSpPr>
        <p:grpSp>
          <p:nvGrpSpPr>
            <p:cNvPr id="4" name="Group 3">
              <a:extLst>
                <a:ext uri="{FF2B5EF4-FFF2-40B4-BE49-F238E27FC236}">
                  <a16:creationId xmlns:a16="http://schemas.microsoft.com/office/drawing/2014/main" id="{B653E829-8203-B5DF-E620-02B1D9092BC6}"/>
                </a:ext>
              </a:extLst>
            </p:cNvPr>
            <p:cNvGrpSpPr>
              <a:grpSpLocks noGrp="1" noUngrp="1" noRot="1" noMove="1" noResize="1"/>
            </p:cNvGrpSpPr>
            <p:nvPr/>
          </p:nvGrpSpPr>
          <p:grpSpPr>
            <a:xfrm>
              <a:off x="6832793" y="1794124"/>
              <a:ext cx="1585448" cy="1585448"/>
              <a:chOff x="6832793" y="1794124"/>
              <a:chExt cx="1585448" cy="1585448"/>
            </a:xfrm>
          </p:grpSpPr>
          <p:sp>
            <p:nvSpPr>
              <p:cNvPr id="1036" name="Oval 1035">
                <a:extLst>
                  <a:ext uri="{FF2B5EF4-FFF2-40B4-BE49-F238E27FC236}">
                    <a16:creationId xmlns:a16="http://schemas.microsoft.com/office/drawing/2014/main" id="{BB02856C-D1EB-E24F-31CF-1380EB7961B3}"/>
                  </a:ext>
                </a:extLst>
              </p:cNvPr>
              <p:cNvSpPr>
                <a:spLocks noGrp="1" noRot="1" noMove="1" noResize="1" noEditPoints="1" noAdjustHandles="1" noChangeArrowheads="1" noChangeShapeType="1"/>
              </p:cNvSpPr>
              <p:nvPr/>
            </p:nvSpPr>
            <p:spPr>
              <a:xfrm>
                <a:off x="6832793" y="1794124"/>
                <a:ext cx="1585448" cy="1585448"/>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41" name="Freeform: Shape 1040">
                <a:extLst>
                  <a:ext uri="{FF2B5EF4-FFF2-40B4-BE49-F238E27FC236}">
                    <a16:creationId xmlns:a16="http://schemas.microsoft.com/office/drawing/2014/main" id="{1DD0E411-8F77-1ED0-B38B-80A469F68BE0}"/>
                  </a:ext>
                </a:extLst>
              </p:cNvPr>
              <p:cNvSpPr>
                <a:spLocks noGrp="1" noRot="1" noMove="1" noResize="1" noEditPoints="1" noAdjustHandles="1" noChangeArrowheads="1" noChangeShapeType="1"/>
              </p:cNvSpPr>
              <p:nvPr/>
            </p:nvSpPr>
            <p:spPr>
              <a:xfrm>
                <a:off x="7490678" y="2465593"/>
                <a:ext cx="295272" cy="378668"/>
              </a:xfrm>
              <a:custGeom>
                <a:avLst/>
                <a:gdLst>
                  <a:gd name="connsiteX0" fmla="*/ 265245 w 530420"/>
                  <a:gd name="connsiteY0" fmla="*/ 680231 h 680231"/>
                  <a:gd name="connsiteX1" fmla="*/ 0 w 530420"/>
                  <a:gd name="connsiteY1" fmla="*/ 414986 h 680231"/>
                  <a:gd name="connsiteX2" fmla="*/ 0 w 530420"/>
                  <a:gd name="connsiteY2" fmla="*/ 115434 h 680231"/>
                  <a:gd name="connsiteX3" fmla="*/ 115435 w 530420"/>
                  <a:gd name="connsiteY3" fmla="*/ 0 h 680231"/>
                  <a:gd name="connsiteX4" fmla="*/ 414987 w 530420"/>
                  <a:gd name="connsiteY4" fmla="*/ 0 h 680231"/>
                  <a:gd name="connsiteX5" fmla="*/ 530421 w 530420"/>
                  <a:gd name="connsiteY5" fmla="*/ 115434 h 680231"/>
                  <a:gd name="connsiteX6" fmla="*/ 530421 w 530420"/>
                  <a:gd name="connsiteY6" fmla="*/ 414986 h 680231"/>
                  <a:gd name="connsiteX7" fmla="*/ 265176 w 530420"/>
                  <a:gd name="connsiteY7" fmla="*/ 680231 h 680231"/>
                  <a:gd name="connsiteX8" fmla="*/ 115435 w 530420"/>
                  <a:gd name="connsiteY8" fmla="*/ 31213 h 680231"/>
                  <a:gd name="connsiteX9" fmla="*/ 31214 w 530420"/>
                  <a:gd name="connsiteY9" fmla="*/ 115434 h 680231"/>
                  <a:gd name="connsiteX10" fmla="*/ 31214 w 530420"/>
                  <a:gd name="connsiteY10" fmla="*/ 414986 h 680231"/>
                  <a:gd name="connsiteX11" fmla="*/ 265245 w 530420"/>
                  <a:gd name="connsiteY11" fmla="*/ 649018 h 680231"/>
                  <a:gd name="connsiteX12" fmla="*/ 499277 w 530420"/>
                  <a:gd name="connsiteY12" fmla="*/ 414986 h 680231"/>
                  <a:gd name="connsiteX13" fmla="*/ 499277 w 530420"/>
                  <a:gd name="connsiteY13" fmla="*/ 115434 h 680231"/>
                  <a:gd name="connsiteX14" fmla="*/ 415056 w 530420"/>
                  <a:gd name="connsiteY14" fmla="*/ 31213 h 680231"/>
                  <a:gd name="connsiteX15" fmla="*/ 115503 w 530420"/>
                  <a:gd name="connsiteY15" fmla="*/ 31213 h 68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0420" h="680231">
                    <a:moveTo>
                      <a:pt x="265245" y="680231"/>
                    </a:moveTo>
                    <a:cubicBezTo>
                      <a:pt x="119010" y="680231"/>
                      <a:pt x="0" y="561222"/>
                      <a:pt x="0" y="414986"/>
                    </a:cubicBezTo>
                    <a:lnTo>
                      <a:pt x="0" y="115434"/>
                    </a:lnTo>
                    <a:cubicBezTo>
                      <a:pt x="0" y="51770"/>
                      <a:pt x="51770" y="0"/>
                      <a:pt x="115435" y="0"/>
                    </a:cubicBezTo>
                    <a:lnTo>
                      <a:pt x="414987" y="0"/>
                    </a:lnTo>
                    <a:cubicBezTo>
                      <a:pt x="478651" y="0"/>
                      <a:pt x="530421" y="51770"/>
                      <a:pt x="530421" y="115434"/>
                    </a:cubicBezTo>
                    <a:lnTo>
                      <a:pt x="530421" y="414986"/>
                    </a:lnTo>
                    <a:cubicBezTo>
                      <a:pt x="530421" y="561222"/>
                      <a:pt x="411412" y="680231"/>
                      <a:pt x="265176" y="680231"/>
                    </a:cubicBezTo>
                    <a:close/>
                    <a:moveTo>
                      <a:pt x="115435" y="31213"/>
                    </a:moveTo>
                    <a:cubicBezTo>
                      <a:pt x="68958" y="31213"/>
                      <a:pt x="31214" y="69027"/>
                      <a:pt x="31214" y="115434"/>
                    </a:cubicBezTo>
                    <a:lnTo>
                      <a:pt x="31214" y="414986"/>
                    </a:lnTo>
                    <a:cubicBezTo>
                      <a:pt x="31214" y="544034"/>
                      <a:pt x="136198" y="649018"/>
                      <a:pt x="265245" y="649018"/>
                    </a:cubicBezTo>
                    <a:cubicBezTo>
                      <a:pt x="394293" y="649018"/>
                      <a:pt x="499277" y="544034"/>
                      <a:pt x="499277" y="414986"/>
                    </a:cubicBezTo>
                    <a:lnTo>
                      <a:pt x="499277" y="115434"/>
                    </a:lnTo>
                    <a:cubicBezTo>
                      <a:pt x="499277" y="68958"/>
                      <a:pt x="461463" y="31213"/>
                      <a:pt x="415056" y="31213"/>
                    </a:cubicBezTo>
                    <a:lnTo>
                      <a:pt x="115503" y="31213"/>
                    </a:lnTo>
                    <a:close/>
                  </a:path>
                </a:pathLst>
              </a:custGeom>
              <a:solidFill>
                <a:srgbClr val="121212"/>
              </a:solidFill>
              <a:ln w="0" cap="flat">
                <a:noFill/>
                <a:prstDash val="solid"/>
                <a:miter/>
              </a:ln>
            </p:spPr>
            <p:txBody>
              <a:bodyPr rtlCol="0" anchor="ctr"/>
              <a:lstStyle/>
              <a:p>
                <a:endParaRPr lang="en-US"/>
              </a:p>
            </p:txBody>
          </p:sp>
          <p:sp>
            <p:nvSpPr>
              <p:cNvPr id="1043" name="Freeform: Shape 1042">
                <a:extLst>
                  <a:ext uri="{FF2B5EF4-FFF2-40B4-BE49-F238E27FC236}">
                    <a16:creationId xmlns:a16="http://schemas.microsoft.com/office/drawing/2014/main" id="{6F18A3BF-ADBA-A086-7F04-360A2404A880}"/>
                  </a:ext>
                </a:extLst>
              </p:cNvPr>
              <p:cNvSpPr>
                <a:spLocks noGrp="1" noRot="1" noMove="1" noResize="1" noEditPoints="1" noAdjustHandles="1" noChangeArrowheads="1" noChangeShapeType="1"/>
              </p:cNvSpPr>
              <p:nvPr/>
            </p:nvSpPr>
            <p:spPr>
              <a:xfrm>
                <a:off x="7629646" y="2507310"/>
                <a:ext cx="17375" cy="295272"/>
              </a:xfrm>
              <a:custGeom>
                <a:avLst/>
                <a:gdLst>
                  <a:gd name="connsiteX0" fmla="*/ 15607 w 31213"/>
                  <a:gd name="connsiteY0" fmla="*/ 530421 h 530420"/>
                  <a:gd name="connsiteX1" fmla="*/ 0 w 31213"/>
                  <a:gd name="connsiteY1" fmla="*/ 514814 h 530420"/>
                  <a:gd name="connsiteX2" fmla="*/ 0 w 31213"/>
                  <a:gd name="connsiteY2" fmla="*/ 15607 h 530420"/>
                  <a:gd name="connsiteX3" fmla="*/ 15607 w 31213"/>
                  <a:gd name="connsiteY3" fmla="*/ 0 h 530420"/>
                  <a:gd name="connsiteX4" fmla="*/ 31214 w 31213"/>
                  <a:gd name="connsiteY4" fmla="*/ 15607 h 530420"/>
                  <a:gd name="connsiteX5" fmla="*/ 31214 w 31213"/>
                  <a:gd name="connsiteY5" fmla="*/ 514814 h 530420"/>
                  <a:gd name="connsiteX6" fmla="*/ 15607 w 31213"/>
                  <a:gd name="connsiteY6" fmla="*/ 530421 h 53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13" h="530420">
                    <a:moveTo>
                      <a:pt x="15607" y="530421"/>
                    </a:moveTo>
                    <a:cubicBezTo>
                      <a:pt x="7013" y="530421"/>
                      <a:pt x="0" y="523408"/>
                      <a:pt x="0" y="514814"/>
                    </a:cubicBezTo>
                    <a:lnTo>
                      <a:pt x="0" y="15607"/>
                    </a:lnTo>
                    <a:cubicBezTo>
                      <a:pt x="0" y="7013"/>
                      <a:pt x="7013" y="0"/>
                      <a:pt x="15607" y="0"/>
                    </a:cubicBezTo>
                    <a:cubicBezTo>
                      <a:pt x="24201" y="0"/>
                      <a:pt x="31214" y="7013"/>
                      <a:pt x="31214" y="15607"/>
                    </a:cubicBezTo>
                    <a:lnTo>
                      <a:pt x="31214" y="514814"/>
                    </a:lnTo>
                    <a:cubicBezTo>
                      <a:pt x="31214" y="523408"/>
                      <a:pt x="24201" y="530421"/>
                      <a:pt x="15607" y="530421"/>
                    </a:cubicBezTo>
                    <a:close/>
                  </a:path>
                </a:pathLst>
              </a:custGeom>
              <a:solidFill>
                <a:srgbClr val="121212"/>
              </a:solidFill>
              <a:ln w="0" cap="flat">
                <a:noFill/>
                <a:prstDash val="solid"/>
                <a:miter/>
              </a:ln>
            </p:spPr>
            <p:txBody>
              <a:bodyPr rtlCol="0" anchor="ctr"/>
              <a:lstStyle/>
              <a:p>
                <a:endParaRPr lang="en-US"/>
              </a:p>
            </p:txBody>
          </p:sp>
          <p:sp>
            <p:nvSpPr>
              <p:cNvPr id="1044" name="Freeform: Shape 1043">
                <a:extLst>
                  <a:ext uri="{FF2B5EF4-FFF2-40B4-BE49-F238E27FC236}">
                    <a16:creationId xmlns:a16="http://schemas.microsoft.com/office/drawing/2014/main" id="{A13F9C75-8A59-BE04-6F21-BEADE0B08E01}"/>
                  </a:ext>
                </a:extLst>
              </p:cNvPr>
              <p:cNvSpPr>
                <a:spLocks noGrp="1" noRot="1" noMove="1" noResize="1" noEditPoints="1" noAdjustHandles="1" noChangeArrowheads="1" noChangeShapeType="1"/>
              </p:cNvSpPr>
              <p:nvPr/>
            </p:nvSpPr>
            <p:spPr>
              <a:xfrm>
                <a:off x="7678252" y="2354449"/>
                <a:ext cx="59054" cy="59054"/>
              </a:xfrm>
              <a:custGeom>
                <a:avLst/>
                <a:gdLst>
                  <a:gd name="connsiteX0" fmla="*/ 15607 w 106084"/>
                  <a:gd name="connsiteY0" fmla="*/ 106084 h 106084"/>
                  <a:gd name="connsiteX1" fmla="*/ 0 w 106084"/>
                  <a:gd name="connsiteY1" fmla="*/ 90477 h 106084"/>
                  <a:gd name="connsiteX2" fmla="*/ 90478 w 106084"/>
                  <a:gd name="connsiteY2" fmla="*/ 0 h 106084"/>
                  <a:gd name="connsiteX3" fmla="*/ 106085 w 106084"/>
                  <a:gd name="connsiteY3" fmla="*/ 15607 h 106084"/>
                  <a:gd name="connsiteX4" fmla="*/ 90478 w 106084"/>
                  <a:gd name="connsiteY4" fmla="*/ 31213 h 106084"/>
                  <a:gd name="connsiteX5" fmla="*/ 31214 w 106084"/>
                  <a:gd name="connsiteY5" fmla="*/ 90477 h 106084"/>
                  <a:gd name="connsiteX6" fmla="*/ 15607 w 106084"/>
                  <a:gd name="connsiteY6" fmla="*/ 106084 h 10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84" h="106084">
                    <a:moveTo>
                      <a:pt x="15607" y="106084"/>
                    </a:moveTo>
                    <a:cubicBezTo>
                      <a:pt x="7013" y="106084"/>
                      <a:pt x="0" y="99071"/>
                      <a:pt x="0" y="90477"/>
                    </a:cubicBezTo>
                    <a:cubicBezTo>
                      <a:pt x="0" y="40564"/>
                      <a:pt x="40564" y="0"/>
                      <a:pt x="90478" y="0"/>
                    </a:cubicBezTo>
                    <a:cubicBezTo>
                      <a:pt x="99072" y="0"/>
                      <a:pt x="106085" y="7013"/>
                      <a:pt x="106085" y="15607"/>
                    </a:cubicBezTo>
                    <a:cubicBezTo>
                      <a:pt x="106085" y="24201"/>
                      <a:pt x="99072" y="31213"/>
                      <a:pt x="90478" y="31213"/>
                    </a:cubicBezTo>
                    <a:cubicBezTo>
                      <a:pt x="57821" y="31213"/>
                      <a:pt x="31214" y="57820"/>
                      <a:pt x="31214" y="90477"/>
                    </a:cubicBezTo>
                    <a:cubicBezTo>
                      <a:pt x="31214" y="99071"/>
                      <a:pt x="24201" y="106084"/>
                      <a:pt x="15607" y="106084"/>
                    </a:cubicBezTo>
                    <a:close/>
                  </a:path>
                </a:pathLst>
              </a:custGeom>
              <a:solidFill>
                <a:srgbClr val="121212"/>
              </a:solidFill>
              <a:ln w="0" cap="flat">
                <a:noFill/>
                <a:prstDash val="solid"/>
                <a:miter/>
              </a:ln>
            </p:spPr>
            <p:txBody>
              <a:bodyPr rtlCol="0" anchor="ctr"/>
              <a:lstStyle/>
              <a:p>
                <a:endParaRPr lang="en-US"/>
              </a:p>
            </p:txBody>
          </p:sp>
          <p:sp>
            <p:nvSpPr>
              <p:cNvPr id="1045" name="Freeform: Shape 1044">
                <a:extLst>
                  <a:ext uri="{FF2B5EF4-FFF2-40B4-BE49-F238E27FC236}">
                    <a16:creationId xmlns:a16="http://schemas.microsoft.com/office/drawing/2014/main" id="{DDF3C121-BED3-FDEA-5394-20388D33B981}"/>
                  </a:ext>
                </a:extLst>
              </p:cNvPr>
              <p:cNvSpPr>
                <a:spLocks noGrp="1" noRot="1" noMove="1" noResize="1" noEditPoints="1" noAdjustHandles="1" noChangeArrowheads="1" noChangeShapeType="1"/>
              </p:cNvSpPr>
              <p:nvPr/>
            </p:nvSpPr>
            <p:spPr>
              <a:xfrm>
                <a:off x="7768579" y="2489881"/>
                <a:ext cx="72947" cy="73000"/>
              </a:xfrm>
              <a:custGeom>
                <a:avLst/>
                <a:gdLst>
                  <a:gd name="connsiteX0" fmla="*/ 26050 w 131040"/>
                  <a:gd name="connsiteY0" fmla="*/ 131136 h 131136"/>
                  <a:gd name="connsiteX1" fmla="*/ 14156 w 131040"/>
                  <a:gd name="connsiteY1" fmla="*/ 130586 h 131136"/>
                  <a:gd name="connsiteX2" fmla="*/ 62 w 131040"/>
                  <a:gd name="connsiteY2" fmla="*/ 113604 h 131136"/>
                  <a:gd name="connsiteX3" fmla="*/ 17044 w 131040"/>
                  <a:gd name="connsiteY3" fmla="*/ 99510 h 131136"/>
                  <a:gd name="connsiteX4" fmla="*/ 79058 w 131040"/>
                  <a:gd name="connsiteY4" fmla="*/ 79160 h 131136"/>
                  <a:gd name="connsiteX5" fmla="*/ 99408 w 131040"/>
                  <a:gd name="connsiteY5" fmla="*/ 17077 h 131136"/>
                  <a:gd name="connsiteX6" fmla="*/ 113503 w 131040"/>
                  <a:gd name="connsiteY6" fmla="*/ 95 h 131136"/>
                  <a:gd name="connsiteX7" fmla="*/ 130484 w 131040"/>
                  <a:gd name="connsiteY7" fmla="*/ 14189 h 131136"/>
                  <a:gd name="connsiteX8" fmla="*/ 101127 w 131040"/>
                  <a:gd name="connsiteY8" fmla="*/ 101229 h 131136"/>
                  <a:gd name="connsiteX9" fmla="*/ 26050 w 131040"/>
                  <a:gd name="connsiteY9" fmla="*/ 131136 h 13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40" h="131136">
                    <a:moveTo>
                      <a:pt x="26050" y="131136"/>
                    </a:moveTo>
                    <a:cubicBezTo>
                      <a:pt x="22131" y="131136"/>
                      <a:pt x="18143" y="130930"/>
                      <a:pt x="14156" y="130586"/>
                    </a:cubicBezTo>
                    <a:cubicBezTo>
                      <a:pt x="5562" y="129761"/>
                      <a:pt x="-695" y="122198"/>
                      <a:pt x="62" y="113604"/>
                    </a:cubicBezTo>
                    <a:cubicBezTo>
                      <a:pt x="887" y="105010"/>
                      <a:pt x="8037" y="98479"/>
                      <a:pt x="17044" y="99510"/>
                    </a:cubicBezTo>
                    <a:cubicBezTo>
                      <a:pt x="41450" y="101848"/>
                      <a:pt x="63658" y="94560"/>
                      <a:pt x="79058" y="79160"/>
                    </a:cubicBezTo>
                    <a:cubicBezTo>
                      <a:pt x="94458" y="63759"/>
                      <a:pt x="101677" y="41690"/>
                      <a:pt x="99408" y="17077"/>
                    </a:cubicBezTo>
                    <a:cubicBezTo>
                      <a:pt x="98583" y="8483"/>
                      <a:pt x="104909" y="920"/>
                      <a:pt x="113503" y="95"/>
                    </a:cubicBezTo>
                    <a:cubicBezTo>
                      <a:pt x="121959" y="-867"/>
                      <a:pt x="129659" y="5595"/>
                      <a:pt x="130484" y="14189"/>
                    </a:cubicBezTo>
                    <a:cubicBezTo>
                      <a:pt x="133646" y="48221"/>
                      <a:pt x="123265" y="79091"/>
                      <a:pt x="101127" y="101229"/>
                    </a:cubicBezTo>
                    <a:cubicBezTo>
                      <a:pt x="81602" y="120686"/>
                      <a:pt x="55269" y="131136"/>
                      <a:pt x="26050" y="131136"/>
                    </a:cubicBezTo>
                    <a:close/>
                  </a:path>
                </a:pathLst>
              </a:custGeom>
              <a:solidFill>
                <a:srgbClr val="121212"/>
              </a:solidFill>
              <a:ln w="0" cap="flat">
                <a:noFill/>
                <a:prstDash val="solid"/>
                <a:miter/>
              </a:ln>
            </p:spPr>
            <p:txBody>
              <a:bodyPr rtlCol="0" anchor="ctr"/>
              <a:lstStyle/>
              <a:p>
                <a:endParaRPr lang="en-US"/>
              </a:p>
            </p:txBody>
          </p:sp>
          <p:sp>
            <p:nvSpPr>
              <p:cNvPr id="1046" name="Freeform: Shape 1045">
                <a:extLst>
                  <a:ext uri="{FF2B5EF4-FFF2-40B4-BE49-F238E27FC236}">
                    <a16:creationId xmlns:a16="http://schemas.microsoft.com/office/drawing/2014/main" id="{E02423CD-2703-5797-8DC3-507B0FB6BABA}"/>
                  </a:ext>
                </a:extLst>
              </p:cNvPr>
              <p:cNvSpPr>
                <a:spLocks noGrp="1" noRot="1" noMove="1" noResize="1" noEditPoints="1" noAdjustHandles="1" noChangeArrowheads="1" noChangeShapeType="1"/>
              </p:cNvSpPr>
              <p:nvPr/>
            </p:nvSpPr>
            <p:spPr>
              <a:xfrm>
                <a:off x="7768600" y="2604560"/>
                <a:ext cx="100760" cy="38197"/>
              </a:xfrm>
              <a:custGeom>
                <a:avLst/>
                <a:gdLst>
                  <a:gd name="connsiteX0" fmla="*/ 165372 w 181003"/>
                  <a:gd name="connsiteY0" fmla="*/ 68614 h 68616"/>
                  <a:gd name="connsiteX1" fmla="*/ 153341 w 181003"/>
                  <a:gd name="connsiteY1" fmla="*/ 62977 h 68616"/>
                  <a:gd name="connsiteX2" fmla="*/ 27593 w 181003"/>
                  <a:gd name="connsiteY2" fmla="*/ 62977 h 68616"/>
                  <a:gd name="connsiteX3" fmla="*/ 5662 w 181003"/>
                  <a:gd name="connsiteY3" fmla="*/ 65039 h 68616"/>
                  <a:gd name="connsiteX4" fmla="*/ 3599 w 181003"/>
                  <a:gd name="connsiteY4" fmla="*/ 43107 h 68616"/>
                  <a:gd name="connsiteX5" fmla="*/ 90501 w 181003"/>
                  <a:gd name="connsiteY5" fmla="*/ 0 h 68616"/>
                  <a:gd name="connsiteX6" fmla="*/ 177404 w 181003"/>
                  <a:gd name="connsiteY6" fmla="*/ 43107 h 68616"/>
                  <a:gd name="connsiteX7" fmla="*/ 175342 w 181003"/>
                  <a:gd name="connsiteY7" fmla="*/ 65039 h 68616"/>
                  <a:gd name="connsiteX8" fmla="*/ 165372 w 181003"/>
                  <a:gd name="connsiteY8" fmla="*/ 68614 h 6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003" h="68616">
                    <a:moveTo>
                      <a:pt x="165372" y="68614"/>
                    </a:moveTo>
                    <a:cubicBezTo>
                      <a:pt x="160903" y="68614"/>
                      <a:pt x="156435" y="66689"/>
                      <a:pt x="153341" y="62977"/>
                    </a:cubicBezTo>
                    <a:cubicBezTo>
                      <a:pt x="119378" y="22001"/>
                      <a:pt x="61557" y="22001"/>
                      <a:pt x="27593" y="62977"/>
                    </a:cubicBezTo>
                    <a:cubicBezTo>
                      <a:pt x="22094" y="69577"/>
                      <a:pt x="12262" y="70539"/>
                      <a:pt x="5662" y="65039"/>
                    </a:cubicBezTo>
                    <a:cubicBezTo>
                      <a:pt x="-1007" y="59539"/>
                      <a:pt x="-1901" y="49708"/>
                      <a:pt x="3599" y="43107"/>
                    </a:cubicBezTo>
                    <a:cubicBezTo>
                      <a:pt x="26631" y="15332"/>
                      <a:pt x="57501" y="0"/>
                      <a:pt x="90501" y="0"/>
                    </a:cubicBezTo>
                    <a:cubicBezTo>
                      <a:pt x="123503" y="0"/>
                      <a:pt x="154372" y="15263"/>
                      <a:pt x="177404" y="43107"/>
                    </a:cubicBezTo>
                    <a:cubicBezTo>
                      <a:pt x="182904" y="49708"/>
                      <a:pt x="182011" y="59539"/>
                      <a:pt x="175342" y="65039"/>
                    </a:cubicBezTo>
                    <a:cubicBezTo>
                      <a:pt x="172454" y="67446"/>
                      <a:pt x="168879" y="68614"/>
                      <a:pt x="165372" y="68614"/>
                    </a:cubicBezTo>
                    <a:close/>
                  </a:path>
                </a:pathLst>
              </a:custGeom>
              <a:solidFill>
                <a:srgbClr val="121212"/>
              </a:solidFill>
              <a:ln w="0" cap="flat">
                <a:noFill/>
                <a:prstDash val="solid"/>
                <a:miter/>
              </a:ln>
            </p:spPr>
            <p:txBody>
              <a:bodyPr rtlCol="0" anchor="ctr"/>
              <a:lstStyle/>
              <a:p>
                <a:endParaRPr lang="en-US"/>
              </a:p>
            </p:txBody>
          </p:sp>
          <p:sp>
            <p:nvSpPr>
              <p:cNvPr id="1047" name="Freeform: Shape 1046">
                <a:extLst>
                  <a:ext uri="{FF2B5EF4-FFF2-40B4-BE49-F238E27FC236}">
                    <a16:creationId xmlns:a16="http://schemas.microsoft.com/office/drawing/2014/main" id="{B10A5FB4-C849-33E7-042A-52E354985DE6}"/>
                  </a:ext>
                </a:extLst>
              </p:cNvPr>
              <p:cNvSpPr>
                <a:spLocks noGrp="1" noRot="1" noMove="1" noResize="1" noEditPoints="1" noAdjustHandles="1" noChangeArrowheads="1" noChangeShapeType="1"/>
              </p:cNvSpPr>
              <p:nvPr/>
            </p:nvSpPr>
            <p:spPr>
              <a:xfrm>
                <a:off x="7768611" y="2684421"/>
                <a:ext cx="72953" cy="73000"/>
              </a:xfrm>
              <a:custGeom>
                <a:avLst/>
                <a:gdLst>
                  <a:gd name="connsiteX0" fmla="*/ 114957 w 131051"/>
                  <a:gd name="connsiteY0" fmla="*/ 131136 h 131135"/>
                  <a:gd name="connsiteX1" fmla="*/ 113513 w 131051"/>
                  <a:gd name="connsiteY1" fmla="*/ 131067 h 131135"/>
                  <a:gd name="connsiteX2" fmla="*/ 99419 w 131051"/>
                  <a:gd name="connsiteY2" fmla="*/ 114085 h 131135"/>
                  <a:gd name="connsiteX3" fmla="*/ 79069 w 131051"/>
                  <a:gd name="connsiteY3" fmla="*/ 52002 h 131135"/>
                  <a:gd name="connsiteX4" fmla="*/ 17055 w 131051"/>
                  <a:gd name="connsiteY4" fmla="*/ 31652 h 131135"/>
                  <a:gd name="connsiteX5" fmla="*/ 72 w 131051"/>
                  <a:gd name="connsiteY5" fmla="*/ 17557 h 131135"/>
                  <a:gd name="connsiteX6" fmla="*/ 14167 w 131051"/>
                  <a:gd name="connsiteY6" fmla="*/ 576 h 131135"/>
                  <a:gd name="connsiteX7" fmla="*/ 101138 w 131051"/>
                  <a:gd name="connsiteY7" fmla="*/ 29933 h 131135"/>
                  <a:gd name="connsiteX8" fmla="*/ 130495 w 131051"/>
                  <a:gd name="connsiteY8" fmla="*/ 116973 h 131135"/>
                  <a:gd name="connsiteX9" fmla="*/ 114957 w 131051"/>
                  <a:gd name="connsiteY9" fmla="*/ 131136 h 131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51" h="131135">
                    <a:moveTo>
                      <a:pt x="114957" y="131136"/>
                    </a:moveTo>
                    <a:cubicBezTo>
                      <a:pt x="114476" y="131136"/>
                      <a:pt x="113995" y="131136"/>
                      <a:pt x="113513" y="131067"/>
                    </a:cubicBezTo>
                    <a:cubicBezTo>
                      <a:pt x="104919" y="130242"/>
                      <a:pt x="98594" y="122679"/>
                      <a:pt x="99419" y="114085"/>
                    </a:cubicBezTo>
                    <a:cubicBezTo>
                      <a:pt x="101688" y="89472"/>
                      <a:pt x="94469" y="67471"/>
                      <a:pt x="79069" y="52002"/>
                    </a:cubicBezTo>
                    <a:cubicBezTo>
                      <a:pt x="63668" y="36602"/>
                      <a:pt x="41736" y="29383"/>
                      <a:pt x="17055" y="31652"/>
                    </a:cubicBezTo>
                    <a:cubicBezTo>
                      <a:pt x="8117" y="32408"/>
                      <a:pt x="897" y="26151"/>
                      <a:pt x="72" y="17557"/>
                    </a:cubicBezTo>
                    <a:cubicBezTo>
                      <a:pt x="-753" y="8963"/>
                      <a:pt x="5573" y="1401"/>
                      <a:pt x="14167" y="576"/>
                    </a:cubicBezTo>
                    <a:cubicBezTo>
                      <a:pt x="48474" y="-2656"/>
                      <a:pt x="79069" y="7795"/>
                      <a:pt x="101138" y="29933"/>
                    </a:cubicBezTo>
                    <a:cubicBezTo>
                      <a:pt x="123276" y="52002"/>
                      <a:pt x="133658" y="82940"/>
                      <a:pt x="130495" y="116973"/>
                    </a:cubicBezTo>
                    <a:cubicBezTo>
                      <a:pt x="129739" y="125085"/>
                      <a:pt x="122932" y="131136"/>
                      <a:pt x="114957" y="131136"/>
                    </a:cubicBezTo>
                    <a:close/>
                  </a:path>
                </a:pathLst>
              </a:custGeom>
              <a:solidFill>
                <a:srgbClr val="121212"/>
              </a:solidFill>
              <a:ln w="0" cap="flat">
                <a:noFill/>
                <a:prstDash val="solid"/>
                <a:miter/>
              </a:ln>
            </p:spPr>
            <p:txBody>
              <a:bodyPr rtlCol="0" anchor="ctr"/>
              <a:lstStyle/>
              <a:p>
                <a:endParaRPr lang="en-US"/>
              </a:p>
            </p:txBody>
          </p:sp>
          <p:sp>
            <p:nvSpPr>
              <p:cNvPr id="1048" name="Freeform: Shape 1047">
                <a:extLst>
                  <a:ext uri="{FF2B5EF4-FFF2-40B4-BE49-F238E27FC236}">
                    <a16:creationId xmlns:a16="http://schemas.microsoft.com/office/drawing/2014/main" id="{6E0F0B9D-4D69-5BB9-CA18-CB232A7AADF6}"/>
                  </a:ext>
                </a:extLst>
              </p:cNvPr>
              <p:cNvSpPr>
                <a:spLocks noGrp="1" noRot="1" noMove="1" noResize="1" noEditPoints="1" noAdjustHandles="1" noChangeArrowheads="1" noChangeShapeType="1"/>
              </p:cNvSpPr>
              <p:nvPr/>
            </p:nvSpPr>
            <p:spPr>
              <a:xfrm>
                <a:off x="7435103" y="2489881"/>
                <a:ext cx="72953" cy="73000"/>
              </a:xfrm>
              <a:custGeom>
                <a:avLst/>
                <a:gdLst>
                  <a:gd name="connsiteX0" fmla="*/ 104990 w 131051"/>
                  <a:gd name="connsiteY0" fmla="*/ 131136 h 131136"/>
                  <a:gd name="connsiteX1" fmla="*/ 29914 w 131051"/>
                  <a:gd name="connsiteY1" fmla="*/ 101229 h 131136"/>
                  <a:gd name="connsiteX2" fmla="*/ 557 w 131051"/>
                  <a:gd name="connsiteY2" fmla="*/ 14189 h 131136"/>
                  <a:gd name="connsiteX3" fmla="*/ 17538 w 131051"/>
                  <a:gd name="connsiteY3" fmla="*/ 95 h 131136"/>
                  <a:gd name="connsiteX4" fmla="*/ 31633 w 131051"/>
                  <a:gd name="connsiteY4" fmla="*/ 17077 h 131136"/>
                  <a:gd name="connsiteX5" fmla="*/ 51983 w 131051"/>
                  <a:gd name="connsiteY5" fmla="*/ 79160 h 131136"/>
                  <a:gd name="connsiteX6" fmla="*/ 113997 w 131051"/>
                  <a:gd name="connsiteY6" fmla="*/ 99510 h 131136"/>
                  <a:gd name="connsiteX7" fmla="*/ 130979 w 131051"/>
                  <a:gd name="connsiteY7" fmla="*/ 113604 h 131136"/>
                  <a:gd name="connsiteX8" fmla="*/ 116885 w 131051"/>
                  <a:gd name="connsiteY8" fmla="*/ 130586 h 131136"/>
                  <a:gd name="connsiteX9" fmla="*/ 104990 w 131051"/>
                  <a:gd name="connsiteY9" fmla="*/ 131136 h 13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51" h="131136">
                    <a:moveTo>
                      <a:pt x="104990" y="131136"/>
                    </a:moveTo>
                    <a:cubicBezTo>
                      <a:pt x="75703" y="131136"/>
                      <a:pt x="49370" y="120755"/>
                      <a:pt x="29914" y="101229"/>
                    </a:cubicBezTo>
                    <a:cubicBezTo>
                      <a:pt x="7776" y="79160"/>
                      <a:pt x="-2606" y="48221"/>
                      <a:pt x="557" y="14189"/>
                    </a:cubicBezTo>
                    <a:cubicBezTo>
                      <a:pt x="1382" y="5595"/>
                      <a:pt x="8944" y="-867"/>
                      <a:pt x="17538" y="95"/>
                    </a:cubicBezTo>
                    <a:cubicBezTo>
                      <a:pt x="26132" y="920"/>
                      <a:pt x="32458" y="8483"/>
                      <a:pt x="31633" y="17077"/>
                    </a:cubicBezTo>
                    <a:cubicBezTo>
                      <a:pt x="29363" y="41690"/>
                      <a:pt x="36583" y="63691"/>
                      <a:pt x="51983" y="79160"/>
                    </a:cubicBezTo>
                    <a:cubicBezTo>
                      <a:pt x="67383" y="94560"/>
                      <a:pt x="89247" y="101848"/>
                      <a:pt x="113997" y="99510"/>
                    </a:cubicBezTo>
                    <a:cubicBezTo>
                      <a:pt x="122867" y="98479"/>
                      <a:pt x="130154" y="105010"/>
                      <a:pt x="130979" y="113604"/>
                    </a:cubicBezTo>
                    <a:cubicBezTo>
                      <a:pt x="131804" y="122198"/>
                      <a:pt x="125479" y="129761"/>
                      <a:pt x="116885" y="130586"/>
                    </a:cubicBezTo>
                    <a:cubicBezTo>
                      <a:pt x="112897" y="130999"/>
                      <a:pt x="108910" y="131136"/>
                      <a:pt x="104990" y="131136"/>
                    </a:cubicBezTo>
                    <a:close/>
                  </a:path>
                </a:pathLst>
              </a:custGeom>
              <a:solidFill>
                <a:srgbClr val="121212"/>
              </a:solidFill>
              <a:ln w="0" cap="flat">
                <a:noFill/>
                <a:prstDash val="solid"/>
                <a:miter/>
              </a:ln>
            </p:spPr>
            <p:txBody>
              <a:bodyPr rtlCol="0" anchor="ctr"/>
              <a:lstStyle/>
              <a:p>
                <a:endParaRPr lang="en-US"/>
              </a:p>
            </p:txBody>
          </p:sp>
          <p:sp>
            <p:nvSpPr>
              <p:cNvPr id="1049" name="Freeform: Shape 1048">
                <a:extLst>
                  <a:ext uri="{FF2B5EF4-FFF2-40B4-BE49-F238E27FC236}">
                    <a16:creationId xmlns:a16="http://schemas.microsoft.com/office/drawing/2014/main" id="{D2C476B7-9CB7-0D5E-5301-1A95F8C510A0}"/>
                  </a:ext>
                </a:extLst>
              </p:cNvPr>
              <p:cNvSpPr>
                <a:spLocks noGrp="1" noRot="1" noMove="1" noResize="1" noEditPoints="1" noAdjustHandles="1" noChangeArrowheads="1" noChangeShapeType="1"/>
              </p:cNvSpPr>
              <p:nvPr/>
            </p:nvSpPr>
            <p:spPr>
              <a:xfrm>
                <a:off x="7407308" y="2604560"/>
                <a:ext cx="100760" cy="38197"/>
              </a:xfrm>
              <a:custGeom>
                <a:avLst/>
                <a:gdLst>
                  <a:gd name="connsiteX0" fmla="*/ 165372 w 181003"/>
                  <a:gd name="connsiteY0" fmla="*/ 68614 h 68616"/>
                  <a:gd name="connsiteX1" fmla="*/ 153341 w 181003"/>
                  <a:gd name="connsiteY1" fmla="*/ 62977 h 68616"/>
                  <a:gd name="connsiteX2" fmla="*/ 27594 w 181003"/>
                  <a:gd name="connsiteY2" fmla="*/ 62977 h 68616"/>
                  <a:gd name="connsiteX3" fmla="*/ 5662 w 181003"/>
                  <a:gd name="connsiteY3" fmla="*/ 65039 h 68616"/>
                  <a:gd name="connsiteX4" fmla="*/ 3600 w 181003"/>
                  <a:gd name="connsiteY4" fmla="*/ 43107 h 68616"/>
                  <a:gd name="connsiteX5" fmla="*/ 90501 w 181003"/>
                  <a:gd name="connsiteY5" fmla="*/ 0 h 68616"/>
                  <a:gd name="connsiteX6" fmla="*/ 177404 w 181003"/>
                  <a:gd name="connsiteY6" fmla="*/ 43107 h 68616"/>
                  <a:gd name="connsiteX7" fmla="*/ 175342 w 181003"/>
                  <a:gd name="connsiteY7" fmla="*/ 65039 h 68616"/>
                  <a:gd name="connsiteX8" fmla="*/ 165372 w 181003"/>
                  <a:gd name="connsiteY8" fmla="*/ 68614 h 6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003" h="68616">
                    <a:moveTo>
                      <a:pt x="165372" y="68614"/>
                    </a:moveTo>
                    <a:cubicBezTo>
                      <a:pt x="160904" y="68614"/>
                      <a:pt x="156435" y="66689"/>
                      <a:pt x="153341" y="62977"/>
                    </a:cubicBezTo>
                    <a:cubicBezTo>
                      <a:pt x="119378" y="22001"/>
                      <a:pt x="61557" y="22001"/>
                      <a:pt x="27594" y="62977"/>
                    </a:cubicBezTo>
                    <a:cubicBezTo>
                      <a:pt x="22093" y="69577"/>
                      <a:pt x="12262" y="70539"/>
                      <a:pt x="5662" y="65039"/>
                    </a:cubicBezTo>
                    <a:cubicBezTo>
                      <a:pt x="-1007" y="59539"/>
                      <a:pt x="-1901" y="49708"/>
                      <a:pt x="3600" y="43107"/>
                    </a:cubicBezTo>
                    <a:cubicBezTo>
                      <a:pt x="26631" y="15332"/>
                      <a:pt x="57501" y="0"/>
                      <a:pt x="90501" y="0"/>
                    </a:cubicBezTo>
                    <a:cubicBezTo>
                      <a:pt x="123502" y="0"/>
                      <a:pt x="154372" y="15263"/>
                      <a:pt x="177404" y="43107"/>
                    </a:cubicBezTo>
                    <a:cubicBezTo>
                      <a:pt x="182904" y="49708"/>
                      <a:pt x="182010" y="59539"/>
                      <a:pt x="175342" y="65039"/>
                    </a:cubicBezTo>
                    <a:cubicBezTo>
                      <a:pt x="172454" y="67446"/>
                      <a:pt x="168879" y="68614"/>
                      <a:pt x="165372" y="68614"/>
                    </a:cubicBezTo>
                    <a:close/>
                  </a:path>
                </a:pathLst>
              </a:custGeom>
              <a:solidFill>
                <a:srgbClr val="121212"/>
              </a:solidFill>
              <a:ln w="0" cap="flat">
                <a:noFill/>
                <a:prstDash val="solid"/>
                <a:miter/>
              </a:ln>
            </p:spPr>
            <p:txBody>
              <a:bodyPr rtlCol="0" anchor="ctr"/>
              <a:lstStyle/>
              <a:p>
                <a:endParaRPr lang="en-US"/>
              </a:p>
            </p:txBody>
          </p:sp>
          <p:sp>
            <p:nvSpPr>
              <p:cNvPr id="1050" name="Freeform: Shape 1049">
                <a:extLst>
                  <a:ext uri="{FF2B5EF4-FFF2-40B4-BE49-F238E27FC236}">
                    <a16:creationId xmlns:a16="http://schemas.microsoft.com/office/drawing/2014/main" id="{93ACA4EB-329C-A275-69ED-5488CA4A2F05}"/>
                  </a:ext>
                </a:extLst>
              </p:cNvPr>
              <p:cNvSpPr>
                <a:spLocks noGrp="1" noRot="1" noMove="1" noResize="1" noEditPoints="1" noAdjustHandles="1" noChangeArrowheads="1" noChangeShapeType="1"/>
              </p:cNvSpPr>
              <p:nvPr/>
            </p:nvSpPr>
            <p:spPr>
              <a:xfrm>
                <a:off x="7435065" y="2684422"/>
                <a:ext cx="72947" cy="72998"/>
              </a:xfrm>
              <a:custGeom>
                <a:avLst/>
                <a:gdLst>
                  <a:gd name="connsiteX0" fmla="*/ 16095 w 131040"/>
                  <a:gd name="connsiteY0" fmla="*/ 131133 h 131132"/>
                  <a:gd name="connsiteX1" fmla="*/ 557 w 131040"/>
                  <a:gd name="connsiteY1" fmla="*/ 116970 h 131132"/>
                  <a:gd name="connsiteX2" fmla="*/ 29914 w 131040"/>
                  <a:gd name="connsiteY2" fmla="*/ 29930 h 131132"/>
                  <a:gd name="connsiteX3" fmla="*/ 116885 w 131040"/>
                  <a:gd name="connsiteY3" fmla="*/ 573 h 131132"/>
                  <a:gd name="connsiteX4" fmla="*/ 130979 w 131040"/>
                  <a:gd name="connsiteY4" fmla="*/ 17555 h 131132"/>
                  <a:gd name="connsiteX5" fmla="*/ 113997 w 131040"/>
                  <a:gd name="connsiteY5" fmla="*/ 31649 h 131132"/>
                  <a:gd name="connsiteX6" fmla="*/ 51983 w 131040"/>
                  <a:gd name="connsiteY6" fmla="*/ 52000 h 131132"/>
                  <a:gd name="connsiteX7" fmla="*/ 31633 w 131040"/>
                  <a:gd name="connsiteY7" fmla="*/ 114083 h 131132"/>
                  <a:gd name="connsiteX8" fmla="*/ 17538 w 131040"/>
                  <a:gd name="connsiteY8" fmla="*/ 131064 h 131132"/>
                  <a:gd name="connsiteX9" fmla="*/ 16095 w 131040"/>
                  <a:gd name="connsiteY9" fmla="*/ 131133 h 13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40" h="131132">
                    <a:moveTo>
                      <a:pt x="16095" y="131133"/>
                    </a:moveTo>
                    <a:cubicBezTo>
                      <a:pt x="8119" y="131133"/>
                      <a:pt x="1313" y="125083"/>
                      <a:pt x="557" y="116970"/>
                    </a:cubicBezTo>
                    <a:cubicBezTo>
                      <a:pt x="-2606" y="82938"/>
                      <a:pt x="7776" y="52068"/>
                      <a:pt x="29914" y="29930"/>
                    </a:cubicBezTo>
                    <a:cubicBezTo>
                      <a:pt x="52052" y="7861"/>
                      <a:pt x="82784" y="-2658"/>
                      <a:pt x="116885" y="573"/>
                    </a:cubicBezTo>
                    <a:cubicBezTo>
                      <a:pt x="125479" y="1398"/>
                      <a:pt x="131735" y="8961"/>
                      <a:pt x="130979" y="17555"/>
                    </a:cubicBezTo>
                    <a:cubicBezTo>
                      <a:pt x="130154" y="26149"/>
                      <a:pt x="122798" y="32336"/>
                      <a:pt x="113997" y="31649"/>
                    </a:cubicBezTo>
                    <a:cubicBezTo>
                      <a:pt x="89453" y="29311"/>
                      <a:pt x="67383" y="36599"/>
                      <a:pt x="51983" y="52000"/>
                    </a:cubicBezTo>
                    <a:cubicBezTo>
                      <a:pt x="36583" y="67400"/>
                      <a:pt x="29364" y="89469"/>
                      <a:pt x="31633" y="114083"/>
                    </a:cubicBezTo>
                    <a:cubicBezTo>
                      <a:pt x="32458" y="122677"/>
                      <a:pt x="26132" y="130239"/>
                      <a:pt x="17538" y="131064"/>
                    </a:cubicBezTo>
                    <a:cubicBezTo>
                      <a:pt x="17057" y="131064"/>
                      <a:pt x="16576" y="131133"/>
                      <a:pt x="16095" y="131133"/>
                    </a:cubicBezTo>
                    <a:close/>
                  </a:path>
                </a:pathLst>
              </a:custGeom>
              <a:solidFill>
                <a:srgbClr val="121212"/>
              </a:solidFill>
              <a:ln w="0" cap="flat">
                <a:noFill/>
                <a:prstDash val="solid"/>
                <a:miter/>
              </a:ln>
            </p:spPr>
            <p:txBody>
              <a:bodyPr rtlCol="0" anchor="ctr"/>
              <a:lstStyle/>
              <a:p>
                <a:endParaRPr lang="en-US"/>
              </a:p>
            </p:txBody>
          </p:sp>
          <p:sp>
            <p:nvSpPr>
              <p:cNvPr id="1051" name="Freeform: Shape 1050">
                <a:extLst>
                  <a:ext uri="{FF2B5EF4-FFF2-40B4-BE49-F238E27FC236}">
                    <a16:creationId xmlns:a16="http://schemas.microsoft.com/office/drawing/2014/main" id="{EA98BE3B-9607-CF64-C7A1-4E535D40E06C}"/>
                  </a:ext>
                </a:extLst>
              </p:cNvPr>
              <p:cNvSpPr>
                <a:spLocks noGrp="1" noRot="1" noMove="1" noResize="1" noEditPoints="1" noAdjustHandles="1" noChangeArrowheads="1" noChangeShapeType="1"/>
              </p:cNvSpPr>
              <p:nvPr/>
            </p:nvSpPr>
            <p:spPr>
              <a:xfrm>
                <a:off x="7539323" y="2354449"/>
                <a:ext cx="59054" cy="59054"/>
              </a:xfrm>
              <a:custGeom>
                <a:avLst/>
                <a:gdLst>
                  <a:gd name="connsiteX0" fmla="*/ 90478 w 106083"/>
                  <a:gd name="connsiteY0" fmla="*/ 106084 h 106084"/>
                  <a:gd name="connsiteX1" fmla="*/ 74871 w 106083"/>
                  <a:gd name="connsiteY1" fmla="*/ 90477 h 106084"/>
                  <a:gd name="connsiteX2" fmla="*/ 15607 w 106083"/>
                  <a:gd name="connsiteY2" fmla="*/ 31213 h 106084"/>
                  <a:gd name="connsiteX3" fmla="*/ 0 w 106083"/>
                  <a:gd name="connsiteY3" fmla="*/ 15607 h 106084"/>
                  <a:gd name="connsiteX4" fmla="*/ 15607 w 106083"/>
                  <a:gd name="connsiteY4" fmla="*/ 0 h 106084"/>
                  <a:gd name="connsiteX5" fmla="*/ 106084 w 106083"/>
                  <a:gd name="connsiteY5" fmla="*/ 90477 h 106084"/>
                  <a:gd name="connsiteX6" fmla="*/ 90478 w 106083"/>
                  <a:gd name="connsiteY6" fmla="*/ 106084 h 10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83" h="106084">
                    <a:moveTo>
                      <a:pt x="90478" y="106084"/>
                    </a:moveTo>
                    <a:cubicBezTo>
                      <a:pt x="81884" y="106084"/>
                      <a:pt x="74871" y="99071"/>
                      <a:pt x="74871" y="90477"/>
                    </a:cubicBezTo>
                    <a:cubicBezTo>
                      <a:pt x="74871" y="57820"/>
                      <a:pt x="48264" y="31213"/>
                      <a:pt x="15607" y="31213"/>
                    </a:cubicBezTo>
                    <a:cubicBezTo>
                      <a:pt x="7013" y="31213"/>
                      <a:pt x="0" y="24201"/>
                      <a:pt x="0" y="15607"/>
                    </a:cubicBezTo>
                    <a:cubicBezTo>
                      <a:pt x="0" y="7013"/>
                      <a:pt x="7013" y="0"/>
                      <a:pt x="15607" y="0"/>
                    </a:cubicBezTo>
                    <a:cubicBezTo>
                      <a:pt x="65521" y="0"/>
                      <a:pt x="106084" y="40564"/>
                      <a:pt x="106084" y="90477"/>
                    </a:cubicBezTo>
                    <a:cubicBezTo>
                      <a:pt x="106084" y="99071"/>
                      <a:pt x="99072" y="106084"/>
                      <a:pt x="90478" y="106084"/>
                    </a:cubicBezTo>
                    <a:close/>
                  </a:path>
                </a:pathLst>
              </a:custGeom>
              <a:solidFill>
                <a:srgbClr val="121212"/>
              </a:solidFill>
              <a:ln w="0" cap="flat">
                <a:noFill/>
                <a:prstDash val="solid"/>
                <a:miter/>
              </a:ln>
            </p:spPr>
            <p:txBody>
              <a:bodyPr rtlCol="0" anchor="ctr"/>
              <a:lstStyle/>
              <a:p>
                <a:endParaRPr lang="en-US"/>
              </a:p>
            </p:txBody>
          </p:sp>
          <p:sp>
            <p:nvSpPr>
              <p:cNvPr id="1053" name="Freeform: Shape 1052">
                <a:extLst>
                  <a:ext uri="{FF2B5EF4-FFF2-40B4-BE49-F238E27FC236}">
                    <a16:creationId xmlns:a16="http://schemas.microsoft.com/office/drawing/2014/main" id="{D14DB73C-2513-384B-1117-B7EBD09F0D78}"/>
                  </a:ext>
                </a:extLst>
              </p:cNvPr>
              <p:cNvSpPr>
                <a:spLocks noGrp="1" noRot="1" noMove="1" noResize="1" noEditPoints="1" noAdjustHandles="1" noChangeArrowheads="1" noChangeShapeType="1"/>
              </p:cNvSpPr>
              <p:nvPr/>
            </p:nvSpPr>
            <p:spPr>
              <a:xfrm>
                <a:off x="7374139" y="2349101"/>
                <a:ext cx="528274" cy="528303"/>
              </a:xfrm>
              <a:custGeom>
                <a:avLst/>
                <a:gdLst>
                  <a:gd name="connsiteX0" fmla="*/ 15607 w 948981"/>
                  <a:gd name="connsiteY0" fmla="*/ 949034 h 949033"/>
                  <a:gd name="connsiteX1" fmla="*/ 4538 w 948981"/>
                  <a:gd name="connsiteY1" fmla="*/ 944496 h 949033"/>
                  <a:gd name="connsiteX2" fmla="*/ 4538 w 948981"/>
                  <a:gd name="connsiteY2" fmla="*/ 922427 h 949033"/>
                  <a:gd name="connsiteX3" fmla="*/ 922375 w 948981"/>
                  <a:gd name="connsiteY3" fmla="*/ 4589 h 949033"/>
                  <a:gd name="connsiteX4" fmla="*/ 944444 w 948981"/>
                  <a:gd name="connsiteY4" fmla="*/ 4589 h 949033"/>
                  <a:gd name="connsiteX5" fmla="*/ 944444 w 948981"/>
                  <a:gd name="connsiteY5" fmla="*/ 26659 h 949033"/>
                  <a:gd name="connsiteX6" fmla="*/ 26607 w 948981"/>
                  <a:gd name="connsiteY6" fmla="*/ 944496 h 949033"/>
                  <a:gd name="connsiteX7" fmla="*/ 15538 w 948981"/>
                  <a:gd name="connsiteY7" fmla="*/ 949034 h 949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8981" h="949033">
                    <a:moveTo>
                      <a:pt x="15607" y="949034"/>
                    </a:moveTo>
                    <a:cubicBezTo>
                      <a:pt x="11619" y="949034"/>
                      <a:pt x="7631" y="947521"/>
                      <a:pt x="4538" y="944496"/>
                    </a:cubicBezTo>
                    <a:cubicBezTo>
                      <a:pt x="-1513" y="938377"/>
                      <a:pt x="-1513" y="928546"/>
                      <a:pt x="4538" y="922427"/>
                    </a:cubicBezTo>
                    <a:lnTo>
                      <a:pt x="922375" y="4589"/>
                    </a:lnTo>
                    <a:cubicBezTo>
                      <a:pt x="928494" y="-1530"/>
                      <a:pt x="938394" y="-1530"/>
                      <a:pt x="944444" y="4589"/>
                    </a:cubicBezTo>
                    <a:cubicBezTo>
                      <a:pt x="950495" y="10708"/>
                      <a:pt x="950495" y="20540"/>
                      <a:pt x="944444" y="26659"/>
                    </a:cubicBezTo>
                    <a:lnTo>
                      <a:pt x="26607" y="944496"/>
                    </a:lnTo>
                    <a:cubicBezTo>
                      <a:pt x="23582" y="947521"/>
                      <a:pt x="19594" y="949034"/>
                      <a:pt x="15538" y="949034"/>
                    </a:cubicBezTo>
                    <a:close/>
                  </a:path>
                </a:pathLst>
              </a:custGeom>
              <a:solidFill>
                <a:srgbClr val="121212"/>
              </a:solidFill>
              <a:ln w="0"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B9A9750B-E8CA-D72D-C11F-AFC63B01ADCF}"/>
                </a:ext>
              </a:extLst>
            </p:cNvPr>
            <p:cNvGrpSpPr>
              <a:grpSpLocks noGrp="1" noUngrp="1" noRot="1" noMove="1" noResize="1"/>
            </p:cNvGrpSpPr>
            <p:nvPr/>
          </p:nvGrpSpPr>
          <p:grpSpPr>
            <a:xfrm>
              <a:off x="2582044" y="1794124"/>
              <a:ext cx="2102948" cy="1580925"/>
              <a:chOff x="2575313" y="1794124"/>
              <a:chExt cx="2102948" cy="1580925"/>
            </a:xfrm>
          </p:grpSpPr>
          <p:sp>
            <p:nvSpPr>
              <p:cNvPr id="1025" name="Freeform: Shape 1024">
                <a:extLst>
                  <a:ext uri="{FF2B5EF4-FFF2-40B4-BE49-F238E27FC236}">
                    <a16:creationId xmlns:a16="http://schemas.microsoft.com/office/drawing/2014/main" id="{89AD4ADC-DE56-991A-6D85-28259326BB5B}"/>
                  </a:ext>
                </a:extLst>
              </p:cNvPr>
              <p:cNvSpPr>
                <a:spLocks noGrp="1" noRot="1" noMove="1" noResize="1" noEditPoints="1" noAdjustHandles="1" noChangeArrowheads="1" noChangeShapeType="1"/>
              </p:cNvSpPr>
              <p:nvPr/>
            </p:nvSpPr>
            <p:spPr>
              <a:xfrm>
                <a:off x="2575313" y="1794124"/>
                <a:ext cx="2085340" cy="1580925"/>
              </a:xfrm>
              <a:custGeom>
                <a:avLst/>
                <a:gdLst>
                  <a:gd name="connsiteX0" fmla="*/ 607280 w 1601975"/>
                  <a:gd name="connsiteY0" fmla="*/ 1214479 h 1214479"/>
                  <a:gd name="connsiteX1" fmla="*/ 174750 w 1601975"/>
                  <a:gd name="connsiteY1" fmla="*/ 1033504 h 1214479"/>
                  <a:gd name="connsiteX2" fmla="*/ 61 w 1601975"/>
                  <a:gd name="connsiteY2" fmla="*/ 598212 h 1214479"/>
                  <a:gd name="connsiteX3" fmla="*/ 581753 w 1601975"/>
                  <a:gd name="connsiteY3" fmla="*/ 518 h 1214479"/>
                  <a:gd name="connsiteX4" fmla="*/ 1197258 w 1601975"/>
                  <a:gd name="connsiteY4" fmla="*/ 462862 h 1214479"/>
                  <a:gd name="connsiteX5" fmla="*/ 1178780 w 1601975"/>
                  <a:gd name="connsiteY5" fmla="*/ 467338 h 1214479"/>
                  <a:gd name="connsiteX6" fmla="*/ 582515 w 1601975"/>
                  <a:gd name="connsiteY6" fmla="*/ 19568 h 1214479"/>
                  <a:gd name="connsiteX7" fmla="*/ 19206 w 1601975"/>
                  <a:gd name="connsiteY7" fmla="*/ 598498 h 1214479"/>
                  <a:gd name="connsiteX8" fmla="*/ 188370 w 1601975"/>
                  <a:gd name="connsiteY8" fmla="*/ 1020074 h 1214479"/>
                  <a:gd name="connsiteX9" fmla="*/ 607280 w 1601975"/>
                  <a:gd name="connsiteY9" fmla="*/ 1195429 h 1214479"/>
                  <a:gd name="connsiteX10" fmla="*/ 1186495 w 1601975"/>
                  <a:gd name="connsiteY10" fmla="*/ 709940 h 1214479"/>
                  <a:gd name="connsiteX11" fmla="*/ 1321464 w 1601975"/>
                  <a:gd name="connsiteY11" fmla="*/ 597736 h 1214479"/>
                  <a:gd name="connsiteX12" fmla="*/ 1601976 w 1601975"/>
                  <a:gd name="connsiteY12" fmla="*/ 597736 h 1214479"/>
                  <a:gd name="connsiteX13" fmla="*/ 1601976 w 1601975"/>
                  <a:gd name="connsiteY13" fmla="*/ 616786 h 1214479"/>
                  <a:gd name="connsiteX14" fmla="*/ 1321464 w 1601975"/>
                  <a:gd name="connsiteY14" fmla="*/ 616786 h 1214479"/>
                  <a:gd name="connsiteX15" fmla="*/ 1205259 w 1601975"/>
                  <a:gd name="connsiteY15" fmla="*/ 713179 h 1214479"/>
                  <a:gd name="connsiteX16" fmla="*/ 607280 w 1601975"/>
                  <a:gd name="connsiteY16" fmla="*/ 1214479 h 121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01975" h="1214479">
                    <a:moveTo>
                      <a:pt x="607280" y="1214479"/>
                    </a:moveTo>
                    <a:cubicBezTo>
                      <a:pt x="443450" y="1214479"/>
                      <a:pt x="289812" y="1150186"/>
                      <a:pt x="174750" y="1033504"/>
                    </a:cubicBezTo>
                    <a:cubicBezTo>
                      <a:pt x="59783" y="916728"/>
                      <a:pt x="-2225" y="762137"/>
                      <a:pt x="61" y="598212"/>
                    </a:cubicBezTo>
                    <a:cubicBezTo>
                      <a:pt x="4824" y="276267"/>
                      <a:pt x="260284" y="13758"/>
                      <a:pt x="581753" y="518"/>
                    </a:cubicBezTo>
                    <a:cubicBezTo>
                      <a:pt x="870170" y="-11388"/>
                      <a:pt x="1129059" y="183112"/>
                      <a:pt x="1197258" y="462862"/>
                    </a:cubicBezTo>
                    <a:lnTo>
                      <a:pt x="1178780" y="467338"/>
                    </a:lnTo>
                    <a:cubicBezTo>
                      <a:pt x="1112676" y="196447"/>
                      <a:pt x="861883" y="8138"/>
                      <a:pt x="582515" y="19568"/>
                    </a:cubicBezTo>
                    <a:cubicBezTo>
                      <a:pt x="271143" y="32332"/>
                      <a:pt x="23683" y="286649"/>
                      <a:pt x="19206" y="598498"/>
                    </a:cubicBezTo>
                    <a:cubicBezTo>
                      <a:pt x="16920" y="757375"/>
                      <a:pt x="76928" y="907108"/>
                      <a:pt x="188370" y="1020074"/>
                    </a:cubicBezTo>
                    <a:cubicBezTo>
                      <a:pt x="299813" y="1133136"/>
                      <a:pt x="448593" y="1195429"/>
                      <a:pt x="607280" y="1195429"/>
                    </a:cubicBezTo>
                    <a:cubicBezTo>
                      <a:pt x="893411" y="1195429"/>
                      <a:pt x="1136965" y="991213"/>
                      <a:pt x="1186495" y="709940"/>
                    </a:cubicBezTo>
                    <a:cubicBezTo>
                      <a:pt x="1197925" y="644980"/>
                      <a:pt x="1254694" y="597736"/>
                      <a:pt x="1321464" y="597736"/>
                    </a:cubicBezTo>
                    <a:lnTo>
                      <a:pt x="1601976" y="597736"/>
                    </a:lnTo>
                    <a:lnTo>
                      <a:pt x="1601976" y="616786"/>
                    </a:lnTo>
                    <a:lnTo>
                      <a:pt x="1321464" y="616786"/>
                    </a:lnTo>
                    <a:cubicBezTo>
                      <a:pt x="1263933" y="616786"/>
                      <a:pt x="1215070" y="657362"/>
                      <a:pt x="1205259" y="713179"/>
                    </a:cubicBezTo>
                    <a:cubicBezTo>
                      <a:pt x="1154110" y="1003596"/>
                      <a:pt x="902650" y="1214479"/>
                      <a:pt x="607280" y="1214479"/>
                    </a:cubicBezTo>
                    <a:close/>
                  </a:path>
                </a:pathLst>
              </a:custGeom>
              <a:solidFill>
                <a:srgbClr val="5AC1FF"/>
              </a:solidFill>
              <a:ln w="9525" cap="flat">
                <a:noFill/>
                <a:prstDash val="solid"/>
                <a:miter/>
              </a:ln>
            </p:spPr>
            <p:txBody>
              <a:bodyPr rtlCol="0" anchor="ctr"/>
              <a:lstStyle/>
              <a:p>
                <a:endParaRPr lang="en-IN">
                  <a:latin typeface="Inter" panose="020B0502030000000004" pitchFamily="34" charset="0"/>
                  <a:ea typeface="Inter" panose="020B0502030000000004" pitchFamily="34" charset="0"/>
                </a:endParaRPr>
              </a:p>
            </p:txBody>
          </p:sp>
          <p:sp>
            <p:nvSpPr>
              <p:cNvPr id="1027" name="Freeform: Shape 1026">
                <a:extLst>
                  <a:ext uri="{FF2B5EF4-FFF2-40B4-BE49-F238E27FC236}">
                    <a16:creationId xmlns:a16="http://schemas.microsoft.com/office/drawing/2014/main" id="{DA7AB7F9-D28F-A0C5-3AFD-8A4CEA3C1F60}"/>
                  </a:ext>
                </a:extLst>
              </p:cNvPr>
              <p:cNvSpPr>
                <a:spLocks noGrp="1" noRot="1" noMove="1" noResize="1" noEditPoints="1" noAdjustHandles="1" noChangeArrowheads="1" noChangeShapeType="1"/>
              </p:cNvSpPr>
              <p:nvPr/>
            </p:nvSpPr>
            <p:spPr>
              <a:xfrm>
                <a:off x="4557743" y="2481577"/>
                <a:ext cx="120518" cy="206071"/>
              </a:xfrm>
              <a:custGeom>
                <a:avLst/>
                <a:gdLst>
                  <a:gd name="connsiteX0" fmla="*/ 13430 w 92583"/>
                  <a:gd name="connsiteY0" fmla="*/ 158305 h 158305"/>
                  <a:gd name="connsiteX1" fmla="*/ 0 w 92583"/>
                  <a:gd name="connsiteY1" fmla="*/ 144780 h 158305"/>
                  <a:gd name="connsiteX2" fmla="*/ 65627 w 92583"/>
                  <a:gd name="connsiteY2" fmla="*/ 79153 h 158305"/>
                  <a:gd name="connsiteX3" fmla="*/ 0 w 92583"/>
                  <a:gd name="connsiteY3" fmla="*/ 13526 h 158305"/>
                  <a:gd name="connsiteX4" fmla="*/ 13430 w 92583"/>
                  <a:gd name="connsiteY4" fmla="*/ 0 h 158305"/>
                  <a:gd name="connsiteX5" fmla="*/ 92583 w 92583"/>
                  <a:gd name="connsiteY5" fmla="*/ 79153 h 158305"/>
                  <a:gd name="connsiteX6" fmla="*/ 13430 w 92583"/>
                  <a:gd name="connsiteY6" fmla="*/ 158305 h 15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583" h="158305">
                    <a:moveTo>
                      <a:pt x="13430" y="158305"/>
                    </a:moveTo>
                    <a:lnTo>
                      <a:pt x="0" y="144780"/>
                    </a:lnTo>
                    <a:lnTo>
                      <a:pt x="65627" y="79153"/>
                    </a:lnTo>
                    <a:lnTo>
                      <a:pt x="0" y="13526"/>
                    </a:lnTo>
                    <a:lnTo>
                      <a:pt x="13430" y="0"/>
                    </a:lnTo>
                    <a:lnTo>
                      <a:pt x="92583" y="79153"/>
                    </a:lnTo>
                    <a:lnTo>
                      <a:pt x="13430" y="158305"/>
                    </a:lnTo>
                    <a:close/>
                  </a:path>
                </a:pathLst>
              </a:custGeom>
              <a:solidFill>
                <a:srgbClr val="5AC1FF"/>
              </a:solidFill>
              <a:ln w="9525" cap="flat">
                <a:noFill/>
                <a:prstDash val="solid"/>
                <a:miter/>
              </a:ln>
            </p:spPr>
            <p:txBody>
              <a:bodyPr rtlCol="0" anchor="ctr"/>
              <a:lstStyle/>
              <a:p>
                <a:endParaRPr lang="en-IN">
                  <a:latin typeface="Inter" panose="020B0502030000000004" pitchFamily="34" charset="0"/>
                  <a:ea typeface="Inter" panose="020B0502030000000004" pitchFamily="34" charset="0"/>
                </a:endParaRPr>
              </a:p>
            </p:txBody>
          </p:sp>
          <p:sp>
            <p:nvSpPr>
              <p:cNvPr id="1028" name="Oval 1027">
                <a:extLst>
                  <a:ext uri="{FF2B5EF4-FFF2-40B4-BE49-F238E27FC236}">
                    <a16:creationId xmlns:a16="http://schemas.microsoft.com/office/drawing/2014/main" id="{AC44F1C3-6913-B642-70D8-D31F483B239C}"/>
                  </a:ext>
                </a:extLst>
              </p:cNvPr>
              <p:cNvSpPr>
                <a:spLocks noGrp="1" noRot="1" noMove="1" noResize="1" noEditPoints="1" noAdjustHandles="1" noChangeArrowheads="1" noChangeShapeType="1"/>
              </p:cNvSpPr>
              <p:nvPr/>
            </p:nvSpPr>
            <p:spPr>
              <a:xfrm>
                <a:off x="2629163" y="1866264"/>
                <a:ext cx="1452140" cy="145214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32" name="Freeform: Shape 1031">
                <a:extLst>
                  <a:ext uri="{FF2B5EF4-FFF2-40B4-BE49-F238E27FC236}">
                    <a16:creationId xmlns:a16="http://schemas.microsoft.com/office/drawing/2014/main" id="{2101E491-3C2E-CEF2-6A4A-850828554A46}"/>
                  </a:ext>
                </a:extLst>
              </p:cNvPr>
              <p:cNvSpPr>
                <a:spLocks noGrp="1" noRot="1" noMove="1" noResize="1" noEditPoints="1" noAdjustHandles="1" noChangeArrowheads="1" noChangeShapeType="1"/>
              </p:cNvSpPr>
              <p:nvPr/>
            </p:nvSpPr>
            <p:spPr>
              <a:xfrm>
                <a:off x="3134553" y="2864387"/>
                <a:ext cx="893" cy="938"/>
              </a:xfrm>
              <a:custGeom>
                <a:avLst/>
                <a:gdLst>
                  <a:gd name="connsiteX0" fmla="*/ 0 w 1408"/>
                  <a:gd name="connsiteY0" fmla="*/ 0 h 1479"/>
                  <a:gd name="connsiteX1" fmla="*/ 1408 w 1408"/>
                  <a:gd name="connsiteY1" fmla="*/ 1479 h 1479"/>
                  <a:gd name="connsiteX2" fmla="*/ 0 w 1408"/>
                  <a:gd name="connsiteY2" fmla="*/ 1479 h 1479"/>
                  <a:gd name="connsiteX3" fmla="*/ 0 w 1408"/>
                  <a:gd name="connsiteY3" fmla="*/ 0 h 1479"/>
                </a:gdLst>
                <a:ahLst/>
                <a:cxnLst>
                  <a:cxn ang="0">
                    <a:pos x="connsiteX0" y="connsiteY0"/>
                  </a:cxn>
                  <a:cxn ang="0">
                    <a:pos x="connsiteX1" y="connsiteY1"/>
                  </a:cxn>
                  <a:cxn ang="0">
                    <a:pos x="connsiteX2" y="connsiteY2"/>
                  </a:cxn>
                  <a:cxn ang="0">
                    <a:pos x="connsiteX3" y="connsiteY3"/>
                  </a:cxn>
                </a:cxnLst>
                <a:rect l="l" t="t" r="r" b="b"/>
                <a:pathLst>
                  <a:path w="1408" h="1479">
                    <a:moveTo>
                      <a:pt x="0" y="0"/>
                    </a:moveTo>
                    <a:cubicBezTo>
                      <a:pt x="493" y="493"/>
                      <a:pt x="986" y="986"/>
                      <a:pt x="1408" y="1479"/>
                    </a:cubicBezTo>
                    <a:lnTo>
                      <a:pt x="0" y="1479"/>
                    </a:lnTo>
                    <a:lnTo>
                      <a:pt x="0" y="0"/>
                    </a:lnTo>
                    <a:close/>
                  </a:path>
                </a:pathLst>
              </a:custGeom>
              <a:solidFill>
                <a:srgbClr val="5AC1FF"/>
              </a:solidFill>
              <a:ln w="0" cap="flat">
                <a:noFill/>
                <a:prstDash val="solid"/>
                <a:miter/>
              </a:ln>
            </p:spPr>
            <p:txBody>
              <a:bodyPr rtlCol="0" anchor="ctr"/>
              <a:lstStyle/>
              <a:p>
                <a:endParaRPr lang="en-US"/>
              </a:p>
            </p:txBody>
          </p:sp>
        </p:grpSp>
        <p:grpSp>
          <p:nvGrpSpPr>
            <p:cNvPr id="6" name="Group 5">
              <a:extLst>
                <a:ext uri="{FF2B5EF4-FFF2-40B4-BE49-F238E27FC236}">
                  <a16:creationId xmlns:a16="http://schemas.microsoft.com/office/drawing/2014/main" id="{5B996EC1-3B07-E869-4ECF-287BC869AA91}"/>
                </a:ext>
              </a:extLst>
            </p:cNvPr>
            <p:cNvGrpSpPr>
              <a:grpSpLocks noGrp="1" noUngrp="1" noRot="1" noMove="1" noResize="1"/>
            </p:cNvGrpSpPr>
            <p:nvPr/>
          </p:nvGrpSpPr>
          <p:grpSpPr>
            <a:xfrm>
              <a:off x="4704376" y="1794124"/>
              <a:ext cx="2102948" cy="1580925"/>
              <a:chOff x="4708145" y="1794124"/>
              <a:chExt cx="2102948" cy="1580925"/>
            </a:xfrm>
          </p:grpSpPr>
          <p:sp>
            <p:nvSpPr>
              <p:cNvPr id="30" name="Freeform: Shape 29">
                <a:extLst>
                  <a:ext uri="{FF2B5EF4-FFF2-40B4-BE49-F238E27FC236}">
                    <a16:creationId xmlns:a16="http://schemas.microsoft.com/office/drawing/2014/main" id="{D7D0041A-022D-B54A-4BDC-D3518C295331}"/>
                  </a:ext>
                </a:extLst>
              </p:cNvPr>
              <p:cNvSpPr>
                <a:spLocks noGrp="1" noRot="1" noMove="1" noResize="1" noEditPoints="1" noAdjustHandles="1" noChangeArrowheads="1" noChangeShapeType="1"/>
              </p:cNvSpPr>
              <p:nvPr/>
            </p:nvSpPr>
            <p:spPr>
              <a:xfrm>
                <a:off x="4708145" y="1794124"/>
                <a:ext cx="2085340" cy="1580925"/>
              </a:xfrm>
              <a:custGeom>
                <a:avLst/>
                <a:gdLst>
                  <a:gd name="connsiteX0" fmla="*/ 607280 w 1601975"/>
                  <a:gd name="connsiteY0" fmla="*/ 1214479 h 1214479"/>
                  <a:gd name="connsiteX1" fmla="*/ 174750 w 1601975"/>
                  <a:gd name="connsiteY1" fmla="*/ 1033504 h 1214479"/>
                  <a:gd name="connsiteX2" fmla="*/ 61 w 1601975"/>
                  <a:gd name="connsiteY2" fmla="*/ 598212 h 1214479"/>
                  <a:gd name="connsiteX3" fmla="*/ 581753 w 1601975"/>
                  <a:gd name="connsiteY3" fmla="*/ 518 h 1214479"/>
                  <a:gd name="connsiteX4" fmla="*/ 1197258 w 1601975"/>
                  <a:gd name="connsiteY4" fmla="*/ 462862 h 1214479"/>
                  <a:gd name="connsiteX5" fmla="*/ 1178780 w 1601975"/>
                  <a:gd name="connsiteY5" fmla="*/ 467338 h 1214479"/>
                  <a:gd name="connsiteX6" fmla="*/ 582515 w 1601975"/>
                  <a:gd name="connsiteY6" fmla="*/ 19568 h 1214479"/>
                  <a:gd name="connsiteX7" fmla="*/ 19206 w 1601975"/>
                  <a:gd name="connsiteY7" fmla="*/ 598498 h 1214479"/>
                  <a:gd name="connsiteX8" fmla="*/ 188370 w 1601975"/>
                  <a:gd name="connsiteY8" fmla="*/ 1020074 h 1214479"/>
                  <a:gd name="connsiteX9" fmla="*/ 607280 w 1601975"/>
                  <a:gd name="connsiteY9" fmla="*/ 1195429 h 1214479"/>
                  <a:gd name="connsiteX10" fmla="*/ 1186495 w 1601975"/>
                  <a:gd name="connsiteY10" fmla="*/ 709940 h 1214479"/>
                  <a:gd name="connsiteX11" fmla="*/ 1321464 w 1601975"/>
                  <a:gd name="connsiteY11" fmla="*/ 597736 h 1214479"/>
                  <a:gd name="connsiteX12" fmla="*/ 1601976 w 1601975"/>
                  <a:gd name="connsiteY12" fmla="*/ 597736 h 1214479"/>
                  <a:gd name="connsiteX13" fmla="*/ 1601976 w 1601975"/>
                  <a:gd name="connsiteY13" fmla="*/ 616786 h 1214479"/>
                  <a:gd name="connsiteX14" fmla="*/ 1321464 w 1601975"/>
                  <a:gd name="connsiteY14" fmla="*/ 616786 h 1214479"/>
                  <a:gd name="connsiteX15" fmla="*/ 1205259 w 1601975"/>
                  <a:gd name="connsiteY15" fmla="*/ 713179 h 1214479"/>
                  <a:gd name="connsiteX16" fmla="*/ 607280 w 1601975"/>
                  <a:gd name="connsiteY16" fmla="*/ 1214479 h 121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01975" h="1214479">
                    <a:moveTo>
                      <a:pt x="607280" y="1214479"/>
                    </a:moveTo>
                    <a:cubicBezTo>
                      <a:pt x="443450" y="1214479"/>
                      <a:pt x="289812" y="1150186"/>
                      <a:pt x="174750" y="1033504"/>
                    </a:cubicBezTo>
                    <a:cubicBezTo>
                      <a:pt x="59783" y="916728"/>
                      <a:pt x="-2225" y="762137"/>
                      <a:pt x="61" y="598212"/>
                    </a:cubicBezTo>
                    <a:cubicBezTo>
                      <a:pt x="4824" y="276267"/>
                      <a:pt x="260284" y="13758"/>
                      <a:pt x="581753" y="518"/>
                    </a:cubicBezTo>
                    <a:cubicBezTo>
                      <a:pt x="870170" y="-11388"/>
                      <a:pt x="1129059" y="183112"/>
                      <a:pt x="1197258" y="462862"/>
                    </a:cubicBezTo>
                    <a:lnTo>
                      <a:pt x="1178780" y="467338"/>
                    </a:lnTo>
                    <a:cubicBezTo>
                      <a:pt x="1112676" y="196447"/>
                      <a:pt x="861883" y="8138"/>
                      <a:pt x="582515" y="19568"/>
                    </a:cubicBezTo>
                    <a:cubicBezTo>
                      <a:pt x="271143" y="32332"/>
                      <a:pt x="23683" y="286649"/>
                      <a:pt x="19206" y="598498"/>
                    </a:cubicBezTo>
                    <a:cubicBezTo>
                      <a:pt x="16920" y="757375"/>
                      <a:pt x="76928" y="907108"/>
                      <a:pt x="188370" y="1020074"/>
                    </a:cubicBezTo>
                    <a:cubicBezTo>
                      <a:pt x="299813" y="1133136"/>
                      <a:pt x="448593" y="1195429"/>
                      <a:pt x="607280" y="1195429"/>
                    </a:cubicBezTo>
                    <a:cubicBezTo>
                      <a:pt x="893411" y="1195429"/>
                      <a:pt x="1136965" y="991213"/>
                      <a:pt x="1186495" y="709940"/>
                    </a:cubicBezTo>
                    <a:cubicBezTo>
                      <a:pt x="1197925" y="644980"/>
                      <a:pt x="1254694" y="597736"/>
                      <a:pt x="1321464" y="597736"/>
                    </a:cubicBezTo>
                    <a:lnTo>
                      <a:pt x="1601976" y="597736"/>
                    </a:lnTo>
                    <a:lnTo>
                      <a:pt x="1601976" y="616786"/>
                    </a:lnTo>
                    <a:lnTo>
                      <a:pt x="1321464" y="616786"/>
                    </a:lnTo>
                    <a:cubicBezTo>
                      <a:pt x="1263933" y="616786"/>
                      <a:pt x="1215070" y="657362"/>
                      <a:pt x="1205259" y="713179"/>
                    </a:cubicBezTo>
                    <a:cubicBezTo>
                      <a:pt x="1154110" y="1003596"/>
                      <a:pt x="902650" y="1214479"/>
                      <a:pt x="607280" y="1214479"/>
                    </a:cubicBezTo>
                    <a:close/>
                  </a:path>
                </a:pathLst>
              </a:custGeom>
              <a:solidFill>
                <a:srgbClr val="5AC1FF"/>
              </a:solidFill>
              <a:ln w="9525" cap="flat">
                <a:noFill/>
                <a:prstDash val="solid"/>
                <a:miter/>
              </a:ln>
            </p:spPr>
            <p:txBody>
              <a:bodyPr rtlCol="0" anchor="ctr"/>
              <a:lstStyle/>
              <a:p>
                <a:endParaRPr lang="en-IN">
                  <a:latin typeface="Inter" panose="020B0502030000000004" pitchFamily="34" charset="0"/>
                  <a:ea typeface="Inter" panose="020B0502030000000004" pitchFamily="34" charset="0"/>
                </a:endParaRPr>
              </a:p>
            </p:txBody>
          </p:sp>
          <p:sp>
            <p:nvSpPr>
              <p:cNvPr id="31" name="Freeform: Shape 30">
                <a:extLst>
                  <a:ext uri="{FF2B5EF4-FFF2-40B4-BE49-F238E27FC236}">
                    <a16:creationId xmlns:a16="http://schemas.microsoft.com/office/drawing/2014/main" id="{427FD445-AC25-8585-C3C4-1935136CCFD9}"/>
                  </a:ext>
                </a:extLst>
              </p:cNvPr>
              <p:cNvSpPr>
                <a:spLocks noGrp="1" noRot="1" noMove="1" noResize="1" noEditPoints="1" noAdjustHandles="1" noChangeArrowheads="1" noChangeShapeType="1"/>
              </p:cNvSpPr>
              <p:nvPr/>
            </p:nvSpPr>
            <p:spPr>
              <a:xfrm>
                <a:off x="6690575" y="2481577"/>
                <a:ext cx="120518" cy="206071"/>
              </a:xfrm>
              <a:custGeom>
                <a:avLst/>
                <a:gdLst>
                  <a:gd name="connsiteX0" fmla="*/ 13430 w 92583"/>
                  <a:gd name="connsiteY0" fmla="*/ 158305 h 158305"/>
                  <a:gd name="connsiteX1" fmla="*/ 0 w 92583"/>
                  <a:gd name="connsiteY1" fmla="*/ 144780 h 158305"/>
                  <a:gd name="connsiteX2" fmla="*/ 65627 w 92583"/>
                  <a:gd name="connsiteY2" fmla="*/ 79153 h 158305"/>
                  <a:gd name="connsiteX3" fmla="*/ 0 w 92583"/>
                  <a:gd name="connsiteY3" fmla="*/ 13526 h 158305"/>
                  <a:gd name="connsiteX4" fmla="*/ 13430 w 92583"/>
                  <a:gd name="connsiteY4" fmla="*/ 0 h 158305"/>
                  <a:gd name="connsiteX5" fmla="*/ 92583 w 92583"/>
                  <a:gd name="connsiteY5" fmla="*/ 79153 h 158305"/>
                  <a:gd name="connsiteX6" fmla="*/ 13430 w 92583"/>
                  <a:gd name="connsiteY6" fmla="*/ 158305 h 15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583" h="158305">
                    <a:moveTo>
                      <a:pt x="13430" y="158305"/>
                    </a:moveTo>
                    <a:lnTo>
                      <a:pt x="0" y="144780"/>
                    </a:lnTo>
                    <a:lnTo>
                      <a:pt x="65627" y="79153"/>
                    </a:lnTo>
                    <a:lnTo>
                      <a:pt x="0" y="13526"/>
                    </a:lnTo>
                    <a:lnTo>
                      <a:pt x="13430" y="0"/>
                    </a:lnTo>
                    <a:lnTo>
                      <a:pt x="92583" y="79153"/>
                    </a:lnTo>
                    <a:lnTo>
                      <a:pt x="13430" y="158305"/>
                    </a:lnTo>
                    <a:close/>
                  </a:path>
                </a:pathLst>
              </a:custGeom>
              <a:solidFill>
                <a:srgbClr val="5AC1FF"/>
              </a:solidFill>
              <a:ln w="9525" cap="flat">
                <a:noFill/>
                <a:prstDash val="solid"/>
                <a:miter/>
              </a:ln>
            </p:spPr>
            <p:txBody>
              <a:bodyPr rtlCol="0" anchor="ctr"/>
              <a:lstStyle/>
              <a:p>
                <a:endParaRPr lang="en-IN">
                  <a:latin typeface="Inter" panose="020B0502030000000004" pitchFamily="34" charset="0"/>
                  <a:ea typeface="Inter" panose="020B0502030000000004" pitchFamily="34" charset="0"/>
                </a:endParaRPr>
              </a:p>
            </p:txBody>
          </p:sp>
          <p:grpSp>
            <p:nvGrpSpPr>
              <p:cNvPr id="36" name="Graphic 4">
                <a:extLst>
                  <a:ext uri="{FF2B5EF4-FFF2-40B4-BE49-F238E27FC236}">
                    <a16:creationId xmlns:a16="http://schemas.microsoft.com/office/drawing/2014/main" id="{8958FEE7-BB7A-AEEB-FACA-C3FCAB468CB8}"/>
                  </a:ext>
                </a:extLst>
              </p:cNvPr>
              <p:cNvGrpSpPr>
                <a:grpSpLocks noGrp="1" noUngrp="1" noRot="1" noMove="1" noResize="1"/>
              </p:cNvGrpSpPr>
              <p:nvPr/>
            </p:nvGrpSpPr>
            <p:grpSpPr>
              <a:xfrm>
                <a:off x="5659211" y="2302936"/>
                <a:ext cx="107626" cy="619759"/>
                <a:chOff x="1734769" y="1323180"/>
                <a:chExt cx="236429" cy="1361458"/>
              </a:xfrm>
              <a:solidFill>
                <a:srgbClr val="121212"/>
              </a:solidFill>
            </p:grpSpPr>
            <p:sp>
              <p:nvSpPr>
                <p:cNvPr id="61" name="Freeform: Shape 60">
                  <a:extLst>
                    <a:ext uri="{FF2B5EF4-FFF2-40B4-BE49-F238E27FC236}">
                      <a16:creationId xmlns:a16="http://schemas.microsoft.com/office/drawing/2014/main" id="{D4BFA38A-1C99-5FEB-D758-AAF4B3731168}"/>
                    </a:ext>
                  </a:extLst>
                </p:cNvPr>
                <p:cNvSpPr>
                  <a:spLocks noGrp="1" noRot="1" noMove="1" noResize="1" noEditPoints="1" noAdjustHandles="1" noChangeArrowheads="1" noChangeShapeType="1"/>
                </p:cNvSpPr>
                <p:nvPr/>
              </p:nvSpPr>
              <p:spPr>
                <a:xfrm>
                  <a:off x="1734769" y="1476574"/>
                  <a:ext cx="236218" cy="1208064"/>
                </a:xfrm>
                <a:custGeom>
                  <a:avLst/>
                  <a:gdLst>
                    <a:gd name="connsiteX0" fmla="*/ 225583 w 236218"/>
                    <a:gd name="connsiteY0" fmla="*/ 1056 h 1208064"/>
                    <a:gd name="connsiteX1" fmla="*/ 220442 w 236218"/>
                    <a:gd name="connsiteY1" fmla="*/ 0 h 1208064"/>
                    <a:gd name="connsiteX2" fmla="*/ 15846 w 236218"/>
                    <a:gd name="connsiteY2" fmla="*/ 0 h 1208064"/>
                    <a:gd name="connsiteX3" fmla="*/ 10705 w 236218"/>
                    <a:gd name="connsiteY3" fmla="*/ 1056 h 1208064"/>
                    <a:gd name="connsiteX4" fmla="*/ 0 w 236218"/>
                    <a:gd name="connsiteY4" fmla="*/ 15917 h 1208064"/>
                    <a:gd name="connsiteX5" fmla="*/ 0 w 236218"/>
                    <a:gd name="connsiteY5" fmla="*/ 987623 h 1208064"/>
                    <a:gd name="connsiteX6" fmla="*/ 493 w 236218"/>
                    <a:gd name="connsiteY6" fmla="*/ 991214 h 1208064"/>
                    <a:gd name="connsiteX7" fmla="*/ 1268 w 236218"/>
                    <a:gd name="connsiteY7" fmla="*/ 993750 h 1208064"/>
                    <a:gd name="connsiteX8" fmla="*/ 1549 w 236218"/>
                    <a:gd name="connsiteY8" fmla="*/ 994806 h 1208064"/>
                    <a:gd name="connsiteX9" fmla="*/ 103812 w 236218"/>
                    <a:gd name="connsiteY9" fmla="*/ 1199402 h 1208064"/>
                    <a:gd name="connsiteX10" fmla="*/ 118109 w 236218"/>
                    <a:gd name="connsiteY10" fmla="*/ 1208065 h 1208064"/>
                    <a:gd name="connsiteX11" fmla="*/ 129871 w 236218"/>
                    <a:gd name="connsiteY11" fmla="*/ 1202923 h 1208064"/>
                    <a:gd name="connsiteX12" fmla="*/ 132406 w 236218"/>
                    <a:gd name="connsiteY12" fmla="*/ 1199332 h 1208064"/>
                    <a:gd name="connsiteX13" fmla="*/ 234669 w 236218"/>
                    <a:gd name="connsiteY13" fmla="*/ 994736 h 1208064"/>
                    <a:gd name="connsiteX14" fmla="*/ 234950 w 236218"/>
                    <a:gd name="connsiteY14" fmla="*/ 993679 h 1208064"/>
                    <a:gd name="connsiteX15" fmla="*/ 235725 w 236218"/>
                    <a:gd name="connsiteY15" fmla="*/ 991144 h 1208064"/>
                    <a:gd name="connsiteX16" fmla="*/ 236218 w 236218"/>
                    <a:gd name="connsiteY16" fmla="*/ 987552 h 1208064"/>
                    <a:gd name="connsiteX17" fmla="*/ 236218 w 236218"/>
                    <a:gd name="connsiteY17" fmla="*/ 15846 h 1208064"/>
                    <a:gd name="connsiteX18" fmla="*/ 225513 w 236218"/>
                    <a:gd name="connsiteY18" fmla="*/ 986 h 1208064"/>
                    <a:gd name="connsiteX19" fmla="*/ 118179 w 236218"/>
                    <a:gd name="connsiteY19" fmla="*/ 1156370 h 1208064"/>
                    <a:gd name="connsiteX20" fmla="*/ 33806 w 236218"/>
                    <a:gd name="connsiteY20" fmla="*/ 987623 h 1208064"/>
                    <a:gd name="connsiteX21" fmla="*/ 31763 w 236218"/>
                    <a:gd name="connsiteY21" fmla="*/ 983819 h 1208064"/>
                    <a:gd name="connsiteX22" fmla="*/ 31763 w 236218"/>
                    <a:gd name="connsiteY22" fmla="*/ 31763 h 1208064"/>
                    <a:gd name="connsiteX23" fmla="*/ 204596 w 236218"/>
                    <a:gd name="connsiteY23" fmla="*/ 31763 h 1208064"/>
                    <a:gd name="connsiteX24" fmla="*/ 204596 w 236218"/>
                    <a:gd name="connsiteY24" fmla="*/ 983749 h 1208064"/>
                    <a:gd name="connsiteX25" fmla="*/ 202553 w 236218"/>
                    <a:gd name="connsiteY25" fmla="*/ 987552 h 1208064"/>
                    <a:gd name="connsiteX26" fmla="*/ 194595 w 236218"/>
                    <a:gd name="connsiteY26" fmla="*/ 1003399 h 1208064"/>
                    <a:gd name="connsiteX27" fmla="*/ 129871 w 236218"/>
                    <a:gd name="connsiteY27" fmla="*/ 1132776 h 1208064"/>
                    <a:gd name="connsiteX28" fmla="*/ 118109 w 236218"/>
                    <a:gd name="connsiteY28" fmla="*/ 1156300 h 120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6218" h="1208064">
                      <a:moveTo>
                        <a:pt x="225583" y="1056"/>
                      </a:moveTo>
                      <a:cubicBezTo>
                        <a:pt x="224034" y="282"/>
                        <a:pt x="222273" y="0"/>
                        <a:pt x="220442" y="0"/>
                      </a:cubicBezTo>
                      <a:lnTo>
                        <a:pt x="15846" y="0"/>
                      </a:lnTo>
                      <a:cubicBezTo>
                        <a:pt x="14086" y="0"/>
                        <a:pt x="12255" y="282"/>
                        <a:pt x="10705" y="1056"/>
                      </a:cubicBezTo>
                      <a:cubicBezTo>
                        <a:pt x="4578" y="3099"/>
                        <a:pt x="0" y="9015"/>
                        <a:pt x="0" y="15917"/>
                      </a:cubicBezTo>
                      <a:lnTo>
                        <a:pt x="0" y="987623"/>
                      </a:lnTo>
                      <a:cubicBezTo>
                        <a:pt x="0" y="988890"/>
                        <a:pt x="0" y="990158"/>
                        <a:pt x="493" y="991214"/>
                      </a:cubicBezTo>
                      <a:cubicBezTo>
                        <a:pt x="775" y="992271"/>
                        <a:pt x="986" y="992975"/>
                        <a:pt x="1268" y="993750"/>
                      </a:cubicBezTo>
                      <a:cubicBezTo>
                        <a:pt x="1268" y="994032"/>
                        <a:pt x="1268" y="994525"/>
                        <a:pt x="1549" y="994806"/>
                      </a:cubicBezTo>
                      <a:lnTo>
                        <a:pt x="103812" y="1199402"/>
                      </a:lnTo>
                      <a:cubicBezTo>
                        <a:pt x="106629" y="1204754"/>
                        <a:pt x="111982" y="1208065"/>
                        <a:pt x="118109" y="1208065"/>
                      </a:cubicBezTo>
                      <a:cubicBezTo>
                        <a:pt x="122687" y="1208065"/>
                        <a:pt x="126772" y="1206304"/>
                        <a:pt x="129871" y="1202923"/>
                      </a:cubicBezTo>
                      <a:cubicBezTo>
                        <a:pt x="130927" y="1201867"/>
                        <a:pt x="131631" y="1200599"/>
                        <a:pt x="132406" y="1199332"/>
                      </a:cubicBezTo>
                      <a:lnTo>
                        <a:pt x="234669" y="994736"/>
                      </a:lnTo>
                      <a:cubicBezTo>
                        <a:pt x="234669" y="994736"/>
                        <a:pt x="234950" y="993961"/>
                        <a:pt x="234950" y="993679"/>
                      </a:cubicBezTo>
                      <a:cubicBezTo>
                        <a:pt x="235232" y="992905"/>
                        <a:pt x="235443" y="992130"/>
                        <a:pt x="235725" y="991144"/>
                      </a:cubicBezTo>
                      <a:cubicBezTo>
                        <a:pt x="236218" y="990088"/>
                        <a:pt x="236218" y="988820"/>
                        <a:pt x="236218" y="987552"/>
                      </a:cubicBezTo>
                      <a:lnTo>
                        <a:pt x="236218" y="15846"/>
                      </a:lnTo>
                      <a:cubicBezTo>
                        <a:pt x="236218" y="8944"/>
                        <a:pt x="231640" y="3028"/>
                        <a:pt x="225513" y="986"/>
                      </a:cubicBezTo>
                      <a:close/>
                      <a:moveTo>
                        <a:pt x="118179" y="1156370"/>
                      </a:moveTo>
                      <a:lnTo>
                        <a:pt x="33806" y="987623"/>
                      </a:lnTo>
                      <a:lnTo>
                        <a:pt x="31763" y="983819"/>
                      </a:lnTo>
                      <a:lnTo>
                        <a:pt x="31763" y="31763"/>
                      </a:lnTo>
                      <a:lnTo>
                        <a:pt x="204596" y="31763"/>
                      </a:lnTo>
                      <a:lnTo>
                        <a:pt x="204596" y="983749"/>
                      </a:lnTo>
                      <a:lnTo>
                        <a:pt x="202553" y="987552"/>
                      </a:lnTo>
                      <a:lnTo>
                        <a:pt x="194595" y="1003399"/>
                      </a:lnTo>
                      <a:lnTo>
                        <a:pt x="129871" y="1132776"/>
                      </a:lnTo>
                      <a:lnTo>
                        <a:pt x="118109" y="1156300"/>
                      </a:lnTo>
                      <a:close/>
                    </a:path>
                  </a:pathLst>
                </a:custGeom>
                <a:solidFill>
                  <a:srgbClr val="121212"/>
                </a:solidFill>
                <a:ln w="0"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64E42050-D22B-6763-3501-AA70D976E179}"/>
                    </a:ext>
                  </a:extLst>
                </p:cNvPr>
                <p:cNvSpPr>
                  <a:spLocks noGrp="1" noRot="1" noMove="1" noResize="1" noEditPoints="1" noAdjustHandles="1" noChangeArrowheads="1" noChangeShapeType="1"/>
                </p:cNvSpPr>
                <p:nvPr/>
              </p:nvSpPr>
              <p:spPr>
                <a:xfrm>
                  <a:off x="1734840" y="2448209"/>
                  <a:ext cx="236288" cy="31763"/>
                </a:xfrm>
                <a:custGeom>
                  <a:avLst/>
                  <a:gdLst>
                    <a:gd name="connsiteX0" fmla="*/ 236289 w 236288"/>
                    <a:gd name="connsiteY0" fmla="*/ 15917 h 31763"/>
                    <a:gd name="connsiteX1" fmla="*/ 235795 w 236288"/>
                    <a:gd name="connsiteY1" fmla="*/ 19509 h 31763"/>
                    <a:gd name="connsiteX2" fmla="*/ 235021 w 236288"/>
                    <a:gd name="connsiteY2" fmla="*/ 22044 h 31763"/>
                    <a:gd name="connsiteX3" fmla="*/ 220442 w 236288"/>
                    <a:gd name="connsiteY3" fmla="*/ 31763 h 31763"/>
                    <a:gd name="connsiteX4" fmla="*/ 15846 w 236288"/>
                    <a:gd name="connsiteY4" fmla="*/ 31763 h 31763"/>
                    <a:gd name="connsiteX5" fmla="*/ 1268 w 236288"/>
                    <a:gd name="connsiteY5" fmla="*/ 22044 h 31763"/>
                    <a:gd name="connsiteX6" fmla="*/ 493 w 236288"/>
                    <a:gd name="connsiteY6" fmla="*/ 19509 h 31763"/>
                    <a:gd name="connsiteX7" fmla="*/ 0 w 236288"/>
                    <a:gd name="connsiteY7" fmla="*/ 15917 h 31763"/>
                    <a:gd name="connsiteX8" fmla="*/ 10705 w 236288"/>
                    <a:gd name="connsiteY8" fmla="*/ 1056 h 31763"/>
                    <a:gd name="connsiteX9" fmla="*/ 15846 w 236288"/>
                    <a:gd name="connsiteY9" fmla="*/ 0 h 31763"/>
                    <a:gd name="connsiteX10" fmla="*/ 220442 w 236288"/>
                    <a:gd name="connsiteY10" fmla="*/ 0 h 31763"/>
                    <a:gd name="connsiteX11" fmla="*/ 225583 w 236288"/>
                    <a:gd name="connsiteY11" fmla="*/ 1056 h 31763"/>
                    <a:gd name="connsiteX12" fmla="*/ 236289 w 236288"/>
                    <a:gd name="connsiteY12" fmla="*/ 15917 h 3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6288" h="31763">
                      <a:moveTo>
                        <a:pt x="236289" y="15917"/>
                      </a:moveTo>
                      <a:cubicBezTo>
                        <a:pt x="236289" y="17185"/>
                        <a:pt x="236289" y="18452"/>
                        <a:pt x="235795" y="19509"/>
                      </a:cubicBezTo>
                      <a:cubicBezTo>
                        <a:pt x="235514" y="20565"/>
                        <a:pt x="235302" y="21269"/>
                        <a:pt x="235021" y="22044"/>
                      </a:cubicBezTo>
                      <a:cubicBezTo>
                        <a:pt x="232697" y="27678"/>
                        <a:pt x="227062" y="31763"/>
                        <a:pt x="220442" y="31763"/>
                      </a:cubicBezTo>
                      <a:lnTo>
                        <a:pt x="15846" y="31763"/>
                      </a:lnTo>
                      <a:cubicBezTo>
                        <a:pt x="9226" y="31763"/>
                        <a:pt x="3592" y="27678"/>
                        <a:pt x="1268" y="22044"/>
                      </a:cubicBezTo>
                      <a:cubicBezTo>
                        <a:pt x="986" y="21269"/>
                        <a:pt x="775" y="20495"/>
                        <a:pt x="493" y="19509"/>
                      </a:cubicBezTo>
                      <a:cubicBezTo>
                        <a:pt x="0" y="18452"/>
                        <a:pt x="0" y="17185"/>
                        <a:pt x="0" y="15917"/>
                      </a:cubicBezTo>
                      <a:cubicBezTo>
                        <a:pt x="0" y="9015"/>
                        <a:pt x="4578" y="3099"/>
                        <a:pt x="10705" y="1056"/>
                      </a:cubicBezTo>
                      <a:cubicBezTo>
                        <a:pt x="12255" y="282"/>
                        <a:pt x="14015" y="0"/>
                        <a:pt x="15846" y="0"/>
                      </a:cubicBezTo>
                      <a:lnTo>
                        <a:pt x="220442" y="0"/>
                      </a:lnTo>
                      <a:cubicBezTo>
                        <a:pt x="222203" y="0"/>
                        <a:pt x="224034" y="282"/>
                        <a:pt x="225583" y="1056"/>
                      </a:cubicBezTo>
                      <a:cubicBezTo>
                        <a:pt x="231711" y="3099"/>
                        <a:pt x="236289" y="9015"/>
                        <a:pt x="236289" y="15917"/>
                      </a:cubicBezTo>
                      <a:close/>
                    </a:path>
                  </a:pathLst>
                </a:custGeom>
                <a:solidFill>
                  <a:srgbClr val="121212"/>
                </a:solidFill>
                <a:ln w="0" cap="flat">
                  <a:noFill/>
                  <a:prstDash val="solid"/>
                  <a:miter/>
                </a:ln>
              </p:spPr>
              <p:txBody>
                <a:bodyPr rtlCol="0" anchor="ctr"/>
                <a:lstStyle/>
                <a:p>
                  <a:endParaRPr lang="en-US"/>
                </a:p>
              </p:txBody>
            </p:sp>
            <p:sp>
              <p:nvSpPr>
                <p:cNvPr id="1024" name="Freeform: Shape 1023">
                  <a:extLst>
                    <a:ext uri="{FF2B5EF4-FFF2-40B4-BE49-F238E27FC236}">
                      <a16:creationId xmlns:a16="http://schemas.microsoft.com/office/drawing/2014/main" id="{C11215D2-E404-474B-B13A-734BBED5F7B0}"/>
                    </a:ext>
                  </a:extLst>
                </p:cNvPr>
                <p:cNvSpPr>
                  <a:spLocks noGrp="1" noRot="1" noMove="1" noResize="1" noEditPoints="1" noAdjustHandles="1" noChangeArrowheads="1" noChangeShapeType="1"/>
                </p:cNvSpPr>
                <p:nvPr/>
              </p:nvSpPr>
              <p:spPr>
                <a:xfrm>
                  <a:off x="1734910" y="1323180"/>
                  <a:ext cx="236288" cy="185157"/>
                </a:xfrm>
                <a:custGeom>
                  <a:avLst/>
                  <a:gdLst>
                    <a:gd name="connsiteX0" fmla="*/ 169240 w 236288"/>
                    <a:gd name="connsiteY0" fmla="*/ 0 h 185157"/>
                    <a:gd name="connsiteX1" fmla="*/ 66978 w 236288"/>
                    <a:gd name="connsiteY1" fmla="*/ 0 h 185157"/>
                    <a:gd name="connsiteX2" fmla="*/ 0 w 236288"/>
                    <a:gd name="connsiteY2" fmla="*/ 66978 h 185157"/>
                    <a:gd name="connsiteX3" fmla="*/ 0 w 236288"/>
                    <a:gd name="connsiteY3" fmla="*/ 169240 h 185157"/>
                    <a:gd name="connsiteX4" fmla="*/ 10705 w 236288"/>
                    <a:gd name="connsiteY4" fmla="*/ 184101 h 185157"/>
                    <a:gd name="connsiteX5" fmla="*/ 15846 w 236288"/>
                    <a:gd name="connsiteY5" fmla="*/ 185157 h 185157"/>
                    <a:gd name="connsiteX6" fmla="*/ 220442 w 236288"/>
                    <a:gd name="connsiteY6" fmla="*/ 185157 h 185157"/>
                    <a:gd name="connsiteX7" fmla="*/ 225583 w 236288"/>
                    <a:gd name="connsiteY7" fmla="*/ 184101 h 185157"/>
                    <a:gd name="connsiteX8" fmla="*/ 236289 w 236288"/>
                    <a:gd name="connsiteY8" fmla="*/ 169240 h 185157"/>
                    <a:gd name="connsiteX9" fmla="*/ 236289 w 236288"/>
                    <a:gd name="connsiteY9" fmla="*/ 66978 h 185157"/>
                    <a:gd name="connsiteX10" fmla="*/ 169311 w 236288"/>
                    <a:gd name="connsiteY10" fmla="*/ 0 h 185157"/>
                    <a:gd name="connsiteX11" fmla="*/ 31623 w 236288"/>
                    <a:gd name="connsiteY11" fmla="*/ 153394 h 185157"/>
                    <a:gd name="connsiteX12" fmla="*/ 31623 w 236288"/>
                    <a:gd name="connsiteY12" fmla="*/ 66978 h 185157"/>
                    <a:gd name="connsiteX13" fmla="*/ 66907 w 236288"/>
                    <a:gd name="connsiteY13" fmla="*/ 31693 h 185157"/>
                    <a:gd name="connsiteX14" fmla="*/ 169170 w 236288"/>
                    <a:gd name="connsiteY14" fmla="*/ 31693 h 185157"/>
                    <a:gd name="connsiteX15" fmla="*/ 204455 w 236288"/>
                    <a:gd name="connsiteY15" fmla="*/ 66978 h 185157"/>
                    <a:gd name="connsiteX16" fmla="*/ 204455 w 236288"/>
                    <a:gd name="connsiteY16" fmla="*/ 153394 h 185157"/>
                    <a:gd name="connsiteX17" fmla="*/ 31623 w 236288"/>
                    <a:gd name="connsiteY17" fmla="*/ 153394 h 185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6288" h="185157">
                      <a:moveTo>
                        <a:pt x="169240" y="0"/>
                      </a:moveTo>
                      <a:lnTo>
                        <a:pt x="66978" y="0"/>
                      </a:lnTo>
                      <a:cubicBezTo>
                        <a:pt x="29932" y="0"/>
                        <a:pt x="0" y="29932"/>
                        <a:pt x="0" y="66978"/>
                      </a:cubicBezTo>
                      <a:lnTo>
                        <a:pt x="0" y="169240"/>
                      </a:lnTo>
                      <a:cubicBezTo>
                        <a:pt x="0" y="176142"/>
                        <a:pt x="4578" y="182058"/>
                        <a:pt x="10705" y="184101"/>
                      </a:cubicBezTo>
                      <a:cubicBezTo>
                        <a:pt x="12255" y="184876"/>
                        <a:pt x="14015" y="185157"/>
                        <a:pt x="15846" y="185157"/>
                      </a:cubicBezTo>
                      <a:lnTo>
                        <a:pt x="220442" y="185157"/>
                      </a:lnTo>
                      <a:cubicBezTo>
                        <a:pt x="222203" y="185157"/>
                        <a:pt x="224034" y="184876"/>
                        <a:pt x="225583" y="184101"/>
                      </a:cubicBezTo>
                      <a:cubicBezTo>
                        <a:pt x="231711" y="182058"/>
                        <a:pt x="236289" y="176142"/>
                        <a:pt x="236289" y="169240"/>
                      </a:cubicBezTo>
                      <a:lnTo>
                        <a:pt x="236289" y="66978"/>
                      </a:lnTo>
                      <a:cubicBezTo>
                        <a:pt x="236289" y="29932"/>
                        <a:pt x="206356" y="0"/>
                        <a:pt x="169311" y="0"/>
                      </a:cubicBezTo>
                      <a:close/>
                      <a:moveTo>
                        <a:pt x="31623" y="153394"/>
                      </a:moveTo>
                      <a:lnTo>
                        <a:pt x="31623" y="66978"/>
                      </a:lnTo>
                      <a:cubicBezTo>
                        <a:pt x="31623" y="47539"/>
                        <a:pt x="47469" y="31693"/>
                        <a:pt x="66907" y="31693"/>
                      </a:cubicBezTo>
                      <a:lnTo>
                        <a:pt x="169170" y="31693"/>
                      </a:lnTo>
                      <a:cubicBezTo>
                        <a:pt x="188608" y="31693"/>
                        <a:pt x="204455" y="47539"/>
                        <a:pt x="204455" y="66978"/>
                      </a:cubicBezTo>
                      <a:lnTo>
                        <a:pt x="204455" y="153394"/>
                      </a:lnTo>
                      <a:lnTo>
                        <a:pt x="31623" y="153394"/>
                      </a:lnTo>
                      <a:close/>
                    </a:path>
                  </a:pathLst>
                </a:custGeom>
                <a:solidFill>
                  <a:srgbClr val="121212"/>
                </a:solidFill>
                <a:ln w="0" cap="flat">
                  <a:noFill/>
                  <a:prstDash val="solid"/>
                  <a:miter/>
                </a:ln>
              </p:spPr>
              <p:txBody>
                <a:bodyPr rtlCol="0" anchor="ctr"/>
                <a:lstStyle/>
                <a:p>
                  <a:endParaRPr lang="en-US"/>
                </a:p>
              </p:txBody>
            </p:sp>
          </p:grpSp>
          <p:grpSp>
            <p:nvGrpSpPr>
              <p:cNvPr id="37" name="Graphic 4">
                <a:extLst>
                  <a:ext uri="{FF2B5EF4-FFF2-40B4-BE49-F238E27FC236}">
                    <a16:creationId xmlns:a16="http://schemas.microsoft.com/office/drawing/2014/main" id="{085E5390-FAB5-8110-1219-750A4593B4A9}"/>
                  </a:ext>
                </a:extLst>
              </p:cNvPr>
              <p:cNvGrpSpPr>
                <a:grpSpLocks noGrp="1" noUngrp="1" noRot="1" noMove="1" noResize="1"/>
              </p:cNvGrpSpPr>
              <p:nvPr/>
            </p:nvGrpSpPr>
            <p:grpSpPr>
              <a:xfrm>
                <a:off x="5147014" y="2302859"/>
                <a:ext cx="456899" cy="619859"/>
                <a:chOff x="609600" y="1323018"/>
                <a:chExt cx="1003700" cy="1361690"/>
              </a:xfrm>
              <a:solidFill>
                <a:srgbClr val="121212"/>
              </a:solidFill>
            </p:grpSpPr>
            <p:grpSp>
              <p:nvGrpSpPr>
                <p:cNvPr id="38" name="Graphic 4">
                  <a:extLst>
                    <a:ext uri="{FF2B5EF4-FFF2-40B4-BE49-F238E27FC236}">
                      <a16:creationId xmlns:a16="http://schemas.microsoft.com/office/drawing/2014/main" id="{77CFC6F1-768A-C69C-D8BC-F0D5E8E758A2}"/>
                    </a:ext>
                  </a:extLst>
                </p:cNvPr>
                <p:cNvGrpSpPr>
                  <a:grpSpLocks noGrp="1" noUngrp="1" noRot="1" noMove="1" noResize="1"/>
                </p:cNvGrpSpPr>
                <p:nvPr/>
              </p:nvGrpSpPr>
              <p:grpSpPr>
                <a:xfrm>
                  <a:off x="967589" y="1514817"/>
                  <a:ext cx="313267" cy="134236"/>
                  <a:chOff x="967589" y="1514817"/>
                  <a:chExt cx="313267" cy="134236"/>
                </a:xfrm>
                <a:solidFill>
                  <a:srgbClr val="121212"/>
                </a:solidFill>
              </p:grpSpPr>
              <p:sp>
                <p:nvSpPr>
                  <p:cNvPr id="58" name="Freeform: Shape 57">
                    <a:extLst>
                      <a:ext uri="{FF2B5EF4-FFF2-40B4-BE49-F238E27FC236}">
                        <a16:creationId xmlns:a16="http://schemas.microsoft.com/office/drawing/2014/main" id="{EE4CA81E-2810-366F-FDD5-6C33EC1BEB37}"/>
                      </a:ext>
                    </a:extLst>
                  </p:cNvPr>
                  <p:cNvSpPr>
                    <a:spLocks noGrp="1" noRot="1" noMove="1" noResize="1" noEditPoints="1" noAdjustHandles="1" noChangeArrowheads="1" noChangeShapeType="1"/>
                  </p:cNvSpPr>
                  <p:nvPr/>
                </p:nvSpPr>
                <p:spPr>
                  <a:xfrm>
                    <a:off x="1121053" y="1514817"/>
                    <a:ext cx="159802" cy="31974"/>
                  </a:xfrm>
                  <a:custGeom>
                    <a:avLst/>
                    <a:gdLst>
                      <a:gd name="connsiteX0" fmla="*/ 143816 w 159802"/>
                      <a:gd name="connsiteY0" fmla="*/ 31975 h 31974"/>
                      <a:gd name="connsiteX1" fmla="*/ 15987 w 159802"/>
                      <a:gd name="connsiteY1" fmla="*/ 31975 h 31974"/>
                      <a:gd name="connsiteX2" fmla="*/ 0 w 159802"/>
                      <a:gd name="connsiteY2" fmla="*/ 15987 h 31974"/>
                      <a:gd name="connsiteX3" fmla="*/ 15987 w 159802"/>
                      <a:gd name="connsiteY3" fmla="*/ 0 h 31974"/>
                      <a:gd name="connsiteX4" fmla="*/ 143816 w 159802"/>
                      <a:gd name="connsiteY4" fmla="*/ 0 h 31974"/>
                      <a:gd name="connsiteX5" fmla="*/ 159803 w 159802"/>
                      <a:gd name="connsiteY5" fmla="*/ 15987 h 31974"/>
                      <a:gd name="connsiteX6" fmla="*/ 143816 w 159802"/>
                      <a:gd name="connsiteY6" fmla="*/ 31975 h 3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02" h="31974">
                        <a:moveTo>
                          <a:pt x="143816" y="31975"/>
                        </a:moveTo>
                        <a:lnTo>
                          <a:pt x="15987" y="31975"/>
                        </a:lnTo>
                        <a:cubicBezTo>
                          <a:pt x="7184" y="31975"/>
                          <a:pt x="0" y="24791"/>
                          <a:pt x="0" y="15987"/>
                        </a:cubicBezTo>
                        <a:cubicBezTo>
                          <a:pt x="0" y="7184"/>
                          <a:pt x="7184" y="0"/>
                          <a:pt x="15987" y="0"/>
                        </a:cubicBezTo>
                        <a:lnTo>
                          <a:pt x="143816" y="0"/>
                        </a:lnTo>
                        <a:cubicBezTo>
                          <a:pt x="152619" y="0"/>
                          <a:pt x="159803" y="7184"/>
                          <a:pt x="159803" y="15987"/>
                        </a:cubicBezTo>
                        <a:cubicBezTo>
                          <a:pt x="159803" y="24791"/>
                          <a:pt x="152619" y="31975"/>
                          <a:pt x="143816" y="31975"/>
                        </a:cubicBezTo>
                        <a:close/>
                      </a:path>
                    </a:pathLst>
                  </a:custGeom>
                  <a:solidFill>
                    <a:srgbClr val="121212"/>
                  </a:solidFill>
                  <a:ln w="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4D385535-AA92-1D52-6692-697CF850989B}"/>
                      </a:ext>
                    </a:extLst>
                  </p:cNvPr>
                  <p:cNvSpPr>
                    <a:spLocks noGrp="1" noRot="1" noMove="1" noResize="1" noEditPoints="1" noAdjustHandles="1" noChangeArrowheads="1" noChangeShapeType="1"/>
                  </p:cNvSpPr>
                  <p:nvPr/>
                </p:nvSpPr>
                <p:spPr>
                  <a:xfrm>
                    <a:off x="967589" y="1514817"/>
                    <a:ext cx="108671" cy="31974"/>
                  </a:xfrm>
                  <a:custGeom>
                    <a:avLst/>
                    <a:gdLst>
                      <a:gd name="connsiteX0" fmla="*/ 92684 w 108671"/>
                      <a:gd name="connsiteY0" fmla="*/ 31975 h 31974"/>
                      <a:gd name="connsiteX1" fmla="*/ 15987 w 108671"/>
                      <a:gd name="connsiteY1" fmla="*/ 31975 h 31974"/>
                      <a:gd name="connsiteX2" fmla="*/ 0 w 108671"/>
                      <a:gd name="connsiteY2" fmla="*/ 15987 h 31974"/>
                      <a:gd name="connsiteX3" fmla="*/ 15987 w 108671"/>
                      <a:gd name="connsiteY3" fmla="*/ 0 h 31974"/>
                      <a:gd name="connsiteX4" fmla="*/ 92684 w 108671"/>
                      <a:gd name="connsiteY4" fmla="*/ 0 h 31974"/>
                      <a:gd name="connsiteX5" fmla="*/ 108672 w 108671"/>
                      <a:gd name="connsiteY5" fmla="*/ 15987 h 31974"/>
                      <a:gd name="connsiteX6" fmla="*/ 92684 w 108671"/>
                      <a:gd name="connsiteY6" fmla="*/ 31975 h 3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671" h="31974">
                        <a:moveTo>
                          <a:pt x="92684" y="31975"/>
                        </a:moveTo>
                        <a:lnTo>
                          <a:pt x="15987" y="31975"/>
                        </a:lnTo>
                        <a:cubicBezTo>
                          <a:pt x="7184" y="31975"/>
                          <a:pt x="0" y="24791"/>
                          <a:pt x="0" y="15987"/>
                        </a:cubicBezTo>
                        <a:cubicBezTo>
                          <a:pt x="0" y="7184"/>
                          <a:pt x="7184" y="0"/>
                          <a:pt x="15987" y="0"/>
                        </a:cubicBezTo>
                        <a:lnTo>
                          <a:pt x="92684" y="0"/>
                        </a:lnTo>
                        <a:cubicBezTo>
                          <a:pt x="101488" y="0"/>
                          <a:pt x="108672" y="7184"/>
                          <a:pt x="108672" y="15987"/>
                        </a:cubicBezTo>
                        <a:cubicBezTo>
                          <a:pt x="108672" y="24791"/>
                          <a:pt x="101488" y="31975"/>
                          <a:pt x="92684" y="31975"/>
                        </a:cubicBezTo>
                        <a:close/>
                      </a:path>
                    </a:pathLst>
                  </a:custGeom>
                  <a:solidFill>
                    <a:srgbClr val="121212"/>
                  </a:solidFill>
                  <a:ln w="0"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D8714689-BF8A-1140-F660-261A4FE1F82E}"/>
                      </a:ext>
                    </a:extLst>
                  </p:cNvPr>
                  <p:cNvSpPr>
                    <a:spLocks noGrp="1" noRot="1" noMove="1" noResize="1" noEditPoints="1" noAdjustHandles="1" noChangeArrowheads="1" noChangeShapeType="1"/>
                  </p:cNvSpPr>
                  <p:nvPr/>
                </p:nvSpPr>
                <p:spPr>
                  <a:xfrm>
                    <a:off x="967589" y="1617079"/>
                    <a:ext cx="313267" cy="31974"/>
                  </a:xfrm>
                  <a:custGeom>
                    <a:avLst/>
                    <a:gdLst>
                      <a:gd name="connsiteX0" fmla="*/ 297280 w 313267"/>
                      <a:gd name="connsiteY0" fmla="*/ 31975 h 31974"/>
                      <a:gd name="connsiteX1" fmla="*/ 15987 w 313267"/>
                      <a:gd name="connsiteY1" fmla="*/ 31975 h 31974"/>
                      <a:gd name="connsiteX2" fmla="*/ 0 w 313267"/>
                      <a:gd name="connsiteY2" fmla="*/ 15987 h 31974"/>
                      <a:gd name="connsiteX3" fmla="*/ 15987 w 313267"/>
                      <a:gd name="connsiteY3" fmla="*/ 0 h 31974"/>
                      <a:gd name="connsiteX4" fmla="*/ 297280 w 313267"/>
                      <a:gd name="connsiteY4" fmla="*/ 0 h 31974"/>
                      <a:gd name="connsiteX5" fmla="*/ 313267 w 313267"/>
                      <a:gd name="connsiteY5" fmla="*/ 15987 h 31974"/>
                      <a:gd name="connsiteX6" fmla="*/ 297280 w 313267"/>
                      <a:gd name="connsiteY6" fmla="*/ 31975 h 3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267" h="31974">
                        <a:moveTo>
                          <a:pt x="297280" y="31975"/>
                        </a:moveTo>
                        <a:lnTo>
                          <a:pt x="15987" y="31975"/>
                        </a:lnTo>
                        <a:cubicBezTo>
                          <a:pt x="7184" y="31975"/>
                          <a:pt x="0" y="24791"/>
                          <a:pt x="0" y="15987"/>
                        </a:cubicBezTo>
                        <a:cubicBezTo>
                          <a:pt x="0" y="7184"/>
                          <a:pt x="7184" y="0"/>
                          <a:pt x="15987" y="0"/>
                        </a:cubicBezTo>
                        <a:lnTo>
                          <a:pt x="297280" y="0"/>
                        </a:lnTo>
                        <a:cubicBezTo>
                          <a:pt x="306083" y="0"/>
                          <a:pt x="313267" y="7184"/>
                          <a:pt x="313267" y="15987"/>
                        </a:cubicBezTo>
                        <a:cubicBezTo>
                          <a:pt x="313267" y="24791"/>
                          <a:pt x="306083" y="31975"/>
                          <a:pt x="297280" y="31975"/>
                        </a:cubicBezTo>
                        <a:close/>
                      </a:path>
                    </a:pathLst>
                  </a:custGeom>
                  <a:solidFill>
                    <a:srgbClr val="121212"/>
                  </a:solidFill>
                  <a:ln w="0" cap="flat">
                    <a:noFill/>
                    <a:prstDash val="solid"/>
                    <a:miter/>
                  </a:ln>
                </p:spPr>
                <p:txBody>
                  <a:bodyPr rtlCol="0" anchor="ctr"/>
                  <a:lstStyle/>
                  <a:p>
                    <a:endParaRPr lang="en-US"/>
                  </a:p>
                </p:txBody>
              </p:sp>
            </p:grpSp>
            <p:grpSp>
              <p:nvGrpSpPr>
                <p:cNvPr id="39" name="Graphic 4">
                  <a:extLst>
                    <a:ext uri="{FF2B5EF4-FFF2-40B4-BE49-F238E27FC236}">
                      <a16:creationId xmlns:a16="http://schemas.microsoft.com/office/drawing/2014/main" id="{9D283464-D926-B1C1-78E5-86085499D453}"/>
                    </a:ext>
                  </a:extLst>
                </p:cNvPr>
                <p:cNvGrpSpPr>
                  <a:grpSpLocks noGrp="1" noUngrp="1" noRot="1" noMove="1" noResize="1"/>
                </p:cNvGrpSpPr>
                <p:nvPr/>
              </p:nvGrpSpPr>
              <p:grpSpPr>
                <a:xfrm>
                  <a:off x="967589" y="1796109"/>
                  <a:ext cx="492226" cy="134237"/>
                  <a:chOff x="967589" y="1796109"/>
                  <a:chExt cx="492226" cy="134237"/>
                </a:xfrm>
                <a:solidFill>
                  <a:srgbClr val="121212"/>
                </a:solidFill>
              </p:grpSpPr>
              <p:sp>
                <p:nvSpPr>
                  <p:cNvPr id="54" name="Freeform: Shape 53">
                    <a:extLst>
                      <a:ext uri="{FF2B5EF4-FFF2-40B4-BE49-F238E27FC236}">
                        <a16:creationId xmlns:a16="http://schemas.microsoft.com/office/drawing/2014/main" id="{52F3ED47-EFE6-E72A-6263-650B563E08FD}"/>
                      </a:ext>
                    </a:extLst>
                  </p:cNvPr>
                  <p:cNvSpPr>
                    <a:spLocks noGrp="1" noRot="1" noMove="1" noResize="1" noEditPoints="1" noAdjustHandles="1" noChangeArrowheads="1" noChangeShapeType="1"/>
                  </p:cNvSpPr>
                  <p:nvPr/>
                </p:nvSpPr>
                <p:spPr>
                  <a:xfrm>
                    <a:off x="1146548" y="1898372"/>
                    <a:ext cx="313267" cy="31974"/>
                  </a:xfrm>
                  <a:custGeom>
                    <a:avLst/>
                    <a:gdLst>
                      <a:gd name="connsiteX0" fmla="*/ 297280 w 313267"/>
                      <a:gd name="connsiteY0" fmla="*/ 31975 h 31974"/>
                      <a:gd name="connsiteX1" fmla="*/ 15987 w 313267"/>
                      <a:gd name="connsiteY1" fmla="*/ 31975 h 31974"/>
                      <a:gd name="connsiteX2" fmla="*/ 0 w 313267"/>
                      <a:gd name="connsiteY2" fmla="*/ 15987 h 31974"/>
                      <a:gd name="connsiteX3" fmla="*/ 15987 w 313267"/>
                      <a:gd name="connsiteY3" fmla="*/ 0 h 31974"/>
                      <a:gd name="connsiteX4" fmla="*/ 297280 w 313267"/>
                      <a:gd name="connsiteY4" fmla="*/ 0 h 31974"/>
                      <a:gd name="connsiteX5" fmla="*/ 313267 w 313267"/>
                      <a:gd name="connsiteY5" fmla="*/ 15987 h 31974"/>
                      <a:gd name="connsiteX6" fmla="*/ 297280 w 313267"/>
                      <a:gd name="connsiteY6" fmla="*/ 31975 h 3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267" h="31974">
                        <a:moveTo>
                          <a:pt x="297280" y="31975"/>
                        </a:moveTo>
                        <a:lnTo>
                          <a:pt x="15987" y="31975"/>
                        </a:lnTo>
                        <a:cubicBezTo>
                          <a:pt x="7184" y="31975"/>
                          <a:pt x="0" y="24791"/>
                          <a:pt x="0" y="15987"/>
                        </a:cubicBezTo>
                        <a:cubicBezTo>
                          <a:pt x="0" y="7184"/>
                          <a:pt x="7184" y="0"/>
                          <a:pt x="15987" y="0"/>
                        </a:cubicBezTo>
                        <a:lnTo>
                          <a:pt x="297280" y="0"/>
                        </a:lnTo>
                        <a:cubicBezTo>
                          <a:pt x="306083" y="0"/>
                          <a:pt x="313267" y="7184"/>
                          <a:pt x="313267" y="15987"/>
                        </a:cubicBezTo>
                        <a:cubicBezTo>
                          <a:pt x="313267" y="24791"/>
                          <a:pt x="306083" y="31975"/>
                          <a:pt x="297280" y="31975"/>
                        </a:cubicBezTo>
                        <a:close/>
                      </a:path>
                    </a:pathLst>
                  </a:custGeom>
                  <a:solidFill>
                    <a:srgbClr val="121212"/>
                  </a:solidFill>
                  <a:ln w="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B3C7DD66-9D49-E05D-B71B-D1613AC4737B}"/>
                      </a:ext>
                    </a:extLst>
                  </p:cNvPr>
                  <p:cNvSpPr>
                    <a:spLocks noGrp="1" noRot="1" noMove="1" noResize="1" noEditPoints="1" noAdjustHandles="1" noChangeArrowheads="1" noChangeShapeType="1"/>
                  </p:cNvSpPr>
                  <p:nvPr/>
                </p:nvSpPr>
                <p:spPr>
                  <a:xfrm>
                    <a:off x="967589" y="1898372"/>
                    <a:ext cx="134237" cy="31974"/>
                  </a:xfrm>
                  <a:custGeom>
                    <a:avLst/>
                    <a:gdLst>
                      <a:gd name="connsiteX0" fmla="*/ 118250 w 134237"/>
                      <a:gd name="connsiteY0" fmla="*/ 31975 h 31974"/>
                      <a:gd name="connsiteX1" fmla="*/ 15987 w 134237"/>
                      <a:gd name="connsiteY1" fmla="*/ 31975 h 31974"/>
                      <a:gd name="connsiteX2" fmla="*/ 0 w 134237"/>
                      <a:gd name="connsiteY2" fmla="*/ 15987 h 31974"/>
                      <a:gd name="connsiteX3" fmla="*/ 15987 w 134237"/>
                      <a:gd name="connsiteY3" fmla="*/ 0 h 31974"/>
                      <a:gd name="connsiteX4" fmla="*/ 118250 w 134237"/>
                      <a:gd name="connsiteY4" fmla="*/ 0 h 31974"/>
                      <a:gd name="connsiteX5" fmla="*/ 134237 w 134237"/>
                      <a:gd name="connsiteY5" fmla="*/ 15987 h 31974"/>
                      <a:gd name="connsiteX6" fmla="*/ 118250 w 134237"/>
                      <a:gd name="connsiteY6" fmla="*/ 31975 h 3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237" h="31974">
                        <a:moveTo>
                          <a:pt x="118250" y="31975"/>
                        </a:moveTo>
                        <a:lnTo>
                          <a:pt x="15987" y="31975"/>
                        </a:lnTo>
                        <a:cubicBezTo>
                          <a:pt x="7184" y="31975"/>
                          <a:pt x="0" y="24791"/>
                          <a:pt x="0" y="15987"/>
                        </a:cubicBezTo>
                        <a:cubicBezTo>
                          <a:pt x="0" y="7184"/>
                          <a:pt x="7184" y="0"/>
                          <a:pt x="15987" y="0"/>
                        </a:cubicBezTo>
                        <a:lnTo>
                          <a:pt x="118250" y="0"/>
                        </a:lnTo>
                        <a:cubicBezTo>
                          <a:pt x="127053" y="0"/>
                          <a:pt x="134237" y="7184"/>
                          <a:pt x="134237" y="15987"/>
                        </a:cubicBezTo>
                        <a:cubicBezTo>
                          <a:pt x="134237" y="24791"/>
                          <a:pt x="127053" y="31975"/>
                          <a:pt x="118250" y="31975"/>
                        </a:cubicBezTo>
                        <a:close/>
                      </a:path>
                    </a:pathLst>
                  </a:custGeom>
                  <a:solidFill>
                    <a:srgbClr val="121212"/>
                  </a:solidFill>
                  <a:ln w="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6178F2DB-3BE7-274D-2385-89641DA1C798}"/>
                      </a:ext>
                    </a:extLst>
                  </p:cNvPr>
                  <p:cNvSpPr>
                    <a:spLocks noGrp="1" noRot="1" noMove="1" noResize="1" noEditPoints="1" noAdjustHandles="1" noChangeArrowheads="1" noChangeShapeType="1"/>
                  </p:cNvSpPr>
                  <p:nvPr/>
                </p:nvSpPr>
                <p:spPr>
                  <a:xfrm>
                    <a:off x="1248811" y="1796109"/>
                    <a:ext cx="211004" cy="31974"/>
                  </a:xfrm>
                  <a:custGeom>
                    <a:avLst/>
                    <a:gdLst>
                      <a:gd name="connsiteX0" fmla="*/ 195017 w 211004"/>
                      <a:gd name="connsiteY0" fmla="*/ 31975 h 31974"/>
                      <a:gd name="connsiteX1" fmla="*/ 15987 w 211004"/>
                      <a:gd name="connsiteY1" fmla="*/ 31975 h 31974"/>
                      <a:gd name="connsiteX2" fmla="*/ 0 w 211004"/>
                      <a:gd name="connsiteY2" fmla="*/ 15987 h 31974"/>
                      <a:gd name="connsiteX3" fmla="*/ 15987 w 211004"/>
                      <a:gd name="connsiteY3" fmla="*/ 0 h 31974"/>
                      <a:gd name="connsiteX4" fmla="*/ 195017 w 211004"/>
                      <a:gd name="connsiteY4" fmla="*/ 0 h 31974"/>
                      <a:gd name="connsiteX5" fmla="*/ 211005 w 211004"/>
                      <a:gd name="connsiteY5" fmla="*/ 15987 h 31974"/>
                      <a:gd name="connsiteX6" fmla="*/ 195017 w 211004"/>
                      <a:gd name="connsiteY6" fmla="*/ 31975 h 3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04" h="31974">
                        <a:moveTo>
                          <a:pt x="195017" y="31975"/>
                        </a:moveTo>
                        <a:lnTo>
                          <a:pt x="15987" y="31975"/>
                        </a:lnTo>
                        <a:cubicBezTo>
                          <a:pt x="7184" y="31975"/>
                          <a:pt x="0" y="24791"/>
                          <a:pt x="0" y="15987"/>
                        </a:cubicBezTo>
                        <a:cubicBezTo>
                          <a:pt x="0" y="7184"/>
                          <a:pt x="7184" y="0"/>
                          <a:pt x="15987" y="0"/>
                        </a:cubicBezTo>
                        <a:lnTo>
                          <a:pt x="195017" y="0"/>
                        </a:lnTo>
                        <a:cubicBezTo>
                          <a:pt x="203821" y="0"/>
                          <a:pt x="211005" y="7184"/>
                          <a:pt x="211005" y="15987"/>
                        </a:cubicBezTo>
                        <a:cubicBezTo>
                          <a:pt x="211005" y="24791"/>
                          <a:pt x="203821" y="31975"/>
                          <a:pt x="195017" y="31975"/>
                        </a:cubicBezTo>
                        <a:close/>
                      </a:path>
                    </a:pathLst>
                  </a:custGeom>
                  <a:solidFill>
                    <a:srgbClr val="121212"/>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DC80D0A0-B130-CB10-15D0-07C0576388F6}"/>
                      </a:ext>
                    </a:extLst>
                  </p:cNvPr>
                  <p:cNvSpPr>
                    <a:spLocks noGrp="1" noRot="1" noMove="1" noResize="1" noEditPoints="1" noAdjustHandles="1" noChangeArrowheads="1" noChangeShapeType="1"/>
                  </p:cNvSpPr>
                  <p:nvPr/>
                </p:nvSpPr>
                <p:spPr>
                  <a:xfrm>
                    <a:off x="967589" y="1796109"/>
                    <a:ext cx="236570" cy="31974"/>
                  </a:xfrm>
                  <a:custGeom>
                    <a:avLst/>
                    <a:gdLst>
                      <a:gd name="connsiteX0" fmla="*/ 220583 w 236570"/>
                      <a:gd name="connsiteY0" fmla="*/ 31975 h 31974"/>
                      <a:gd name="connsiteX1" fmla="*/ 15987 w 236570"/>
                      <a:gd name="connsiteY1" fmla="*/ 31975 h 31974"/>
                      <a:gd name="connsiteX2" fmla="*/ 0 w 236570"/>
                      <a:gd name="connsiteY2" fmla="*/ 15987 h 31974"/>
                      <a:gd name="connsiteX3" fmla="*/ 15987 w 236570"/>
                      <a:gd name="connsiteY3" fmla="*/ 0 h 31974"/>
                      <a:gd name="connsiteX4" fmla="*/ 220583 w 236570"/>
                      <a:gd name="connsiteY4" fmla="*/ 0 h 31974"/>
                      <a:gd name="connsiteX5" fmla="*/ 236570 w 236570"/>
                      <a:gd name="connsiteY5" fmla="*/ 15987 h 31974"/>
                      <a:gd name="connsiteX6" fmla="*/ 220583 w 236570"/>
                      <a:gd name="connsiteY6" fmla="*/ 31975 h 3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570" h="31974">
                        <a:moveTo>
                          <a:pt x="220583" y="31975"/>
                        </a:moveTo>
                        <a:lnTo>
                          <a:pt x="15987" y="31975"/>
                        </a:lnTo>
                        <a:cubicBezTo>
                          <a:pt x="7184" y="31975"/>
                          <a:pt x="0" y="24791"/>
                          <a:pt x="0" y="15987"/>
                        </a:cubicBezTo>
                        <a:cubicBezTo>
                          <a:pt x="0" y="7184"/>
                          <a:pt x="7184" y="0"/>
                          <a:pt x="15987" y="0"/>
                        </a:cubicBezTo>
                        <a:lnTo>
                          <a:pt x="220583" y="0"/>
                        </a:lnTo>
                        <a:cubicBezTo>
                          <a:pt x="229386" y="0"/>
                          <a:pt x="236570" y="7184"/>
                          <a:pt x="236570" y="15987"/>
                        </a:cubicBezTo>
                        <a:cubicBezTo>
                          <a:pt x="236570" y="24791"/>
                          <a:pt x="229386" y="31975"/>
                          <a:pt x="220583" y="31975"/>
                        </a:cubicBezTo>
                        <a:close/>
                      </a:path>
                    </a:pathLst>
                  </a:custGeom>
                  <a:solidFill>
                    <a:srgbClr val="121212"/>
                  </a:solidFill>
                  <a:ln w="0" cap="flat">
                    <a:noFill/>
                    <a:prstDash val="solid"/>
                    <a:miter/>
                  </a:ln>
                </p:spPr>
                <p:txBody>
                  <a:bodyPr rtlCol="0" anchor="ctr"/>
                  <a:lstStyle/>
                  <a:p>
                    <a:endParaRPr lang="en-US"/>
                  </a:p>
                </p:txBody>
              </p:sp>
            </p:grpSp>
            <p:grpSp>
              <p:nvGrpSpPr>
                <p:cNvPr id="40" name="Graphic 4">
                  <a:extLst>
                    <a:ext uri="{FF2B5EF4-FFF2-40B4-BE49-F238E27FC236}">
                      <a16:creationId xmlns:a16="http://schemas.microsoft.com/office/drawing/2014/main" id="{6E9AD951-4482-7A03-7880-7B4D0CE0A4C8}"/>
                    </a:ext>
                  </a:extLst>
                </p:cNvPr>
                <p:cNvGrpSpPr>
                  <a:grpSpLocks noGrp="1" noUngrp="1" noRot="1" noMove="1" noResize="1"/>
                </p:cNvGrpSpPr>
                <p:nvPr/>
              </p:nvGrpSpPr>
              <p:grpSpPr>
                <a:xfrm>
                  <a:off x="967518" y="2077402"/>
                  <a:ext cx="492297" cy="134236"/>
                  <a:chOff x="967518" y="2077402"/>
                  <a:chExt cx="492297" cy="134236"/>
                </a:xfrm>
                <a:solidFill>
                  <a:srgbClr val="121212"/>
                </a:solidFill>
              </p:grpSpPr>
              <p:sp>
                <p:nvSpPr>
                  <p:cNvPr id="51" name="Freeform: Shape 50">
                    <a:extLst>
                      <a:ext uri="{FF2B5EF4-FFF2-40B4-BE49-F238E27FC236}">
                        <a16:creationId xmlns:a16="http://schemas.microsoft.com/office/drawing/2014/main" id="{B689D9FA-50D2-519F-A3A0-9F90BE940CDF}"/>
                      </a:ext>
                    </a:extLst>
                  </p:cNvPr>
                  <p:cNvSpPr>
                    <a:spLocks noGrp="1" noRot="1" noMove="1" noResize="1" noEditPoints="1" noAdjustHandles="1" noChangeArrowheads="1" noChangeShapeType="1"/>
                  </p:cNvSpPr>
                  <p:nvPr/>
                </p:nvSpPr>
                <p:spPr>
                  <a:xfrm>
                    <a:off x="967589" y="2179664"/>
                    <a:ext cx="389963" cy="31974"/>
                  </a:xfrm>
                  <a:custGeom>
                    <a:avLst/>
                    <a:gdLst>
                      <a:gd name="connsiteX0" fmla="*/ 373977 w 389963"/>
                      <a:gd name="connsiteY0" fmla="*/ 31975 h 31974"/>
                      <a:gd name="connsiteX1" fmla="*/ 15987 w 389963"/>
                      <a:gd name="connsiteY1" fmla="*/ 31975 h 31974"/>
                      <a:gd name="connsiteX2" fmla="*/ 0 w 389963"/>
                      <a:gd name="connsiteY2" fmla="*/ 15987 h 31974"/>
                      <a:gd name="connsiteX3" fmla="*/ 15987 w 389963"/>
                      <a:gd name="connsiteY3" fmla="*/ 0 h 31974"/>
                      <a:gd name="connsiteX4" fmla="*/ 373977 w 389963"/>
                      <a:gd name="connsiteY4" fmla="*/ 0 h 31974"/>
                      <a:gd name="connsiteX5" fmla="*/ 389964 w 389963"/>
                      <a:gd name="connsiteY5" fmla="*/ 15987 h 31974"/>
                      <a:gd name="connsiteX6" fmla="*/ 373977 w 389963"/>
                      <a:gd name="connsiteY6" fmla="*/ 31975 h 3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9963" h="31974">
                        <a:moveTo>
                          <a:pt x="373977" y="31975"/>
                        </a:moveTo>
                        <a:lnTo>
                          <a:pt x="15987" y="31975"/>
                        </a:lnTo>
                        <a:cubicBezTo>
                          <a:pt x="7184" y="31975"/>
                          <a:pt x="0" y="24791"/>
                          <a:pt x="0" y="15987"/>
                        </a:cubicBezTo>
                        <a:cubicBezTo>
                          <a:pt x="0" y="7184"/>
                          <a:pt x="7184" y="0"/>
                          <a:pt x="15987" y="0"/>
                        </a:cubicBezTo>
                        <a:lnTo>
                          <a:pt x="373977" y="0"/>
                        </a:lnTo>
                        <a:cubicBezTo>
                          <a:pt x="382780" y="0"/>
                          <a:pt x="389964" y="7184"/>
                          <a:pt x="389964" y="15987"/>
                        </a:cubicBezTo>
                        <a:cubicBezTo>
                          <a:pt x="389964" y="24791"/>
                          <a:pt x="382780" y="31975"/>
                          <a:pt x="373977" y="31975"/>
                        </a:cubicBezTo>
                        <a:close/>
                      </a:path>
                    </a:pathLst>
                  </a:custGeom>
                  <a:solidFill>
                    <a:srgbClr val="121212"/>
                  </a:solidFill>
                  <a:ln w="0"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568512E-DF27-6926-D850-222207210937}"/>
                      </a:ext>
                    </a:extLst>
                  </p:cNvPr>
                  <p:cNvSpPr>
                    <a:spLocks noGrp="1" noRot="1" noMove="1" noResize="1" noEditPoints="1" noAdjustHandles="1" noChangeArrowheads="1" noChangeShapeType="1"/>
                  </p:cNvSpPr>
                  <p:nvPr/>
                </p:nvSpPr>
                <p:spPr>
                  <a:xfrm>
                    <a:off x="1223245" y="2077402"/>
                    <a:ext cx="236570" cy="31974"/>
                  </a:xfrm>
                  <a:custGeom>
                    <a:avLst/>
                    <a:gdLst>
                      <a:gd name="connsiteX0" fmla="*/ 220583 w 236570"/>
                      <a:gd name="connsiteY0" fmla="*/ 31975 h 31974"/>
                      <a:gd name="connsiteX1" fmla="*/ 15987 w 236570"/>
                      <a:gd name="connsiteY1" fmla="*/ 31975 h 31974"/>
                      <a:gd name="connsiteX2" fmla="*/ 0 w 236570"/>
                      <a:gd name="connsiteY2" fmla="*/ 15987 h 31974"/>
                      <a:gd name="connsiteX3" fmla="*/ 15987 w 236570"/>
                      <a:gd name="connsiteY3" fmla="*/ 0 h 31974"/>
                      <a:gd name="connsiteX4" fmla="*/ 220583 w 236570"/>
                      <a:gd name="connsiteY4" fmla="*/ 0 h 31974"/>
                      <a:gd name="connsiteX5" fmla="*/ 236570 w 236570"/>
                      <a:gd name="connsiteY5" fmla="*/ 15987 h 31974"/>
                      <a:gd name="connsiteX6" fmla="*/ 220583 w 236570"/>
                      <a:gd name="connsiteY6" fmla="*/ 31975 h 3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570" h="31974">
                        <a:moveTo>
                          <a:pt x="220583" y="31975"/>
                        </a:moveTo>
                        <a:lnTo>
                          <a:pt x="15987" y="31975"/>
                        </a:lnTo>
                        <a:cubicBezTo>
                          <a:pt x="7184" y="31975"/>
                          <a:pt x="0" y="24791"/>
                          <a:pt x="0" y="15987"/>
                        </a:cubicBezTo>
                        <a:cubicBezTo>
                          <a:pt x="0" y="7184"/>
                          <a:pt x="7184" y="0"/>
                          <a:pt x="15987" y="0"/>
                        </a:cubicBezTo>
                        <a:lnTo>
                          <a:pt x="220583" y="0"/>
                        </a:lnTo>
                        <a:cubicBezTo>
                          <a:pt x="229386" y="0"/>
                          <a:pt x="236570" y="7184"/>
                          <a:pt x="236570" y="15987"/>
                        </a:cubicBezTo>
                        <a:cubicBezTo>
                          <a:pt x="236570" y="24791"/>
                          <a:pt x="229386" y="31975"/>
                          <a:pt x="220583" y="31975"/>
                        </a:cubicBezTo>
                        <a:close/>
                      </a:path>
                    </a:pathLst>
                  </a:custGeom>
                  <a:solidFill>
                    <a:srgbClr val="121212"/>
                  </a:solidFill>
                  <a:ln w="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E7EDA4B3-AC00-AA78-7AD3-6EEF0FE93486}"/>
                      </a:ext>
                    </a:extLst>
                  </p:cNvPr>
                  <p:cNvSpPr>
                    <a:spLocks noGrp="1" noRot="1" noMove="1" noResize="1" noEditPoints="1" noAdjustHandles="1" noChangeArrowheads="1" noChangeShapeType="1"/>
                  </p:cNvSpPr>
                  <p:nvPr/>
                </p:nvSpPr>
                <p:spPr>
                  <a:xfrm>
                    <a:off x="967518" y="2077402"/>
                    <a:ext cx="211004" cy="31974"/>
                  </a:xfrm>
                  <a:custGeom>
                    <a:avLst/>
                    <a:gdLst>
                      <a:gd name="connsiteX0" fmla="*/ 195017 w 211004"/>
                      <a:gd name="connsiteY0" fmla="*/ 31975 h 31974"/>
                      <a:gd name="connsiteX1" fmla="*/ 15987 w 211004"/>
                      <a:gd name="connsiteY1" fmla="*/ 31975 h 31974"/>
                      <a:gd name="connsiteX2" fmla="*/ 0 w 211004"/>
                      <a:gd name="connsiteY2" fmla="*/ 15987 h 31974"/>
                      <a:gd name="connsiteX3" fmla="*/ 15987 w 211004"/>
                      <a:gd name="connsiteY3" fmla="*/ 0 h 31974"/>
                      <a:gd name="connsiteX4" fmla="*/ 195017 w 211004"/>
                      <a:gd name="connsiteY4" fmla="*/ 0 h 31974"/>
                      <a:gd name="connsiteX5" fmla="*/ 211005 w 211004"/>
                      <a:gd name="connsiteY5" fmla="*/ 15987 h 31974"/>
                      <a:gd name="connsiteX6" fmla="*/ 195017 w 211004"/>
                      <a:gd name="connsiteY6" fmla="*/ 31975 h 3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04" h="31974">
                        <a:moveTo>
                          <a:pt x="195017" y="31975"/>
                        </a:moveTo>
                        <a:lnTo>
                          <a:pt x="15987" y="31975"/>
                        </a:lnTo>
                        <a:cubicBezTo>
                          <a:pt x="7184" y="31975"/>
                          <a:pt x="0" y="24791"/>
                          <a:pt x="0" y="15987"/>
                        </a:cubicBezTo>
                        <a:cubicBezTo>
                          <a:pt x="0" y="7184"/>
                          <a:pt x="7184" y="0"/>
                          <a:pt x="15987" y="0"/>
                        </a:cubicBezTo>
                        <a:lnTo>
                          <a:pt x="195017" y="0"/>
                        </a:lnTo>
                        <a:cubicBezTo>
                          <a:pt x="203821" y="0"/>
                          <a:pt x="211005" y="7184"/>
                          <a:pt x="211005" y="15987"/>
                        </a:cubicBezTo>
                        <a:cubicBezTo>
                          <a:pt x="211005" y="24791"/>
                          <a:pt x="203821" y="31975"/>
                          <a:pt x="195017" y="31975"/>
                        </a:cubicBezTo>
                        <a:close/>
                      </a:path>
                    </a:pathLst>
                  </a:custGeom>
                  <a:solidFill>
                    <a:srgbClr val="121212"/>
                  </a:solidFill>
                  <a:ln w="0" cap="flat">
                    <a:noFill/>
                    <a:prstDash val="solid"/>
                    <a:miter/>
                  </a:ln>
                </p:spPr>
                <p:txBody>
                  <a:bodyPr rtlCol="0" anchor="ctr"/>
                  <a:lstStyle/>
                  <a:p>
                    <a:endParaRPr lang="en-US"/>
                  </a:p>
                </p:txBody>
              </p:sp>
            </p:grpSp>
            <p:grpSp>
              <p:nvGrpSpPr>
                <p:cNvPr id="41" name="Graphic 4">
                  <a:extLst>
                    <a:ext uri="{FF2B5EF4-FFF2-40B4-BE49-F238E27FC236}">
                      <a16:creationId xmlns:a16="http://schemas.microsoft.com/office/drawing/2014/main" id="{99F90D76-C77E-2535-ACDA-EF4240E630FF}"/>
                    </a:ext>
                  </a:extLst>
                </p:cNvPr>
                <p:cNvGrpSpPr>
                  <a:grpSpLocks noGrp="1" noUngrp="1" noRot="1" noMove="1" noResize="1"/>
                </p:cNvGrpSpPr>
                <p:nvPr/>
              </p:nvGrpSpPr>
              <p:grpSpPr>
                <a:xfrm>
                  <a:off x="967589" y="2358624"/>
                  <a:ext cx="492226" cy="134307"/>
                  <a:chOff x="967589" y="2358624"/>
                  <a:chExt cx="492226" cy="134307"/>
                </a:xfrm>
                <a:solidFill>
                  <a:srgbClr val="121212"/>
                </a:solidFill>
              </p:grpSpPr>
              <p:sp>
                <p:nvSpPr>
                  <p:cNvPr id="48" name="Freeform: Shape 47">
                    <a:extLst>
                      <a:ext uri="{FF2B5EF4-FFF2-40B4-BE49-F238E27FC236}">
                        <a16:creationId xmlns:a16="http://schemas.microsoft.com/office/drawing/2014/main" id="{2137D855-58AD-8C23-2AE1-700959E736B7}"/>
                      </a:ext>
                    </a:extLst>
                  </p:cNvPr>
                  <p:cNvSpPr>
                    <a:spLocks noGrp="1" noRot="1" noMove="1" noResize="1" noEditPoints="1" noAdjustHandles="1" noChangeArrowheads="1" noChangeShapeType="1"/>
                  </p:cNvSpPr>
                  <p:nvPr/>
                </p:nvSpPr>
                <p:spPr>
                  <a:xfrm>
                    <a:off x="1172114" y="2358624"/>
                    <a:ext cx="287701" cy="31974"/>
                  </a:xfrm>
                  <a:custGeom>
                    <a:avLst/>
                    <a:gdLst>
                      <a:gd name="connsiteX0" fmla="*/ 271714 w 287701"/>
                      <a:gd name="connsiteY0" fmla="*/ 31975 h 31974"/>
                      <a:gd name="connsiteX1" fmla="*/ 15987 w 287701"/>
                      <a:gd name="connsiteY1" fmla="*/ 31975 h 31974"/>
                      <a:gd name="connsiteX2" fmla="*/ 0 w 287701"/>
                      <a:gd name="connsiteY2" fmla="*/ 15987 h 31974"/>
                      <a:gd name="connsiteX3" fmla="*/ 15987 w 287701"/>
                      <a:gd name="connsiteY3" fmla="*/ 0 h 31974"/>
                      <a:gd name="connsiteX4" fmla="*/ 271714 w 287701"/>
                      <a:gd name="connsiteY4" fmla="*/ 0 h 31974"/>
                      <a:gd name="connsiteX5" fmla="*/ 287701 w 287701"/>
                      <a:gd name="connsiteY5" fmla="*/ 15987 h 31974"/>
                      <a:gd name="connsiteX6" fmla="*/ 271714 w 287701"/>
                      <a:gd name="connsiteY6" fmla="*/ 31975 h 3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701" h="31974">
                        <a:moveTo>
                          <a:pt x="271714" y="31975"/>
                        </a:moveTo>
                        <a:lnTo>
                          <a:pt x="15987" y="31975"/>
                        </a:lnTo>
                        <a:cubicBezTo>
                          <a:pt x="7184" y="31975"/>
                          <a:pt x="0" y="24791"/>
                          <a:pt x="0" y="15987"/>
                        </a:cubicBezTo>
                        <a:cubicBezTo>
                          <a:pt x="0" y="7184"/>
                          <a:pt x="7184" y="0"/>
                          <a:pt x="15987" y="0"/>
                        </a:cubicBezTo>
                        <a:lnTo>
                          <a:pt x="271714" y="0"/>
                        </a:lnTo>
                        <a:cubicBezTo>
                          <a:pt x="280518" y="0"/>
                          <a:pt x="287701" y="7184"/>
                          <a:pt x="287701" y="15987"/>
                        </a:cubicBezTo>
                        <a:cubicBezTo>
                          <a:pt x="287701" y="24791"/>
                          <a:pt x="280518" y="31975"/>
                          <a:pt x="271714" y="31975"/>
                        </a:cubicBezTo>
                        <a:close/>
                      </a:path>
                    </a:pathLst>
                  </a:custGeom>
                  <a:solidFill>
                    <a:srgbClr val="121212"/>
                  </a:solidFill>
                  <a:ln w="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8ED9703B-A232-B2A3-E9DA-2136719F3346}"/>
                      </a:ext>
                    </a:extLst>
                  </p:cNvPr>
                  <p:cNvSpPr>
                    <a:spLocks noGrp="1" noRot="1" noMove="1" noResize="1" noEditPoints="1" noAdjustHandles="1" noChangeArrowheads="1" noChangeShapeType="1"/>
                  </p:cNvSpPr>
                  <p:nvPr/>
                </p:nvSpPr>
                <p:spPr>
                  <a:xfrm>
                    <a:off x="967589" y="2358624"/>
                    <a:ext cx="159802" cy="31974"/>
                  </a:xfrm>
                  <a:custGeom>
                    <a:avLst/>
                    <a:gdLst>
                      <a:gd name="connsiteX0" fmla="*/ 143816 w 159802"/>
                      <a:gd name="connsiteY0" fmla="*/ 31975 h 31974"/>
                      <a:gd name="connsiteX1" fmla="*/ 15987 w 159802"/>
                      <a:gd name="connsiteY1" fmla="*/ 31975 h 31974"/>
                      <a:gd name="connsiteX2" fmla="*/ 0 w 159802"/>
                      <a:gd name="connsiteY2" fmla="*/ 15987 h 31974"/>
                      <a:gd name="connsiteX3" fmla="*/ 15987 w 159802"/>
                      <a:gd name="connsiteY3" fmla="*/ 0 h 31974"/>
                      <a:gd name="connsiteX4" fmla="*/ 143816 w 159802"/>
                      <a:gd name="connsiteY4" fmla="*/ 0 h 31974"/>
                      <a:gd name="connsiteX5" fmla="*/ 159803 w 159802"/>
                      <a:gd name="connsiteY5" fmla="*/ 15987 h 31974"/>
                      <a:gd name="connsiteX6" fmla="*/ 143816 w 159802"/>
                      <a:gd name="connsiteY6" fmla="*/ 31975 h 3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02" h="31974">
                        <a:moveTo>
                          <a:pt x="143816" y="31975"/>
                        </a:moveTo>
                        <a:lnTo>
                          <a:pt x="15987" y="31975"/>
                        </a:lnTo>
                        <a:cubicBezTo>
                          <a:pt x="7184" y="31975"/>
                          <a:pt x="0" y="24791"/>
                          <a:pt x="0" y="15987"/>
                        </a:cubicBezTo>
                        <a:cubicBezTo>
                          <a:pt x="0" y="7184"/>
                          <a:pt x="7184" y="0"/>
                          <a:pt x="15987" y="0"/>
                        </a:cubicBezTo>
                        <a:lnTo>
                          <a:pt x="143816" y="0"/>
                        </a:lnTo>
                        <a:cubicBezTo>
                          <a:pt x="152619" y="0"/>
                          <a:pt x="159803" y="7184"/>
                          <a:pt x="159803" y="15987"/>
                        </a:cubicBezTo>
                        <a:cubicBezTo>
                          <a:pt x="159803" y="24791"/>
                          <a:pt x="152619" y="31975"/>
                          <a:pt x="143816" y="31975"/>
                        </a:cubicBezTo>
                        <a:close/>
                      </a:path>
                    </a:pathLst>
                  </a:custGeom>
                  <a:solidFill>
                    <a:srgbClr val="121212"/>
                  </a:solidFill>
                  <a:ln w="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32FF53E9-E5C9-1D46-5F16-DEF1A143AA0E}"/>
                      </a:ext>
                    </a:extLst>
                  </p:cNvPr>
                  <p:cNvSpPr>
                    <a:spLocks noGrp="1" noRot="1" noMove="1" noResize="1" noEditPoints="1" noAdjustHandles="1" noChangeArrowheads="1" noChangeShapeType="1"/>
                  </p:cNvSpPr>
                  <p:nvPr/>
                </p:nvSpPr>
                <p:spPr>
                  <a:xfrm>
                    <a:off x="967589" y="2460957"/>
                    <a:ext cx="287701" cy="31974"/>
                  </a:xfrm>
                  <a:custGeom>
                    <a:avLst/>
                    <a:gdLst>
                      <a:gd name="connsiteX0" fmla="*/ 271714 w 287701"/>
                      <a:gd name="connsiteY0" fmla="*/ 31975 h 31974"/>
                      <a:gd name="connsiteX1" fmla="*/ 15987 w 287701"/>
                      <a:gd name="connsiteY1" fmla="*/ 31975 h 31974"/>
                      <a:gd name="connsiteX2" fmla="*/ 0 w 287701"/>
                      <a:gd name="connsiteY2" fmla="*/ 15987 h 31974"/>
                      <a:gd name="connsiteX3" fmla="*/ 15987 w 287701"/>
                      <a:gd name="connsiteY3" fmla="*/ 0 h 31974"/>
                      <a:gd name="connsiteX4" fmla="*/ 271714 w 287701"/>
                      <a:gd name="connsiteY4" fmla="*/ 0 h 31974"/>
                      <a:gd name="connsiteX5" fmla="*/ 287701 w 287701"/>
                      <a:gd name="connsiteY5" fmla="*/ 15987 h 31974"/>
                      <a:gd name="connsiteX6" fmla="*/ 271714 w 287701"/>
                      <a:gd name="connsiteY6" fmla="*/ 31975 h 3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701" h="31974">
                        <a:moveTo>
                          <a:pt x="271714" y="31975"/>
                        </a:moveTo>
                        <a:lnTo>
                          <a:pt x="15987" y="31975"/>
                        </a:lnTo>
                        <a:cubicBezTo>
                          <a:pt x="7184" y="31975"/>
                          <a:pt x="0" y="24791"/>
                          <a:pt x="0" y="15987"/>
                        </a:cubicBezTo>
                        <a:cubicBezTo>
                          <a:pt x="0" y="7184"/>
                          <a:pt x="7184" y="0"/>
                          <a:pt x="15987" y="0"/>
                        </a:cubicBezTo>
                        <a:lnTo>
                          <a:pt x="271714" y="0"/>
                        </a:lnTo>
                        <a:cubicBezTo>
                          <a:pt x="280518" y="0"/>
                          <a:pt x="287701" y="7184"/>
                          <a:pt x="287701" y="15987"/>
                        </a:cubicBezTo>
                        <a:cubicBezTo>
                          <a:pt x="287701" y="24791"/>
                          <a:pt x="280518" y="31975"/>
                          <a:pt x="271714" y="31975"/>
                        </a:cubicBezTo>
                        <a:close/>
                      </a:path>
                    </a:pathLst>
                  </a:custGeom>
                  <a:solidFill>
                    <a:srgbClr val="121212"/>
                  </a:solidFill>
                  <a:ln w="0" cap="flat">
                    <a:noFill/>
                    <a:prstDash val="solid"/>
                    <a:miter/>
                  </a:ln>
                </p:spPr>
                <p:txBody>
                  <a:bodyPr rtlCol="0" anchor="ctr"/>
                  <a:lstStyle/>
                  <a:p>
                    <a:endParaRPr lang="en-US"/>
                  </a:p>
                </p:txBody>
              </p:sp>
            </p:grpSp>
            <p:sp>
              <p:nvSpPr>
                <p:cNvPr id="42" name="Freeform: Shape 41">
                  <a:extLst>
                    <a:ext uri="{FF2B5EF4-FFF2-40B4-BE49-F238E27FC236}">
                      <a16:creationId xmlns:a16="http://schemas.microsoft.com/office/drawing/2014/main" id="{A2FE2C86-47AF-635A-ED9D-2F8C0B441019}"/>
                    </a:ext>
                  </a:extLst>
                </p:cNvPr>
                <p:cNvSpPr>
                  <a:spLocks noGrp="1" noRot="1" noMove="1" noResize="1" noEditPoints="1" noAdjustHandles="1" noChangeArrowheads="1" noChangeShapeType="1"/>
                </p:cNvSpPr>
                <p:nvPr/>
              </p:nvSpPr>
              <p:spPr>
                <a:xfrm>
                  <a:off x="609600" y="1323039"/>
                  <a:ext cx="1003680" cy="1361669"/>
                </a:xfrm>
                <a:custGeom>
                  <a:avLst/>
                  <a:gdLst>
                    <a:gd name="connsiteX0" fmla="*/ 987693 w 1003680"/>
                    <a:gd name="connsiteY0" fmla="*/ 1361670 h 1361669"/>
                    <a:gd name="connsiteX1" fmla="*/ 15987 w 1003680"/>
                    <a:gd name="connsiteY1" fmla="*/ 1361670 h 1361669"/>
                    <a:gd name="connsiteX2" fmla="*/ 0 w 1003680"/>
                    <a:gd name="connsiteY2" fmla="*/ 1345682 h 1361669"/>
                    <a:gd name="connsiteX3" fmla="*/ 0 w 1003680"/>
                    <a:gd name="connsiteY3" fmla="*/ 15987 h 1361669"/>
                    <a:gd name="connsiteX4" fmla="*/ 15987 w 1003680"/>
                    <a:gd name="connsiteY4" fmla="*/ 0 h 1361669"/>
                    <a:gd name="connsiteX5" fmla="*/ 738516 w 1003680"/>
                    <a:gd name="connsiteY5" fmla="*/ 0 h 1361669"/>
                    <a:gd name="connsiteX6" fmla="*/ 749925 w 1003680"/>
                    <a:gd name="connsiteY6" fmla="*/ 4789 h 1361669"/>
                    <a:gd name="connsiteX7" fmla="*/ 999102 w 1003680"/>
                    <a:gd name="connsiteY7" fmla="*/ 260516 h 1361669"/>
                    <a:gd name="connsiteX8" fmla="*/ 1003680 w 1003680"/>
                    <a:gd name="connsiteY8" fmla="*/ 271644 h 1361669"/>
                    <a:gd name="connsiteX9" fmla="*/ 1003680 w 1003680"/>
                    <a:gd name="connsiteY9" fmla="*/ 1345612 h 1361669"/>
                    <a:gd name="connsiteX10" fmla="*/ 987693 w 1003680"/>
                    <a:gd name="connsiteY10" fmla="*/ 1361599 h 1361669"/>
                    <a:gd name="connsiteX11" fmla="*/ 31975 w 1003680"/>
                    <a:gd name="connsiteY11" fmla="*/ 1329695 h 1361669"/>
                    <a:gd name="connsiteX12" fmla="*/ 971706 w 1003680"/>
                    <a:gd name="connsiteY12" fmla="*/ 1329695 h 1361669"/>
                    <a:gd name="connsiteX13" fmla="*/ 971706 w 1003680"/>
                    <a:gd name="connsiteY13" fmla="*/ 278194 h 1361669"/>
                    <a:gd name="connsiteX14" fmla="*/ 731825 w 1003680"/>
                    <a:gd name="connsiteY14" fmla="*/ 31975 h 1361669"/>
                    <a:gd name="connsiteX15" fmla="*/ 31975 w 1003680"/>
                    <a:gd name="connsiteY15" fmla="*/ 31975 h 1361669"/>
                    <a:gd name="connsiteX16" fmla="*/ 31975 w 1003680"/>
                    <a:gd name="connsiteY16" fmla="*/ 1329695 h 1361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3680" h="1361669">
                      <a:moveTo>
                        <a:pt x="987693" y="1361670"/>
                      </a:moveTo>
                      <a:lnTo>
                        <a:pt x="15987" y="1361670"/>
                      </a:lnTo>
                      <a:cubicBezTo>
                        <a:pt x="7184" y="1361670"/>
                        <a:pt x="0" y="1354486"/>
                        <a:pt x="0" y="1345682"/>
                      </a:cubicBezTo>
                      <a:lnTo>
                        <a:pt x="0" y="15987"/>
                      </a:lnTo>
                      <a:cubicBezTo>
                        <a:pt x="0" y="7184"/>
                        <a:pt x="7184" y="0"/>
                        <a:pt x="15987" y="0"/>
                      </a:cubicBezTo>
                      <a:lnTo>
                        <a:pt x="738516" y="0"/>
                      </a:lnTo>
                      <a:cubicBezTo>
                        <a:pt x="742812" y="0"/>
                        <a:pt x="746967" y="1761"/>
                        <a:pt x="749925" y="4789"/>
                      </a:cubicBezTo>
                      <a:lnTo>
                        <a:pt x="999102" y="260516"/>
                      </a:lnTo>
                      <a:cubicBezTo>
                        <a:pt x="1001990" y="263544"/>
                        <a:pt x="1003680" y="267488"/>
                        <a:pt x="1003680" y="271644"/>
                      </a:cubicBezTo>
                      <a:lnTo>
                        <a:pt x="1003680" y="1345612"/>
                      </a:lnTo>
                      <a:cubicBezTo>
                        <a:pt x="1003680" y="1354416"/>
                        <a:pt x="996497" y="1361599"/>
                        <a:pt x="987693" y="1361599"/>
                      </a:cubicBezTo>
                      <a:close/>
                      <a:moveTo>
                        <a:pt x="31975" y="1329695"/>
                      </a:moveTo>
                      <a:lnTo>
                        <a:pt x="971706" y="1329695"/>
                      </a:lnTo>
                      <a:lnTo>
                        <a:pt x="971706" y="278194"/>
                      </a:lnTo>
                      <a:lnTo>
                        <a:pt x="731825" y="31975"/>
                      </a:lnTo>
                      <a:lnTo>
                        <a:pt x="31975" y="31975"/>
                      </a:lnTo>
                      <a:lnTo>
                        <a:pt x="31975" y="1329695"/>
                      </a:lnTo>
                      <a:close/>
                    </a:path>
                  </a:pathLst>
                </a:custGeom>
                <a:solidFill>
                  <a:srgbClr val="121212"/>
                </a:solidFill>
                <a:ln w="0"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A827FEE0-0CAC-A073-09AD-883BF02251B3}"/>
                    </a:ext>
                  </a:extLst>
                </p:cNvPr>
                <p:cNvSpPr>
                  <a:spLocks noGrp="1" noRot="1" noMove="1" noResize="1" noEditPoints="1" noAdjustHandles="1" noChangeArrowheads="1" noChangeShapeType="1"/>
                </p:cNvSpPr>
                <p:nvPr/>
              </p:nvSpPr>
              <p:spPr>
                <a:xfrm>
                  <a:off x="1325578" y="1323018"/>
                  <a:ext cx="287722" cy="287722"/>
                </a:xfrm>
                <a:custGeom>
                  <a:avLst/>
                  <a:gdLst>
                    <a:gd name="connsiteX0" fmla="*/ 271714 w 287722"/>
                    <a:gd name="connsiteY0" fmla="*/ 287722 h 287722"/>
                    <a:gd name="connsiteX1" fmla="*/ 15987 w 287722"/>
                    <a:gd name="connsiteY1" fmla="*/ 287722 h 287722"/>
                    <a:gd name="connsiteX2" fmla="*/ 0 w 287722"/>
                    <a:gd name="connsiteY2" fmla="*/ 271735 h 287722"/>
                    <a:gd name="connsiteX3" fmla="*/ 0 w 287722"/>
                    <a:gd name="connsiteY3" fmla="*/ 16008 h 287722"/>
                    <a:gd name="connsiteX4" fmla="*/ 9860 w 287722"/>
                    <a:gd name="connsiteY4" fmla="*/ 1218 h 287722"/>
                    <a:gd name="connsiteX5" fmla="*/ 27326 w 287722"/>
                    <a:gd name="connsiteY5" fmla="*/ 4669 h 287722"/>
                    <a:gd name="connsiteX6" fmla="*/ 283053 w 287722"/>
                    <a:gd name="connsiteY6" fmla="*/ 260396 h 287722"/>
                    <a:gd name="connsiteX7" fmla="*/ 286504 w 287722"/>
                    <a:gd name="connsiteY7" fmla="*/ 277862 h 287722"/>
                    <a:gd name="connsiteX8" fmla="*/ 271714 w 287722"/>
                    <a:gd name="connsiteY8" fmla="*/ 287722 h 287722"/>
                    <a:gd name="connsiteX9" fmla="*/ 31975 w 287722"/>
                    <a:gd name="connsiteY9" fmla="*/ 255748 h 287722"/>
                    <a:gd name="connsiteX10" fmla="*/ 233119 w 287722"/>
                    <a:gd name="connsiteY10" fmla="*/ 255748 h 287722"/>
                    <a:gd name="connsiteX11" fmla="*/ 31975 w 287722"/>
                    <a:gd name="connsiteY11" fmla="*/ 54603 h 287722"/>
                    <a:gd name="connsiteX12" fmla="*/ 31975 w 287722"/>
                    <a:gd name="connsiteY12" fmla="*/ 255748 h 28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7722" h="287722">
                      <a:moveTo>
                        <a:pt x="271714" y="287722"/>
                      </a:moveTo>
                      <a:lnTo>
                        <a:pt x="15987" y="287722"/>
                      </a:lnTo>
                      <a:cubicBezTo>
                        <a:pt x="7184" y="287722"/>
                        <a:pt x="0" y="280539"/>
                        <a:pt x="0" y="271735"/>
                      </a:cubicBezTo>
                      <a:lnTo>
                        <a:pt x="0" y="16008"/>
                      </a:lnTo>
                      <a:cubicBezTo>
                        <a:pt x="0" y="9529"/>
                        <a:pt x="3874" y="3754"/>
                        <a:pt x="9860" y="1218"/>
                      </a:cubicBezTo>
                      <a:cubicBezTo>
                        <a:pt x="15776" y="-1247"/>
                        <a:pt x="22678" y="91"/>
                        <a:pt x="27326" y="4669"/>
                      </a:cubicBezTo>
                      <a:lnTo>
                        <a:pt x="283053" y="260396"/>
                      </a:lnTo>
                      <a:cubicBezTo>
                        <a:pt x="287631" y="264974"/>
                        <a:pt x="288969" y="271876"/>
                        <a:pt x="286504" y="277862"/>
                      </a:cubicBezTo>
                      <a:cubicBezTo>
                        <a:pt x="284039" y="283849"/>
                        <a:pt x="278194" y="287722"/>
                        <a:pt x="271714" y="287722"/>
                      </a:cubicBezTo>
                      <a:close/>
                      <a:moveTo>
                        <a:pt x="31975" y="255748"/>
                      </a:moveTo>
                      <a:lnTo>
                        <a:pt x="233119" y="255748"/>
                      </a:lnTo>
                      <a:lnTo>
                        <a:pt x="31975" y="54603"/>
                      </a:lnTo>
                      <a:lnTo>
                        <a:pt x="31975" y="255748"/>
                      </a:lnTo>
                      <a:close/>
                    </a:path>
                  </a:pathLst>
                </a:custGeom>
                <a:solidFill>
                  <a:srgbClr val="121212"/>
                </a:solidFill>
                <a:ln w="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428BBAEF-D7AB-9E08-551E-1962822F195F}"/>
                    </a:ext>
                  </a:extLst>
                </p:cNvPr>
                <p:cNvSpPr>
                  <a:spLocks noGrp="1" noRot="1" noMove="1" noResize="1" noEditPoints="1" noAdjustHandles="1" noChangeArrowheads="1" noChangeShapeType="1"/>
                </p:cNvSpPr>
                <p:nvPr/>
              </p:nvSpPr>
              <p:spPr>
                <a:xfrm>
                  <a:off x="733625" y="1514764"/>
                  <a:ext cx="183044" cy="134290"/>
                </a:xfrm>
                <a:custGeom>
                  <a:avLst/>
                  <a:gdLst>
                    <a:gd name="connsiteX0" fmla="*/ 64865 w 183044"/>
                    <a:gd name="connsiteY0" fmla="*/ 134290 h 134290"/>
                    <a:gd name="connsiteX1" fmla="*/ 53526 w 183044"/>
                    <a:gd name="connsiteY1" fmla="*/ 129642 h 134290"/>
                    <a:gd name="connsiteX2" fmla="*/ 4648 w 183044"/>
                    <a:gd name="connsiteY2" fmla="*/ 80764 h 134290"/>
                    <a:gd name="connsiteX3" fmla="*/ 4648 w 183044"/>
                    <a:gd name="connsiteY3" fmla="*/ 58157 h 134290"/>
                    <a:gd name="connsiteX4" fmla="*/ 27256 w 183044"/>
                    <a:gd name="connsiteY4" fmla="*/ 58157 h 134290"/>
                    <a:gd name="connsiteX5" fmla="*/ 64794 w 183044"/>
                    <a:gd name="connsiteY5" fmla="*/ 95695 h 134290"/>
                    <a:gd name="connsiteX6" fmla="*/ 155788 w 183044"/>
                    <a:gd name="connsiteY6" fmla="*/ 4701 h 134290"/>
                    <a:gd name="connsiteX7" fmla="*/ 178396 w 183044"/>
                    <a:gd name="connsiteY7" fmla="*/ 4701 h 134290"/>
                    <a:gd name="connsiteX8" fmla="*/ 178396 w 183044"/>
                    <a:gd name="connsiteY8" fmla="*/ 27309 h 134290"/>
                    <a:gd name="connsiteX9" fmla="*/ 76133 w 183044"/>
                    <a:gd name="connsiteY9" fmla="*/ 129571 h 134290"/>
                    <a:gd name="connsiteX10" fmla="*/ 64794 w 183044"/>
                    <a:gd name="connsiteY10" fmla="*/ 134220 h 13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044" h="134290">
                      <a:moveTo>
                        <a:pt x="64865" y="134290"/>
                      </a:moveTo>
                      <a:cubicBezTo>
                        <a:pt x="60780" y="134290"/>
                        <a:pt x="56695" y="132741"/>
                        <a:pt x="53526" y="129642"/>
                      </a:cubicBezTo>
                      <a:lnTo>
                        <a:pt x="4648" y="80764"/>
                      </a:lnTo>
                      <a:cubicBezTo>
                        <a:pt x="-1549" y="74496"/>
                        <a:pt x="-1549" y="64354"/>
                        <a:pt x="4648" y="58157"/>
                      </a:cubicBezTo>
                      <a:cubicBezTo>
                        <a:pt x="10916" y="51888"/>
                        <a:pt x="21058" y="51888"/>
                        <a:pt x="27256" y="58157"/>
                      </a:cubicBezTo>
                      <a:lnTo>
                        <a:pt x="64794" y="95695"/>
                      </a:lnTo>
                      <a:lnTo>
                        <a:pt x="155788" y="4701"/>
                      </a:lnTo>
                      <a:cubicBezTo>
                        <a:pt x="162057" y="-1567"/>
                        <a:pt x="172198" y="-1567"/>
                        <a:pt x="178396" y="4701"/>
                      </a:cubicBezTo>
                      <a:cubicBezTo>
                        <a:pt x="184594" y="10969"/>
                        <a:pt x="184594" y="21111"/>
                        <a:pt x="178396" y="27309"/>
                      </a:cubicBezTo>
                      <a:lnTo>
                        <a:pt x="76133" y="129571"/>
                      </a:lnTo>
                      <a:cubicBezTo>
                        <a:pt x="73035" y="132670"/>
                        <a:pt x="68950" y="134220"/>
                        <a:pt x="64794" y="134220"/>
                      </a:cubicBezTo>
                      <a:close/>
                    </a:path>
                  </a:pathLst>
                </a:custGeom>
                <a:solidFill>
                  <a:srgbClr val="121212"/>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6D357189-1407-38B1-7A61-954D7CCB7462}"/>
                    </a:ext>
                  </a:extLst>
                </p:cNvPr>
                <p:cNvSpPr>
                  <a:spLocks noGrp="1" noRot="1" noMove="1" noResize="1" noEditPoints="1" noAdjustHandles="1" noChangeArrowheads="1" noChangeShapeType="1"/>
                </p:cNvSpPr>
                <p:nvPr/>
              </p:nvSpPr>
              <p:spPr>
                <a:xfrm>
                  <a:off x="733625" y="1796056"/>
                  <a:ext cx="183044" cy="134290"/>
                </a:xfrm>
                <a:custGeom>
                  <a:avLst/>
                  <a:gdLst>
                    <a:gd name="connsiteX0" fmla="*/ 64865 w 183044"/>
                    <a:gd name="connsiteY0" fmla="*/ 134290 h 134290"/>
                    <a:gd name="connsiteX1" fmla="*/ 53526 w 183044"/>
                    <a:gd name="connsiteY1" fmla="*/ 129642 h 134290"/>
                    <a:gd name="connsiteX2" fmla="*/ 4648 w 183044"/>
                    <a:gd name="connsiteY2" fmla="*/ 80764 h 134290"/>
                    <a:gd name="connsiteX3" fmla="*/ 4648 w 183044"/>
                    <a:gd name="connsiteY3" fmla="*/ 58157 h 134290"/>
                    <a:gd name="connsiteX4" fmla="*/ 27256 w 183044"/>
                    <a:gd name="connsiteY4" fmla="*/ 58157 h 134290"/>
                    <a:gd name="connsiteX5" fmla="*/ 64794 w 183044"/>
                    <a:gd name="connsiteY5" fmla="*/ 95695 h 134290"/>
                    <a:gd name="connsiteX6" fmla="*/ 155788 w 183044"/>
                    <a:gd name="connsiteY6" fmla="*/ 4701 h 134290"/>
                    <a:gd name="connsiteX7" fmla="*/ 178396 w 183044"/>
                    <a:gd name="connsiteY7" fmla="*/ 4701 h 134290"/>
                    <a:gd name="connsiteX8" fmla="*/ 178396 w 183044"/>
                    <a:gd name="connsiteY8" fmla="*/ 27309 h 134290"/>
                    <a:gd name="connsiteX9" fmla="*/ 76133 w 183044"/>
                    <a:gd name="connsiteY9" fmla="*/ 129571 h 134290"/>
                    <a:gd name="connsiteX10" fmla="*/ 64794 w 183044"/>
                    <a:gd name="connsiteY10" fmla="*/ 134220 h 13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044" h="134290">
                      <a:moveTo>
                        <a:pt x="64865" y="134290"/>
                      </a:moveTo>
                      <a:cubicBezTo>
                        <a:pt x="60780" y="134290"/>
                        <a:pt x="56695" y="132741"/>
                        <a:pt x="53526" y="129642"/>
                      </a:cubicBezTo>
                      <a:lnTo>
                        <a:pt x="4648" y="80764"/>
                      </a:lnTo>
                      <a:cubicBezTo>
                        <a:pt x="-1549" y="74496"/>
                        <a:pt x="-1549" y="64354"/>
                        <a:pt x="4648" y="58157"/>
                      </a:cubicBezTo>
                      <a:cubicBezTo>
                        <a:pt x="10916" y="51888"/>
                        <a:pt x="21058" y="51888"/>
                        <a:pt x="27256" y="58157"/>
                      </a:cubicBezTo>
                      <a:lnTo>
                        <a:pt x="64794" y="95695"/>
                      </a:lnTo>
                      <a:lnTo>
                        <a:pt x="155788" y="4701"/>
                      </a:lnTo>
                      <a:cubicBezTo>
                        <a:pt x="162057" y="-1567"/>
                        <a:pt x="172198" y="-1567"/>
                        <a:pt x="178396" y="4701"/>
                      </a:cubicBezTo>
                      <a:cubicBezTo>
                        <a:pt x="184594" y="10969"/>
                        <a:pt x="184594" y="21111"/>
                        <a:pt x="178396" y="27309"/>
                      </a:cubicBezTo>
                      <a:lnTo>
                        <a:pt x="76133" y="129571"/>
                      </a:lnTo>
                      <a:cubicBezTo>
                        <a:pt x="73035" y="132670"/>
                        <a:pt x="68950" y="134220"/>
                        <a:pt x="64794" y="134220"/>
                      </a:cubicBezTo>
                      <a:close/>
                    </a:path>
                  </a:pathLst>
                </a:custGeom>
                <a:solidFill>
                  <a:srgbClr val="121212"/>
                </a:solidFill>
                <a:ln w="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527EA504-E913-4B89-6D89-66BFDDF66BD6}"/>
                    </a:ext>
                  </a:extLst>
                </p:cNvPr>
                <p:cNvSpPr>
                  <a:spLocks noGrp="1" noRot="1" noMove="1" noResize="1" noEditPoints="1" noAdjustHandles="1" noChangeArrowheads="1" noChangeShapeType="1"/>
                </p:cNvSpPr>
                <p:nvPr/>
              </p:nvSpPr>
              <p:spPr>
                <a:xfrm>
                  <a:off x="733625" y="2077349"/>
                  <a:ext cx="183044" cy="134290"/>
                </a:xfrm>
                <a:custGeom>
                  <a:avLst/>
                  <a:gdLst>
                    <a:gd name="connsiteX0" fmla="*/ 64865 w 183044"/>
                    <a:gd name="connsiteY0" fmla="*/ 134290 h 134290"/>
                    <a:gd name="connsiteX1" fmla="*/ 53526 w 183044"/>
                    <a:gd name="connsiteY1" fmla="*/ 129642 h 134290"/>
                    <a:gd name="connsiteX2" fmla="*/ 4648 w 183044"/>
                    <a:gd name="connsiteY2" fmla="*/ 80764 h 134290"/>
                    <a:gd name="connsiteX3" fmla="*/ 4648 w 183044"/>
                    <a:gd name="connsiteY3" fmla="*/ 58157 h 134290"/>
                    <a:gd name="connsiteX4" fmla="*/ 27256 w 183044"/>
                    <a:gd name="connsiteY4" fmla="*/ 58157 h 134290"/>
                    <a:gd name="connsiteX5" fmla="*/ 64794 w 183044"/>
                    <a:gd name="connsiteY5" fmla="*/ 95695 h 134290"/>
                    <a:gd name="connsiteX6" fmla="*/ 155788 w 183044"/>
                    <a:gd name="connsiteY6" fmla="*/ 4701 h 134290"/>
                    <a:gd name="connsiteX7" fmla="*/ 178396 w 183044"/>
                    <a:gd name="connsiteY7" fmla="*/ 4701 h 134290"/>
                    <a:gd name="connsiteX8" fmla="*/ 178396 w 183044"/>
                    <a:gd name="connsiteY8" fmla="*/ 27309 h 134290"/>
                    <a:gd name="connsiteX9" fmla="*/ 76133 w 183044"/>
                    <a:gd name="connsiteY9" fmla="*/ 129571 h 134290"/>
                    <a:gd name="connsiteX10" fmla="*/ 64794 w 183044"/>
                    <a:gd name="connsiteY10" fmla="*/ 134220 h 13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044" h="134290">
                      <a:moveTo>
                        <a:pt x="64865" y="134290"/>
                      </a:moveTo>
                      <a:cubicBezTo>
                        <a:pt x="60780" y="134290"/>
                        <a:pt x="56695" y="132741"/>
                        <a:pt x="53526" y="129642"/>
                      </a:cubicBezTo>
                      <a:lnTo>
                        <a:pt x="4648" y="80764"/>
                      </a:lnTo>
                      <a:cubicBezTo>
                        <a:pt x="-1549" y="74496"/>
                        <a:pt x="-1549" y="64354"/>
                        <a:pt x="4648" y="58157"/>
                      </a:cubicBezTo>
                      <a:cubicBezTo>
                        <a:pt x="10916" y="51888"/>
                        <a:pt x="21058" y="51888"/>
                        <a:pt x="27256" y="58157"/>
                      </a:cubicBezTo>
                      <a:lnTo>
                        <a:pt x="64794" y="95695"/>
                      </a:lnTo>
                      <a:lnTo>
                        <a:pt x="155788" y="4701"/>
                      </a:lnTo>
                      <a:cubicBezTo>
                        <a:pt x="162057" y="-1567"/>
                        <a:pt x="172198" y="-1567"/>
                        <a:pt x="178396" y="4701"/>
                      </a:cubicBezTo>
                      <a:cubicBezTo>
                        <a:pt x="184594" y="10969"/>
                        <a:pt x="184594" y="21111"/>
                        <a:pt x="178396" y="27309"/>
                      </a:cubicBezTo>
                      <a:lnTo>
                        <a:pt x="76133" y="129571"/>
                      </a:lnTo>
                      <a:cubicBezTo>
                        <a:pt x="73035" y="132670"/>
                        <a:pt x="68950" y="134220"/>
                        <a:pt x="64794" y="134220"/>
                      </a:cubicBezTo>
                      <a:close/>
                    </a:path>
                  </a:pathLst>
                </a:custGeom>
                <a:solidFill>
                  <a:srgbClr val="121212"/>
                </a:solidFill>
                <a:ln w="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8825BEE1-CB15-A0E2-9BC1-ACB785A79F4E}"/>
                    </a:ext>
                  </a:extLst>
                </p:cNvPr>
                <p:cNvSpPr>
                  <a:spLocks noGrp="1" noRot="1" noMove="1" noResize="1" noEditPoints="1" noAdjustHandles="1" noChangeArrowheads="1" noChangeShapeType="1"/>
                </p:cNvSpPr>
                <p:nvPr/>
              </p:nvSpPr>
              <p:spPr>
                <a:xfrm>
                  <a:off x="733625" y="2358641"/>
                  <a:ext cx="183044" cy="134290"/>
                </a:xfrm>
                <a:custGeom>
                  <a:avLst/>
                  <a:gdLst>
                    <a:gd name="connsiteX0" fmla="*/ 64865 w 183044"/>
                    <a:gd name="connsiteY0" fmla="*/ 134290 h 134290"/>
                    <a:gd name="connsiteX1" fmla="*/ 53526 w 183044"/>
                    <a:gd name="connsiteY1" fmla="*/ 129642 h 134290"/>
                    <a:gd name="connsiteX2" fmla="*/ 4648 w 183044"/>
                    <a:gd name="connsiteY2" fmla="*/ 80764 h 134290"/>
                    <a:gd name="connsiteX3" fmla="*/ 4648 w 183044"/>
                    <a:gd name="connsiteY3" fmla="*/ 58157 h 134290"/>
                    <a:gd name="connsiteX4" fmla="*/ 27256 w 183044"/>
                    <a:gd name="connsiteY4" fmla="*/ 58157 h 134290"/>
                    <a:gd name="connsiteX5" fmla="*/ 64794 w 183044"/>
                    <a:gd name="connsiteY5" fmla="*/ 95695 h 134290"/>
                    <a:gd name="connsiteX6" fmla="*/ 155788 w 183044"/>
                    <a:gd name="connsiteY6" fmla="*/ 4701 h 134290"/>
                    <a:gd name="connsiteX7" fmla="*/ 178396 w 183044"/>
                    <a:gd name="connsiteY7" fmla="*/ 4701 h 134290"/>
                    <a:gd name="connsiteX8" fmla="*/ 178396 w 183044"/>
                    <a:gd name="connsiteY8" fmla="*/ 27309 h 134290"/>
                    <a:gd name="connsiteX9" fmla="*/ 76133 w 183044"/>
                    <a:gd name="connsiteY9" fmla="*/ 129571 h 134290"/>
                    <a:gd name="connsiteX10" fmla="*/ 64794 w 183044"/>
                    <a:gd name="connsiteY10" fmla="*/ 134220 h 13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044" h="134290">
                      <a:moveTo>
                        <a:pt x="64865" y="134290"/>
                      </a:moveTo>
                      <a:cubicBezTo>
                        <a:pt x="60780" y="134290"/>
                        <a:pt x="56695" y="132741"/>
                        <a:pt x="53526" y="129642"/>
                      </a:cubicBezTo>
                      <a:lnTo>
                        <a:pt x="4648" y="80764"/>
                      </a:lnTo>
                      <a:cubicBezTo>
                        <a:pt x="-1549" y="74496"/>
                        <a:pt x="-1549" y="64354"/>
                        <a:pt x="4648" y="58157"/>
                      </a:cubicBezTo>
                      <a:cubicBezTo>
                        <a:pt x="10916" y="51888"/>
                        <a:pt x="21058" y="51888"/>
                        <a:pt x="27256" y="58157"/>
                      </a:cubicBezTo>
                      <a:lnTo>
                        <a:pt x="64794" y="95695"/>
                      </a:lnTo>
                      <a:lnTo>
                        <a:pt x="155788" y="4701"/>
                      </a:lnTo>
                      <a:cubicBezTo>
                        <a:pt x="162057" y="-1567"/>
                        <a:pt x="172198" y="-1567"/>
                        <a:pt x="178396" y="4701"/>
                      </a:cubicBezTo>
                      <a:cubicBezTo>
                        <a:pt x="184594" y="10969"/>
                        <a:pt x="184594" y="21111"/>
                        <a:pt x="178396" y="27309"/>
                      </a:cubicBezTo>
                      <a:lnTo>
                        <a:pt x="76133" y="129571"/>
                      </a:lnTo>
                      <a:cubicBezTo>
                        <a:pt x="73035" y="132670"/>
                        <a:pt x="68950" y="134220"/>
                        <a:pt x="64794" y="134220"/>
                      </a:cubicBezTo>
                      <a:close/>
                    </a:path>
                  </a:pathLst>
                </a:custGeom>
                <a:solidFill>
                  <a:srgbClr val="121212"/>
                </a:solidFill>
                <a:ln w="0" cap="flat">
                  <a:noFill/>
                  <a:prstDash val="solid"/>
                  <a:miter/>
                </a:ln>
              </p:spPr>
              <p:txBody>
                <a:bodyPr rtlCol="0" anchor="ctr"/>
                <a:lstStyle/>
                <a:p>
                  <a:endParaRPr lang="en-US"/>
                </a:p>
              </p:txBody>
            </p:sp>
          </p:grpSp>
        </p:grpSp>
        <p:grpSp>
          <p:nvGrpSpPr>
            <p:cNvPr id="9" name="Group 8">
              <a:extLst>
                <a:ext uri="{FF2B5EF4-FFF2-40B4-BE49-F238E27FC236}">
                  <a16:creationId xmlns:a16="http://schemas.microsoft.com/office/drawing/2014/main" id="{C56B7627-4557-60AB-72C8-1CEDFA904C7D}"/>
                </a:ext>
              </a:extLst>
            </p:cNvPr>
            <p:cNvGrpSpPr>
              <a:grpSpLocks noGrp="1" noUngrp="1" noRot="1" noMove="1" noResize="1"/>
            </p:cNvGrpSpPr>
            <p:nvPr/>
          </p:nvGrpSpPr>
          <p:grpSpPr>
            <a:xfrm>
              <a:off x="442481" y="1794124"/>
              <a:ext cx="2102948" cy="1580925"/>
              <a:chOff x="442481" y="1794124"/>
              <a:chExt cx="2102948" cy="1580925"/>
            </a:xfrm>
          </p:grpSpPr>
          <p:sp>
            <p:nvSpPr>
              <p:cNvPr id="10" name="Freeform: Shape 9">
                <a:extLst>
                  <a:ext uri="{FF2B5EF4-FFF2-40B4-BE49-F238E27FC236}">
                    <a16:creationId xmlns:a16="http://schemas.microsoft.com/office/drawing/2014/main" id="{A57DFF5A-6176-3705-A97A-B4159C4B0CB1}"/>
                  </a:ext>
                </a:extLst>
              </p:cNvPr>
              <p:cNvSpPr>
                <a:spLocks noGrp="1" noRot="1" noMove="1" noResize="1" noEditPoints="1" noAdjustHandles="1" noChangeArrowheads="1" noChangeShapeType="1"/>
              </p:cNvSpPr>
              <p:nvPr/>
            </p:nvSpPr>
            <p:spPr>
              <a:xfrm>
                <a:off x="442481" y="1794124"/>
                <a:ext cx="2085340" cy="1580925"/>
              </a:xfrm>
              <a:custGeom>
                <a:avLst/>
                <a:gdLst>
                  <a:gd name="connsiteX0" fmla="*/ 607280 w 1601975"/>
                  <a:gd name="connsiteY0" fmla="*/ 1214479 h 1214479"/>
                  <a:gd name="connsiteX1" fmla="*/ 174750 w 1601975"/>
                  <a:gd name="connsiteY1" fmla="*/ 1033504 h 1214479"/>
                  <a:gd name="connsiteX2" fmla="*/ 61 w 1601975"/>
                  <a:gd name="connsiteY2" fmla="*/ 598212 h 1214479"/>
                  <a:gd name="connsiteX3" fmla="*/ 581753 w 1601975"/>
                  <a:gd name="connsiteY3" fmla="*/ 518 h 1214479"/>
                  <a:gd name="connsiteX4" fmla="*/ 1197258 w 1601975"/>
                  <a:gd name="connsiteY4" fmla="*/ 462862 h 1214479"/>
                  <a:gd name="connsiteX5" fmla="*/ 1178780 w 1601975"/>
                  <a:gd name="connsiteY5" fmla="*/ 467338 h 1214479"/>
                  <a:gd name="connsiteX6" fmla="*/ 582515 w 1601975"/>
                  <a:gd name="connsiteY6" fmla="*/ 19568 h 1214479"/>
                  <a:gd name="connsiteX7" fmla="*/ 19206 w 1601975"/>
                  <a:gd name="connsiteY7" fmla="*/ 598498 h 1214479"/>
                  <a:gd name="connsiteX8" fmla="*/ 188370 w 1601975"/>
                  <a:gd name="connsiteY8" fmla="*/ 1020074 h 1214479"/>
                  <a:gd name="connsiteX9" fmla="*/ 607280 w 1601975"/>
                  <a:gd name="connsiteY9" fmla="*/ 1195429 h 1214479"/>
                  <a:gd name="connsiteX10" fmla="*/ 1186495 w 1601975"/>
                  <a:gd name="connsiteY10" fmla="*/ 709940 h 1214479"/>
                  <a:gd name="connsiteX11" fmla="*/ 1321464 w 1601975"/>
                  <a:gd name="connsiteY11" fmla="*/ 597736 h 1214479"/>
                  <a:gd name="connsiteX12" fmla="*/ 1601976 w 1601975"/>
                  <a:gd name="connsiteY12" fmla="*/ 597736 h 1214479"/>
                  <a:gd name="connsiteX13" fmla="*/ 1601976 w 1601975"/>
                  <a:gd name="connsiteY13" fmla="*/ 616786 h 1214479"/>
                  <a:gd name="connsiteX14" fmla="*/ 1321464 w 1601975"/>
                  <a:gd name="connsiteY14" fmla="*/ 616786 h 1214479"/>
                  <a:gd name="connsiteX15" fmla="*/ 1205259 w 1601975"/>
                  <a:gd name="connsiteY15" fmla="*/ 713179 h 1214479"/>
                  <a:gd name="connsiteX16" fmla="*/ 607280 w 1601975"/>
                  <a:gd name="connsiteY16" fmla="*/ 1214479 h 121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01975" h="1214479">
                    <a:moveTo>
                      <a:pt x="607280" y="1214479"/>
                    </a:moveTo>
                    <a:cubicBezTo>
                      <a:pt x="443450" y="1214479"/>
                      <a:pt x="289812" y="1150186"/>
                      <a:pt x="174750" y="1033504"/>
                    </a:cubicBezTo>
                    <a:cubicBezTo>
                      <a:pt x="59783" y="916728"/>
                      <a:pt x="-2225" y="762137"/>
                      <a:pt x="61" y="598212"/>
                    </a:cubicBezTo>
                    <a:cubicBezTo>
                      <a:pt x="4824" y="276267"/>
                      <a:pt x="260284" y="13758"/>
                      <a:pt x="581753" y="518"/>
                    </a:cubicBezTo>
                    <a:cubicBezTo>
                      <a:pt x="870170" y="-11388"/>
                      <a:pt x="1129059" y="183112"/>
                      <a:pt x="1197258" y="462862"/>
                    </a:cubicBezTo>
                    <a:lnTo>
                      <a:pt x="1178780" y="467338"/>
                    </a:lnTo>
                    <a:cubicBezTo>
                      <a:pt x="1112676" y="196447"/>
                      <a:pt x="861883" y="8138"/>
                      <a:pt x="582515" y="19568"/>
                    </a:cubicBezTo>
                    <a:cubicBezTo>
                      <a:pt x="271143" y="32332"/>
                      <a:pt x="23683" y="286649"/>
                      <a:pt x="19206" y="598498"/>
                    </a:cubicBezTo>
                    <a:cubicBezTo>
                      <a:pt x="16920" y="757375"/>
                      <a:pt x="76928" y="907108"/>
                      <a:pt x="188370" y="1020074"/>
                    </a:cubicBezTo>
                    <a:cubicBezTo>
                      <a:pt x="299813" y="1133136"/>
                      <a:pt x="448593" y="1195429"/>
                      <a:pt x="607280" y="1195429"/>
                    </a:cubicBezTo>
                    <a:cubicBezTo>
                      <a:pt x="893411" y="1195429"/>
                      <a:pt x="1136965" y="991213"/>
                      <a:pt x="1186495" y="709940"/>
                    </a:cubicBezTo>
                    <a:cubicBezTo>
                      <a:pt x="1197925" y="644980"/>
                      <a:pt x="1254694" y="597736"/>
                      <a:pt x="1321464" y="597736"/>
                    </a:cubicBezTo>
                    <a:lnTo>
                      <a:pt x="1601976" y="597736"/>
                    </a:lnTo>
                    <a:lnTo>
                      <a:pt x="1601976" y="616786"/>
                    </a:lnTo>
                    <a:lnTo>
                      <a:pt x="1321464" y="616786"/>
                    </a:lnTo>
                    <a:cubicBezTo>
                      <a:pt x="1263933" y="616786"/>
                      <a:pt x="1215070" y="657362"/>
                      <a:pt x="1205259" y="713179"/>
                    </a:cubicBezTo>
                    <a:cubicBezTo>
                      <a:pt x="1154110" y="1003596"/>
                      <a:pt x="902650" y="1214479"/>
                      <a:pt x="607280" y="1214479"/>
                    </a:cubicBezTo>
                    <a:close/>
                  </a:path>
                </a:pathLst>
              </a:custGeom>
              <a:solidFill>
                <a:srgbClr val="5AC1FF"/>
              </a:solidFill>
              <a:ln w="9525" cap="flat">
                <a:noFill/>
                <a:prstDash val="solid"/>
                <a:miter/>
              </a:ln>
            </p:spPr>
            <p:txBody>
              <a:bodyPr rtlCol="0" anchor="ctr"/>
              <a:lstStyle/>
              <a:p>
                <a:endParaRPr lang="en-IN">
                  <a:latin typeface="Inter" panose="020B0502030000000004" pitchFamily="34" charset="0"/>
                  <a:ea typeface="Inter" panose="020B0502030000000004" pitchFamily="34" charset="0"/>
                </a:endParaRPr>
              </a:p>
            </p:txBody>
          </p:sp>
          <p:sp>
            <p:nvSpPr>
              <p:cNvPr id="14" name="Freeform: Shape 13">
                <a:extLst>
                  <a:ext uri="{FF2B5EF4-FFF2-40B4-BE49-F238E27FC236}">
                    <a16:creationId xmlns:a16="http://schemas.microsoft.com/office/drawing/2014/main" id="{36325031-96D7-5547-E898-1744279E037E}"/>
                  </a:ext>
                </a:extLst>
              </p:cNvPr>
              <p:cNvSpPr>
                <a:spLocks noGrp="1" noRot="1" noMove="1" noResize="1" noEditPoints="1" noAdjustHandles="1" noChangeArrowheads="1" noChangeShapeType="1"/>
              </p:cNvSpPr>
              <p:nvPr/>
            </p:nvSpPr>
            <p:spPr>
              <a:xfrm>
                <a:off x="2424911" y="2481577"/>
                <a:ext cx="120518" cy="206071"/>
              </a:xfrm>
              <a:custGeom>
                <a:avLst/>
                <a:gdLst>
                  <a:gd name="connsiteX0" fmla="*/ 13430 w 92583"/>
                  <a:gd name="connsiteY0" fmla="*/ 158305 h 158305"/>
                  <a:gd name="connsiteX1" fmla="*/ 0 w 92583"/>
                  <a:gd name="connsiteY1" fmla="*/ 144780 h 158305"/>
                  <a:gd name="connsiteX2" fmla="*/ 65627 w 92583"/>
                  <a:gd name="connsiteY2" fmla="*/ 79153 h 158305"/>
                  <a:gd name="connsiteX3" fmla="*/ 0 w 92583"/>
                  <a:gd name="connsiteY3" fmla="*/ 13526 h 158305"/>
                  <a:gd name="connsiteX4" fmla="*/ 13430 w 92583"/>
                  <a:gd name="connsiteY4" fmla="*/ 0 h 158305"/>
                  <a:gd name="connsiteX5" fmla="*/ 92583 w 92583"/>
                  <a:gd name="connsiteY5" fmla="*/ 79153 h 158305"/>
                  <a:gd name="connsiteX6" fmla="*/ 13430 w 92583"/>
                  <a:gd name="connsiteY6" fmla="*/ 158305 h 15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583" h="158305">
                    <a:moveTo>
                      <a:pt x="13430" y="158305"/>
                    </a:moveTo>
                    <a:lnTo>
                      <a:pt x="0" y="144780"/>
                    </a:lnTo>
                    <a:lnTo>
                      <a:pt x="65627" y="79153"/>
                    </a:lnTo>
                    <a:lnTo>
                      <a:pt x="0" y="13526"/>
                    </a:lnTo>
                    <a:lnTo>
                      <a:pt x="13430" y="0"/>
                    </a:lnTo>
                    <a:lnTo>
                      <a:pt x="92583" y="79153"/>
                    </a:lnTo>
                    <a:lnTo>
                      <a:pt x="13430" y="158305"/>
                    </a:lnTo>
                    <a:close/>
                  </a:path>
                </a:pathLst>
              </a:custGeom>
              <a:solidFill>
                <a:srgbClr val="5AC1FF"/>
              </a:solidFill>
              <a:ln w="9525" cap="flat">
                <a:noFill/>
                <a:prstDash val="solid"/>
                <a:miter/>
              </a:ln>
            </p:spPr>
            <p:txBody>
              <a:bodyPr rtlCol="0" anchor="ctr"/>
              <a:lstStyle/>
              <a:p>
                <a:endParaRPr lang="en-IN">
                  <a:latin typeface="Inter" panose="020B0502030000000004" pitchFamily="34" charset="0"/>
                  <a:ea typeface="Inter" panose="020B0502030000000004" pitchFamily="34" charset="0"/>
                </a:endParaRPr>
              </a:p>
            </p:txBody>
          </p:sp>
          <p:sp>
            <p:nvSpPr>
              <p:cNvPr id="19" name="Oval 18">
                <a:extLst>
                  <a:ext uri="{FF2B5EF4-FFF2-40B4-BE49-F238E27FC236}">
                    <a16:creationId xmlns:a16="http://schemas.microsoft.com/office/drawing/2014/main" id="{67D13AC4-FE3B-4333-0B6B-41816885BADD}"/>
                  </a:ext>
                </a:extLst>
              </p:cNvPr>
              <p:cNvSpPr>
                <a:spLocks noGrp="1" noRot="1" noMove="1" noResize="1" noEditPoints="1" noAdjustHandles="1" noChangeArrowheads="1" noChangeShapeType="1"/>
              </p:cNvSpPr>
              <p:nvPr/>
            </p:nvSpPr>
            <p:spPr>
              <a:xfrm>
                <a:off x="494007" y="1866264"/>
                <a:ext cx="1452140" cy="145214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
        <p:nvSpPr>
          <p:cNvPr id="1054" name="Text Placeholder 7">
            <a:extLst>
              <a:ext uri="{FF2B5EF4-FFF2-40B4-BE49-F238E27FC236}">
                <a16:creationId xmlns:a16="http://schemas.microsoft.com/office/drawing/2014/main" id="{A2F2390E-C126-0F98-5E14-AC0EA613854C}"/>
              </a:ext>
            </a:extLst>
          </p:cNvPr>
          <p:cNvSpPr txBox="1">
            <a:spLocks noGrp="1" noRot="1" noMove="1" noResize="1" noEditPoints="1" noAdjustHandles="1" noChangeArrowheads="1" noChangeShapeType="1"/>
          </p:cNvSpPr>
          <p:nvPr/>
        </p:nvSpPr>
        <p:spPr>
          <a:xfrm>
            <a:off x="452934" y="3340039"/>
            <a:ext cx="1787700" cy="1323878"/>
          </a:xfrm>
          <a:prstGeom prst="rect">
            <a:avLst/>
          </a:prstGeom>
        </p:spPr>
        <p:txBody>
          <a:bodyPr lIns="0" tIns="0" rIns="0" bIns="0"/>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450"/>
              </a:spcAft>
              <a:buClr>
                <a:srgbClr val="B3B3B3"/>
              </a:buClr>
              <a:buNone/>
              <a:defRPr/>
            </a:pPr>
            <a:r>
              <a:rPr lang="en-US" sz="1400" b="1">
                <a:solidFill>
                  <a:schemeClr val="bg1"/>
                </a:solidFill>
                <a:ea typeface="Inter" panose="020B0502030000000004" pitchFamily="34" charset="0"/>
              </a:rPr>
              <a:t>Internal notes</a:t>
            </a:r>
          </a:p>
          <a:p>
            <a:pPr marL="0" indent="0" algn="ctr">
              <a:lnSpc>
                <a:spcPct val="105000"/>
              </a:lnSpc>
              <a:spcBef>
                <a:spcPts val="0"/>
              </a:spcBef>
              <a:spcAft>
                <a:spcPts val="150"/>
              </a:spcAft>
              <a:buClr>
                <a:srgbClr val="B3B3B3"/>
              </a:buClr>
              <a:buNone/>
              <a:defRPr/>
            </a:pPr>
            <a:r>
              <a:rPr lang="en-US" sz="1400">
                <a:solidFill>
                  <a:schemeClr val="bg1"/>
                </a:solidFill>
                <a:ea typeface="Inter" panose="020B0502030000000004" pitchFamily="34" charset="0"/>
              </a:rPr>
              <a:t>Capture key points of the interaction and track the contact details.</a:t>
            </a:r>
          </a:p>
        </p:txBody>
      </p:sp>
      <p:sp>
        <p:nvSpPr>
          <p:cNvPr id="1055" name="Text Placeholder 7">
            <a:extLst>
              <a:ext uri="{FF2B5EF4-FFF2-40B4-BE49-F238E27FC236}">
                <a16:creationId xmlns:a16="http://schemas.microsoft.com/office/drawing/2014/main" id="{AC70E5A0-183D-F9A8-ED8D-25D97A48510F}"/>
              </a:ext>
            </a:extLst>
          </p:cNvPr>
          <p:cNvSpPr txBox="1">
            <a:spLocks noGrp="1" noRot="1" noMove="1" noResize="1" noEditPoints="1" noAdjustHandles="1" noChangeArrowheads="1" noChangeShapeType="1"/>
          </p:cNvSpPr>
          <p:nvPr/>
        </p:nvSpPr>
        <p:spPr>
          <a:xfrm>
            <a:off x="2546168" y="3340039"/>
            <a:ext cx="1805467" cy="1323878"/>
          </a:xfrm>
          <a:prstGeom prst="rect">
            <a:avLst/>
          </a:prstGeom>
        </p:spPr>
        <p:txBody>
          <a:bodyPr lIns="0" tIns="0" rIns="0" bIns="0"/>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450"/>
              </a:spcAft>
              <a:buClr>
                <a:srgbClr val="B3B3B3"/>
              </a:buClr>
              <a:buNone/>
              <a:defRPr/>
            </a:pPr>
            <a:r>
              <a:rPr lang="en-US" sz="1400" b="1" dirty="0">
                <a:solidFill>
                  <a:schemeClr val="bg1"/>
                </a:solidFill>
                <a:ea typeface="Inter" panose="020B0502030000000004" pitchFamily="34" charset="0"/>
              </a:rPr>
              <a:t>Ticket assignment</a:t>
            </a:r>
          </a:p>
          <a:p>
            <a:pPr marL="0" indent="0" algn="ctr">
              <a:lnSpc>
                <a:spcPct val="105000"/>
              </a:lnSpc>
              <a:spcBef>
                <a:spcPts val="0"/>
              </a:spcBef>
              <a:spcAft>
                <a:spcPts val="150"/>
              </a:spcAft>
              <a:buClr>
                <a:srgbClr val="B3B3B3"/>
              </a:buClr>
              <a:buNone/>
              <a:defRPr/>
            </a:pPr>
            <a:r>
              <a:rPr lang="en-US" sz="1400" dirty="0">
                <a:solidFill>
                  <a:schemeClr val="bg1"/>
                </a:solidFill>
                <a:ea typeface="Inter" panose="020B0502030000000004" pitchFamily="34" charset="0"/>
              </a:rPr>
              <a:t>Assign tickets to specific teams for further action, If needed.</a:t>
            </a:r>
          </a:p>
        </p:txBody>
      </p:sp>
      <p:sp>
        <p:nvSpPr>
          <p:cNvPr id="1056" name="Text Placeholder 7">
            <a:extLst>
              <a:ext uri="{FF2B5EF4-FFF2-40B4-BE49-F238E27FC236}">
                <a16:creationId xmlns:a16="http://schemas.microsoft.com/office/drawing/2014/main" id="{7D61A5F8-B082-D9C1-28A6-B8BAAF6B74E5}"/>
              </a:ext>
            </a:extLst>
          </p:cNvPr>
          <p:cNvSpPr txBox="1">
            <a:spLocks noGrp="1" noRot="1" noMove="1" noResize="1" noEditPoints="1" noAdjustHandles="1" noChangeArrowheads="1" noChangeShapeType="1"/>
          </p:cNvSpPr>
          <p:nvPr/>
        </p:nvSpPr>
        <p:spPr>
          <a:xfrm>
            <a:off x="4637383" y="3340039"/>
            <a:ext cx="1897324" cy="1323878"/>
          </a:xfrm>
          <a:prstGeom prst="rect">
            <a:avLst/>
          </a:prstGeom>
        </p:spPr>
        <p:txBody>
          <a:bodyPr lIns="0" tIns="0" rIns="0" bIns="0"/>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450"/>
              </a:spcAft>
              <a:buClr>
                <a:srgbClr val="B3B3B3"/>
              </a:buClr>
              <a:buNone/>
              <a:defRPr/>
            </a:pPr>
            <a:r>
              <a:rPr lang="en-US" sz="1400" b="1" dirty="0">
                <a:solidFill>
                  <a:schemeClr val="bg1"/>
                </a:solidFill>
                <a:ea typeface="Inter" panose="020B0502030000000004" pitchFamily="34" charset="0"/>
              </a:rPr>
              <a:t>Contact driver tagging</a:t>
            </a:r>
          </a:p>
          <a:p>
            <a:pPr marL="0" indent="0" algn="ctr">
              <a:lnSpc>
                <a:spcPct val="105000"/>
              </a:lnSpc>
              <a:spcBef>
                <a:spcPts val="0"/>
              </a:spcBef>
              <a:spcAft>
                <a:spcPts val="150"/>
              </a:spcAft>
              <a:buClr>
                <a:srgbClr val="B3B3B3"/>
              </a:buClr>
              <a:buNone/>
              <a:defRPr/>
            </a:pPr>
            <a:r>
              <a:rPr lang="en-US" sz="1400" dirty="0">
                <a:solidFill>
                  <a:schemeClr val="bg1"/>
                </a:solidFill>
                <a:ea typeface="Inter" panose="020B0502030000000004" pitchFamily="34" charset="0"/>
              </a:rPr>
              <a:t>Select the appropriate contact driver for the contact.</a:t>
            </a:r>
          </a:p>
        </p:txBody>
      </p:sp>
      <p:sp>
        <p:nvSpPr>
          <p:cNvPr id="1057" name="Text Placeholder 7">
            <a:extLst>
              <a:ext uri="{FF2B5EF4-FFF2-40B4-BE49-F238E27FC236}">
                <a16:creationId xmlns:a16="http://schemas.microsoft.com/office/drawing/2014/main" id="{EB81440B-CECD-9432-DF95-B9B5DECB7452}"/>
              </a:ext>
            </a:extLst>
          </p:cNvPr>
          <p:cNvSpPr txBox="1">
            <a:spLocks noGrp="1" noRot="1" noMove="1" noResize="1" noEditPoints="1" noAdjustHandles="1" noChangeArrowheads="1" noChangeShapeType="1"/>
          </p:cNvSpPr>
          <p:nvPr/>
        </p:nvSpPr>
        <p:spPr>
          <a:xfrm>
            <a:off x="6673356" y="3340039"/>
            <a:ext cx="2208799" cy="1323878"/>
          </a:xfrm>
          <a:prstGeom prst="rect">
            <a:avLst/>
          </a:prstGeom>
        </p:spPr>
        <p:txBody>
          <a:bodyPr lIns="0" tIns="0" rIns="0" bIns="0"/>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450"/>
              </a:spcAft>
              <a:buClr>
                <a:srgbClr val="B3B3B3"/>
              </a:buClr>
              <a:buNone/>
              <a:defRPr/>
            </a:pPr>
            <a:r>
              <a:rPr lang="en-US" sz="1400" b="1" dirty="0">
                <a:solidFill>
                  <a:schemeClr val="bg1"/>
                </a:solidFill>
                <a:ea typeface="Inter" panose="020B0502030000000004" pitchFamily="34" charset="0"/>
              </a:rPr>
              <a:t>Complaint tagging</a:t>
            </a:r>
          </a:p>
          <a:p>
            <a:pPr marL="0" indent="0" algn="ctr">
              <a:lnSpc>
                <a:spcPct val="105000"/>
              </a:lnSpc>
              <a:spcBef>
                <a:spcPts val="0"/>
              </a:spcBef>
              <a:spcAft>
                <a:spcPts val="150"/>
              </a:spcAft>
              <a:buClr>
                <a:srgbClr val="B3B3B3"/>
              </a:buClr>
              <a:buNone/>
              <a:defRPr/>
            </a:pPr>
            <a:r>
              <a:rPr lang="en-US" sz="1400" dirty="0">
                <a:solidFill>
                  <a:schemeClr val="bg1"/>
                </a:solidFill>
                <a:ea typeface="Inter" panose="020B0502030000000004" pitchFamily="34" charset="0"/>
              </a:rPr>
              <a:t>Select the appropriate category under which the complaint falls.</a:t>
            </a:r>
          </a:p>
        </p:txBody>
      </p:sp>
      <p:sp>
        <p:nvSpPr>
          <p:cNvPr id="1062" name="Oval 1061">
            <a:extLst>
              <a:ext uri="{FF2B5EF4-FFF2-40B4-BE49-F238E27FC236}">
                <a16:creationId xmlns:a16="http://schemas.microsoft.com/office/drawing/2014/main" id="{98CD8EC9-87D7-D745-97D6-FB02C8DB2D5B}"/>
              </a:ext>
            </a:extLst>
          </p:cNvPr>
          <p:cNvSpPr>
            <a:spLocks noGrp="1" noRot="1" noMove="1" noResize="1" noEditPoints="1" noAdjustHandles="1" noChangeArrowheads="1" noChangeShapeType="1"/>
          </p:cNvSpPr>
          <p:nvPr/>
        </p:nvSpPr>
        <p:spPr>
          <a:xfrm>
            <a:off x="4921561" y="1708407"/>
            <a:ext cx="1452140" cy="145214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63" name="Oval 1062">
            <a:extLst>
              <a:ext uri="{FF2B5EF4-FFF2-40B4-BE49-F238E27FC236}">
                <a16:creationId xmlns:a16="http://schemas.microsoft.com/office/drawing/2014/main" id="{5B2E157D-52E8-B278-92EF-402E78ACA41A}"/>
              </a:ext>
            </a:extLst>
          </p:cNvPr>
          <p:cNvSpPr>
            <a:spLocks noGrp="1" noRot="1" noMove="1" noResize="1" noEditPoints="1" noAdjustHandles="1" noChangeArrowheads="1" noChangeShapeType="1"/>
          </p:cNvSpPr>
          <p:nvPr/>
        </p:nvSpPr>
        <p:spPr>
          <a:xfrm>
            <a:off x="7049885" y="1706908"/>
            <a:ext cx="1452140" cy="145214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66" name="Text Placeholder 1">
            <a:extLst>
              <a:ext uri="{FF2B5EF4-FFF2-40B4-BE49-F238E27FC236}">
                <a16:creationId xmlns:a16="http://schemas.microsoft.com/office/drawing/2014/main" id="{58B45F8E-1B59-F014-1110-716D5843948D}"/>
              </a:ext>
            </a:extLst>
          </p:cNvPr>
          <p:cNvSpPr>
            <a:spLocks noGrp="1" noRot="1" noMove="1" noResize="1" noEditPoints="1" noAdjustHandles="1" noChangeArrowheads="1" noChangeShapeType="1"/>
          </p:cNvSpPr>
          <p:nvPr>
            <p:ph type="body" sz="quarter" idx="16"/>
          </p:nvPr>
        </p:nvSpPr>
        <p:spPr>
          <a:xfrm>
            <a:off x="251998" y="828000"/>
            <a:ext cx="8640001" cy="462867"/>
          </a:xfrm>
        </p:spPr>
        <p:txBody>
          <a:bodyPr/>
          <a:lstStyle/>
          <a:p>
            <a:r>
              <a:rPr lang="en-US"/>
              <a:t>Complete the following actions in Zendesk</a:t>
            </a:r>
            <a:endParaRPr lang="en-IN"/>
          </a:p>
        </p:txBody>
      </p:sp>
      <p:grpSp>
        <p:nvGrpSpPr>
          <p:cNvPr id="85" name="Group 84">
            <a:extLst>
              <a:ext uri="{FF2B5EF4-FFF2-40B4-BE49-F238E27FC236}">
                <a16:creationId xmlns:a16="http://schemas.microsoft.com/office/drawing/2014/main" id="{47C68686-C1FD-4901-B18F-E64D6CF46BAE}"/>
              </a:ext>
            </a:extLst>
          </p:cNvPr>
          <p:cNvGrpSpPr>
            <a:grpSpLocks noGrp="1" noUngrp="1" noRot="1" noMove="1" noResize="1"/>
          </p:cNvGrpSpPr>
          <p:nvPr/>
        </p:nvGrpSpPr>
        <p:grpSpPr>
          <a:xfrm>
            <a:off x="1026249" y="2088270"/>
            <a:ext cx="686034" cy="672144"/>
            <a:chOff x="-2681164" y="586048"/>
            <a:chExt cx="2478272" cy="2428092"/>
          </a:xfrm>
        </p:grpSpPr>
        <p:sp>
          <p:nvSpPr>
            <p:cNvPr id="86" name="Freeform: Shape 85">
              <a:extLst>
                <a:ext uri="{FF2B5EF4-FFF2-40B4-BE49-F238E27FC236}">
                  <a16:creationId xmlns:a16="http://schemas.microsoft.com/office/drawing/2014/main" id="{8655A5BE-C0BA-4416-9A41-611DD3124AF8}"/>
                </a:ext>
              </a:extLst>
            </p:cNvPr>
            <p:cNvSpPr>
              <a:spLocks noGrp="1" noRot="1" noMove="1" noResize="1" noEditPoints="1" noAdjustHandles="1" noChangeArrowheads="1" noChangeShapeType="1"/>
            </p:cNvSpPr>
            <p:nvPr/>
          </p:nvSpPr>
          <p:spPr>
            <a:xfrm>
              <a:off x="-2659206" y="628621"/>
              <a:ext cx="1746287" cy="2208355"/>
            </a:xfrm>
            <a:custGeom>
              <a:avLst/>
              <a:gdLst>
                <a:gd name="connsiteX0" fmla="*/ 815594 w 815593"/>
                <a:gd name="connsiteY0" fmla="*/ 639120 h 639120"/>
                <a:gd name="connsiteX1" fmla="*/ 815594 w 815593"/>
                <a:gd name="connsiteY1" fmla="*/ 513919 h 639120"/>
                <a:gd name="connsiteX2" fmla="*/ 815594 w 815593"/>
                <a:gd name="connsiteY2" fmla="*/ 513919 h 639120"/>
                <a:gd name="connsiteX3" fmla="*/ 815594 w 815593"/>
                <a:gd name="connsiteY3" fmla="*/ 0 h 639120"/>
                <a:gd name="connsiteX4" fmla="*/ 0 w 815593"/>
                <a:gd name="connsiteY4" fmla="*/ 0 h 639120"/>
                <a:gd name="connsiteX5" fmla="*/ 0 w 815593"/>
                <a:gd name="connsiteY5" fmla="*/ 637530 h 639120"/>
                <a:gd name="connsiteX6" fmla="*/ 652237 w 815593"/>
                <a:gd name="connsiteY6" fmla="*/ 637530 h 63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593" h="639120">
                  <a:moveTo>
                    <a:pt x="815594" y="639120"/>
                  </a:moveTo>
                  <a:lnTo>
                    <a:pt x="815594" y="513919"/>
                  </a:lnTo>
                  <a:lnTo>
                    <a:pt x="815594" y="513919"/>
                  </a:lnTo>
                  <a:lnTo>
                    <a:pt x="815594" y="0"/>
                  </a:lnTo>
                  <a:lnTo>
                    <a:pt x="0" y="0"/>
                  </a:lnTo>
                  <a:lnTo>
                    <a:pt x="0" y="637530"/>
                  </a:lnTo>
                  <a:lnTo>
                    <a:pt x="652237" y="637530"/>
                  </a:lnTo>
                </a:path>
              </a:pathLst>
            </a:custGeom>
            <a:solidFill>
              <a:srgbClr val="131313"/>
            </a:solidFill>
            <a:ln w="0" cap="flat">
              <a:noFill/>
              <a:prstDash val="solid"/>
              <a:miter/>
            </a:ln>
          </p:spPr>
          <p:txBody>
            <a:bodyPr rtlCol="0" anchor="ctr"/>
            <a:lstStyle/>
            <a:p>
              <a:endParaRPr lang="en-IN"/>
            </a:p>
          </p:txBody>
        </p:sp>
        <p:sp>
          <p:nvSpPr>
            <p:cNvPr id="87" name="Freeform: Shape 86">
              <a:extLst>
                <a:ext uri="{FF2B5EF4-FFF2-40B4-BE49-F238E27FC236}">
                  <a16:creationId xmlns:a16="http://schemas.microsoft.com/office/drawing/2014/main" id="{650AA895-375A-4BFC-9697-E8E61692DF1E}"/>
                </a:ext>
              </a:extLst>
            </p:cNvPr>
            <p:cNvSpPr>
              <a:spLocks noGrp="1" noRot="1" noMove="1" noResize="1" noEditPoints="1" noAdjustHandles="1" noChangeArrowheads="1" noChangeShapeType="1"/>
            </p:cNvSpPr>
            <p:nvPr/>
          </p:nvSpPr>
          <p:spPr>
            <a:xfrm>
              <a:off x="-2648668" y="662953"/>
              <a:ext cx="1649231" cy="2208355"/>
            </a:xfrm>
            <a:custGeom>
              <a:avLst/>
              <a:gdLst>
                <a:gd name="connsiteX0" fmla="*/ 815594 w 815594"/>
                <a:gd name="connsiteY0" fmla="*/ 639120 h 639120"/>
                <a:gd name="connsiteX1" fmla="*/ 815594 w 815594"/>
                <a:gd name="connsiteY1" fmla="*/ 513919 h 639120"/>
                <a:gd name="connsiteX2" fmla="*/ 815594 w 815594"/>
                <a:gd name="connsiteY2" fmla="*/ 513919 h 639120"/>
                <a:gd name="connsiteX3" fmla="*/ 815594 w 815594"/>
                <a:gd name="connsiteY3" fmla="*/ 0 h 639120"/>
                <a:gd name="connsiteX4" fmla="*/ 0 w 815594"/>
                <a:gd name="connsiteY4" fmla="*/ 0 h 639120"/>
                <a:gd name="connsiteX5" fmla="*/ 0 w 815594"/>
                <a:gd name="connsiteY5" fmla="*/ 637530 h 639120"/>
                <a:gd name="connsiteX6" fmla="*/ 652237 w 815594"/>
                <a:gd name="connsiteY6" fmla="*/ 637530 h 63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594" h="639120">
                  <a:moveTo>
                    <a:pt x="815594" y="639120"/>
                  </a:moveTo>
                  <a:lnTo>
                    <a:pt x="815594" y="513919"/>
                  </a:lnTo>
                  <a:lnTo>
                    <a:pt x="815594" y="513919"/>
                  </a:lnTo>
                  <a:lnTo>
                    <a:pt x="815594" y="0"/>
                  </a:lnTo>
                  <a:lnTo>
                    <a:pt x="0" y="0"/>
                  </a:lnTo>
                  <a:lnTo>
                    <a:pt x="0" y="637530"/>
                  </a:lnTo>
                  <a:lnTo>
                    <a:pt x="652237" y="637530"/>
                  </a:lnTo>
                </a:path>
              </a:pathLst>
            </a:custGeom>
            <a:solidFill>
              <a:srgbClr val="5AC1FF"/>
            </a:solidFill>
            <a:ln w="0" cap="flat">
              <a:noFill/>
              <a:prstDash val="solid"/>
              <a:miter/>
            </a:ln>
          </p:spPr>
          <p:txBody>
            <a:bodyPr rtlCol="0" anchor="ctr"/>
            <a:lstStyle/>
            <a:p>
              <a:endParaRPr lang="en-IN"/>
            </a:p>
          </p:txBody>
        </p:sp>
        <p:sp>
          <p:nvSpPr>
            <p:cNvPr id="88" name="Freeform: Shape 87">
              <a:extLst>
                <a:ext uri="{FF2B5EF4-FFF2-40B4-BE49-F238E27FC236}">
                  <a16:creationId xmlns:a16="http://schemas.microsoft.com/office/drawing/2014/main" id="{70D2D1D9-96D0-43AC-A63D-4C19C2438AFA}"/>
                </a:ext>
              </a:extLst>
            </p:cNvPr>
            <p:cNvSpPr>
              <a:spLocks noGrp="1" noRot="1" noMove="1" noResize="1" noEditPoints="1" noAdjustHandles="1" noChangeArrowheads="1" noChangeShapeType="1"/>
            </p:cNvSpPr>
            <p:nvPr/>
          </p:nvSpPr>
          <p:spPr>
            <a:xfrm>
              <a:off x="-2681164" y="586048"/>
              <a:ext cx="1717738" cy="2285263"/>
            </a:xfrm>
            <a:custGeom>
              <a:avLst/>
              <a:gdLst>
                <a:gd name="connsiteX0" fmla="*/ 669725 w 835555"/>
                <a:gd name="connsiteY0" fmla="*/ 661378 h 661378"/>
                <a:gd name="connsiteX1" fmla="*/ 834672 w 835555"/>
                <a:gd name="connsiteY1" fmla="*/ 661378 h 661378"/>
                <a:gd name="connsiteX2" fmla="*/ 834672 w 835555"/>
                <a:gd name="connsiteY2" fmla="*/ 511137 h 661378"/>
                <a:gd name="connsiteX3" fmla="*/ 834672 w 835555"/>
                <a:gd name="connsiteY3" fmla="*/ 11129 h 661378"/>
                <a:gd name="connsiteX4" fmla="*/ 823543 w 835555"/>
                <a:gd name="connsiteY4" fmla="*/ 0 h 661378"/>
                <a:gd name="connsiteX5" fmla="*/ 11129 w 835555"/>
                <a:gd name="connsiteY5" fmla="*/ 0 h 661378"/>
                <a:gd name="connsiteX6" fmla="*/ 0 w 835555"/>
                <a:gd name="connsiteY6" fmla="*/ 11129 h 661378"/>
                <a:gd name="connsiteX7" fmla="*/ 0 w 835555"/>
                <a:gd name="connsiteY7" fmla="*/ 650249 h 661378"/>
                <a:gd name="connsiteX8" fmla="*/ 11129 w 835555"/>
                <a:gd name="connsiteY8" fmla="*/ 661378 h 661378"/>
                <a:gd name="connsiteX9" fmla="*/ 670123 w 835555"/>
                <a:gd name="connsiteY9" fmla="*/ 661378 h 661378"/>
                <a:gd name="connsiteX10" fmla="*/ 812414 w 835555"/>
                <a:gd name="connsiteY10" fmla="*/ 639120 h 661378"/>
                <a:gd name="connsiteX11" fmla="*/ 22258 w 835555"/>
                <a:gd name="connsiteY11" fmla="*/ 639120 h 661378"/>
                <a:gd name="connsiteX12" fmla="*/ 22258 w 835555"/>
                <a:gd name="connsiteY12" fmla="*/ 22258 h 661378"/>
                <a:gd name="connsiteX13" fmla="*/ 812414 w 835555"/>
                <a:gd name="connsiteY13" fmla="*/ 22258 h 661378"/>
                <a:gd name="connsiteX14" fmla="*/ 812414 w 835555"/>
                <a:gd name="connsiteY14" fmla="*/ 639518 h 66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5555" h="661378">
                  <a:moveTo>
                    <a:pt x="669725" y="661378"/>
                  </a:moveTo>
                  <a:lnTo>
                    <a:pt x="834672" y="661378"/>
                  </a:lnTo>
                  <a:cubicBezTo>
                    <a:pt x="836660" y="659391"/>
                    <a:pt x="834672" y="514317"/>
                    <a:pt x="834672" y="511137"/>
                  </a:cubicBezTo>
                  <a:lnTo>
                    <a:pt x="834672" y="11129"/>
                  </a:lnTo>
                  <a:cubicBezTo>
                    <a:pt x="834672" y="5167"/>
                    <a:pt x="829505" y="0"/>
                    <a:pt x="823543" y="0"/>
                  </a:cubicBezTo>
                  <a:lnTo>
                    <a:pt x="11129" y="0"/>
                  </a:lnTo>
                  <a:cubicBezTo>
                    <a:pt x="5167" y="0"/>
                    <a:pt x="0" y="5167"/>
                    <a:pt x="0" y="11129"/>
                  </a:cubicBezTo>
                  <a:lnTo>
                    <a:pt x="0" y="650249"/>
                  </a:lnTo>
                  <a:cubicBezTo>
                    <a:pt x="0" y="656211"/>
                    <a:pt x="5167" y="661378"/>
                    <a:pt x="11129" y="661378"/>
                  </a:cubicBezTo>
                  <a:lnTo>
                    <a:pt x="670123" y="661378"/>
                  </a:lnTo>
                  <a:close/>
                  <a:moveTo>
                    <a:pt x="812414" y="639120"/>
                  </a:moveTo>
                  <a:lnTo>
                    <a:pt x="22258" y="639120"/>
                  </a:lnTo>
                  <a:lnTo>
                    <a:pt x="22258" y="22258"/>
                  </a:lnTo>
                  <a:lnTo>
                    <a:pt x="812414" y="22258"/>
                  </a:lnTo>
                  <a:lnTo>
                    <a:pt x="812414" y="639518"/>
                  </a:lnTo>
                </a:path>
              </a:pathLst>
            </a:custGeom>
            <a:solidFill>
              <a:srgbClr val="131313"/>
            </a:solidFill>
            <a:ln w="0" cap="flat">
              <a:noFill/>
              <a:prstDash val="solid"/>
              <a:miter/>
            </a:ln>
          </p:spPr>
          <p:txBody>
            <a:bodyPr rtlCol="0" anchor="ctr"/>
            <a:lstStyle/>
            <a:p>
              <a:endParaRPr lang="en-IN"/>
            </a:p>
          </p:txBody>
        </p:sp>
        <p:sp>
          <p:nvSpPr>
            <p:cNvPr id="89" name="Freeform: Shape 88">
              <a:extLst>
                <a:ext uri="{FF2B5EF4-FFF2-40B4-BE49-F238E27FC236}">
                  <a16:creationId xmlns:a16="http://schemas.microsoft.com/office/drawing/2014/main" id="{FC64BF7E-E2CB-4637-8A56-2B80FCB9F911}"/>
                </a:ext>
              </a:extLst>
            </p:cNvPr>
            <p:cNvSpPr>
              <a:spLocks noGrp="1" noRot="1" noMove="1" noResize="1" noEditPoints="1" noAdjustHandles="1" noChangeArrowheads="1" noChangeShapeType="1"/>
            </p:cNvSpPr>
            <p:nvPr/>
          </p:nvSpPr>
          <p:spPr>
            <a:xfrm>
              <a:off x="-2360105" y="1231183"/>
              <a:ext cx="1005293" cy="82399"/>
            </a:xfrm>
            <a:custGeom>
              <a:avLst/>
              <a:gdLst>
                <a:gd name="connsiteX0" fmla="*/ 279814 w 290942"/>
                <a:gd name="connsiteY0" fmla="*/ 23848 h 23847"/>
                <a:gd name="connsiteX1" fmla="*/ 11129 w 290942"/>
                <a:gd name="connsiteY1" fmla="*/ 23848 h 23847"/>
                <a:gd name="connsiteX2" fmla="*/ 0 w 290942"/>
                <a:gd name="connsiteY2" fmla="*/ 11924 h 23847"/>
                <a:gd name="connsiteX3" fmla="*/ 11129 w 290942"/>
                <a:gd name="connsiteY3" fmla="*/ 0 h 23847"/>
                <a:gd name="connsiteX4" fmla="*/ 279814 w 290942"/>
                <a:gd name="connsiteY4" fmla="*/ 0 h 23847"/>
                <a:gd name="connsiteX5" fmla="*/ 290943 w 290942"/>
                <a:gd name="connsiteY5" fmla="*/ 11924 h 23847"/>
                <a:gd name="connsiteX6" fmla="*/ 279814 w 290942"/>
                <a:gd name="connsiteY6" fmla="*/ 23848 h 23847"/>
                <a:gd name="connsiteX7" fmla="*/ 279814 w 290942"/>
                <a:gd name="connsiteY7" fmla="*/ 23848 h 2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942" h="23847">
                  <a:moveTo>
                    <a:pt x="279814" y="23848"/>
                  </a:moveTo>
                  <a:lnTo>
                    <a:pt x="11129" y="23848"/>
                  </a:lnTo>
                  <a:cubicBezTo>
                    <a:pt x="5167" y="23848"/>
                    <a:pt x="0" y="18283"/>
                    <a:pt x="0" y="11924"/>
                  </a:cubicBezTo>
                  <a:cubicBezTo>
                    <a:pt x="0" y="5564"/>
                    <a:pt x="5167" y="0"/>
                    <a:pt x="11129" y="0"/>
                  </a:cubicBezTo>
                  <a:lnTo>
                    <a:pt x="279814" y="0"/>
                  </a:lnTo>
                  <a:cubicBezTo>
                    <a:pt x="285776" y="0"/>
                    <a:pt x="290943" y="5564"/>
                    <a:pt x="290943" y="11924"/>
                  </a:cubicBezTo>
                  <a:cubicBezTo>
                    <a:pt x="290943" y="18283"/>
                    <a:pt x="285776" y="23848"/>
                    <a:pt x="279814" y="23848"/>
                  </a:cubicBezTo>
                  <a:lnTo>
                    <a:pt x="279814" y="23848"/>
                  </a:lnTo>
                  <a:close/>
                </a:path>
              </a:pathLst>
            </a:custGeom>
            <a:solidFill>
              <a:srgbClr val="131313"/>
            </a:solidFill>
            <a:ln w="0" cap="flat">
              <a:noFill/>
              <a:prstDash val="solid"/>
              <a:miter/>
            </a:ln>
          </p:spPr>
          <p:txBody>
            <a:bodyPr rtlCol="0" anchor="ctr"/>
            <a:lstStyle/>
            <a:p>
              <a:endParaRPr lang="en-IN"/>
            </a:p>
          </p:txBody>
        </p:sp>
        <p:sp>
          <p:nvSpPr>
            <p:cNvPr id="90" name="Freeform: Shape 89">
              <a:extLst>
                <a:ext uri="{FF2B5EF4-FFF2-40B4-BE49-F238E27FC236}">
                  <a16:creationId xmlns:a16="http://schemas.microsoft.com/office/drawing/2014/main" id="{D41433E6-4407-4AB4-8FBD-1B7137D54899}"/>
                </a:ext>
              </a:extLst>
            </p:cNvPr>
            <p:cNvSpPr>
              <a:spLocks noGrp="1" noRot="1" noMove="1" noResize="1" noEditPoints="1" noAdjustHandles="1" noChangeArrowheads="1" noChangeShapeType="1"/>
            </p:cNvSpPr>
            <p:nvPr/>
          </p:nvSpPr>
          <p:spPr>
            <a:xfrm>
              <a:off x="-2360105" y="1523709"/>
              <a:ext cx="939373" cy="82399"/>
            </a:xfrm>
            <a:custGeom>
              <a:avLst/>
              <a:gdLst>
                <a:gd name="connsiteX0" fmla="*/ 260736 w 271864"/>
                <a:gd name="connsiteY0" fmla="*/ 23848 h 23847"/>
                <a:gd name="connsiteX1" fmla="*/ 11129 w 271864"/>
                <a:gd name="connsiteY1" fmla="*/ 23848 h 23847"/>
                <a:gd name="connsiteX2" fmla="*/ 0 w 271864"/>
                <a:gd name="connsiteY2" fmla="*/ 11924 h 23847"/>
                <a:gd name="connsiteX3" fmla="*/ 11129 w 271864"/>
                <a:gd name="connsiteY3" fmla="*/ 0 h 23847"/>
                <a:gd name="connsiteX4" fmla="*/ 260736 w 271864"/>
                <a:gd name="connsiteY4" fmla="*/ 0 h 23847"/>
                <a:gd name="connsiteX5" fmla="*/ 271865 w 271864"/>
                <a:gd name="connsiteY5" fmla="*/ 11924 h 23847"/>
                <a:gd name="connsiteX6" fmla="*/ 260736 w 271864"/>
                <a:gd name="connsiteY6" fmla="*/ 23848 h 23847"/>
                <a:gd name="connsiteX7" fmla="*/ 260736 w 271864"/>
                <a:gd name="connsiteY7" fmla="*/ 23848 h 2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864" h="23847">
                  <a:moveTo>
                    <a:pt x="260736" y="23848"/>
                  </a:moveTo>
                  <a:lnTo>
                    <a:pt x="11129" y="23848"/>
                  </a:lnTo>
                  <a:cubicBezTo>
                    <a:pt x="5167" y="23848"/>
                    <a:pt x="0" y="18283"/>
                    <a:pt x="0" y="11924"/>
                  </a:cubicBezTo>
                  <a:cubicBezTo>
                    <a:pt x="0" y="5564"/>
                    <a:pt x="5167" y="0"/>
                    <a:pt x="11129" y="0"/>
                  </a:cubicBezTo>
                  <a:lnTo>
                    <a:pt x="260736" y="0"/>
                  </a:lnTo>
                  <a:cubicBezTo>
                    <a:pt x="266698" y="0"/>
                    <a:pt x="271865" y="5564"/>
                    <a:pt x="271865" y="11924"/>
                  </a:cubicBezTo>
                  <a:cubicBezTo>
                    <a:pt x="271865" y="18283"/>
                    <a:pt x="266698" y="23848"/>
                    <a:pt x="260736" y="23848"/>
                  </a:cubicBezTo>
                  <a:lnTo>
                    <a:pt x="260736" y="23848"/>
                  </a:lnTo>
                  <a:close/>
                </a:path>
              </a:pathLst>
            </a:custGeom>
            <a:solidFill>
              <a:srgbClr val="131313"/>
            </a:solidFill>
            <a:ln w="0" cap="flat">
              <a:noFill/>
              <a:prstDash val="solid"/>
              <a:miter/>
            </a:ln>
          </p:spPr>
          <p:txBody>
            <a:bodyPr rtlCol="0" anchor="ctr"/>
            <a:lstStyle/>
            <a:p>
              <a:endParaRPr lang="en-IN"/>
            </a:p>
          </p:txBody>
        </p:sp>
        <p:sp>
          <p:nvSpPr>
            <p:cNvPr id="91" name="Freeform: Shape 90">
              <a:extLst>
                <a:ext uri="{FF2B5EF4-FFF2-40B4-BE49-F238E27FC236}">
                  <a16:creationId xmlns:a16="http://schemas.microsoft.com/office/drawing/2014/main" id="{B6042FB6-7157-42C3-8556-362CAD60BEA2}"/>
                </a:ext>
              </a:extLst>
            </p:cNvPr>
            <p:cNvSpPr>
              <a:spLocks noGrp="1" noRot="1" noMove="1" noResize="1" noEditPoints="1" noAdjustHandles="1" noChangeArrowheads="1" noChangeShapeType="1"/>
            </p:cNvSpPr>
            <p:nvPr/>
          </p:nvSpPr>
          <p:spPr>
            <a:xfrm>
              <a:off x="-2360105" y="1817607"/>
              <a:ext cx="644103" cy="82399"/>
            </a:xfrm>
            <a:custGeom>
              <a:avLst/>
              <a:gdLst>
                <a:gd name="connsiteX0" fmla="*/ 174884 w 186410"/>
                <a:gd name="connsiteY0" fmla="*/ 23848 h 23847"/>
                <a:gd name="connsiteX1" fmla="*/ 11526 w 186410"/>
                <a:gd name="connsiteY1" fmla="*/ 23848 h 23847"/>
                <a:gd name="connsiteX2" fmla="*/ 0 w 186410"/>
                <a:gd name="connsiteY2" fmla="*/ 11924 h 23847"/>
                <a:gd name="connsiteX3" fmla="*/ 11526 w 186410"/>
                <a:gd name="connsiteY3" fmla="*/ 0 h 23847"/>
                <a:gd name="connsiteX4" fmla="*/ 174884 w 186410"/>
                <a:gd name="connsiteY4" fmla="*/ 0 h 23847"/>
                <a:gd name="connsiteX5" fmla="*/ 186410 w 186410"/>
                <a:gd name="connsiteY5" fmla="*/ 11924 h 23847"/>
                <a:gd name="connsiteX6" fmla="*/ 174884 w 186410"/>
                <a:gd name="connsiteY6" fmla="*/ 23848 h 23847"/>
                <a:gd name="connsiteX7" fmla="*/ 174884 w 186410"/>
                <a:gd name="connsiteY7" fmla="*/ 23848 h 2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6410" h="23847">
                  <a:moveTo>
                    <a:pt x="174884" y="23848"/>
                  </a:moveTo>
                  <a:lnTo>
                    <a:pt x="11526" y="23848"/>
                  </a:lnTo>
                  <a:cubicBezTo>
                    <a:pt x="5167" y="23848"/>
                    <a:pt x="0" y="18283"/>
                    <a:pt x="0" y="11924"/>
                  </a:cubicBezTo>
                  <a:cubicBezTo>
                    <a:pt x="0" y="5564"/>
                    <a:pt x="5167" y="0"/>
                    <a:pt x="11526" y="0"/>
                  </a:cubicBezTo>
                  <a:lnTo>
                    <a:pt x="174884" y="0"/>
                  </a:lnTo>
                  <a:cubicBezTo>
                    <a:pt x="181243" y="0"/>
                    <a:pt x="186410" y="5564"/>
                    <a:pt x="186410" y="11924"/>
                  </a:cubicBezTo>
                  <a:cubicBezTo>
                    <a:pt x="186410" y="18283"/>
                    <a:pt x="181243" y="23848"/>
                    <a:pt x="174884" y="23848"/>
                  </a:cubicBezTo>
                  <a:lnTo>
                    <a:pt x="174884" y="23848"/>
                  </a:lnTo>
                  <a:close/>
                </a:path>
              </a:pathLst>
            </a:custGeom>
            <a:solidFill>
              <a:srgbClr val="131313"/>
            </a:solidFill>
            <a:ln w="0" cap="flat">
              <a:noFill/>
              <a:prstDash val="solid"/>
              <a:miter/>
            </a:ln>
          </p:spPr>
          <p:txBody>
            <a:bodyPr rtlCol="0" anchor="ctr"/>
            <a:lstStyle/>
            <a:p>
              <a:endParaRPr lang="en-IN"/>
            </a:p>
          </p:txBody>
        </p:sp>
        <p:sp>
          <p:nvSpPr>
            <p:cNvPr id="92" name="Freeform: Shape 91">
              <a:extLst>
                <a:ext uri="{FF2B5EF4-FFF2-40B4-BE49-F238E27FC236}">
                  <a16:creationId xmlns:a16="http://schemas.microsoft.com/office/drawing/2014/main" id="{1AB6C327-1677-47FC-B465-27665AD3BEEC}"/>
                </a:ext>
              </a:extLst>
            </p:cNvPr>
            <p:cNvSpPr>
              <a:spLocks noGrp="1" noRot="1" noMove="1" noResize="1" noEditPoints="1" noAdjustHandles="1" noChangeArrowheads="1" noChangeShapeType="1"/>
            </p:cNvSpPr>
            <p:nvPr/>
          </p:nvSpPr>
          <p:spPr>
            <a:xfrm>
              <a:off x="-2360105" y="2111505"/>
              <a:ext cx="939373" cy="82399"/>
            </a:xfrm>
            <a:custGeom>
              <a:avLst/>
              <a:gdLst>
                <a:gd name="connsiteX0" fmla="*/ 260736 w 271864"/>
                <a:gd name="connsiteY0" fmla="*/ 23848 h 23847"/>
                <a:gd name="connsiteX1" fmla="*/ 11129 w 271864"/>
                <a:gd name="connsiteY1" fmla="*/ 23848 h 23847"/>
                <a:gd name="connsiteX2" fmla="*/ 0 w 271864"/>
                <a:gd name="connsiteY2" fmla="*/ 11924 h 23847"/>
                <a:gd name="connsiteX3" fmla="*/ 11129 w 271864"/>
                <a:gd name="connsiteY3" fmla="*/ 0 h 23847"/>
                <a:gd name="connsiteX4" fmla="*/ 260736 w 271864"/>
                <a:gd name="connsiteY4" fmla="*/ 0 h 23847"/>
                <a:gd name="connsiteX5" fmla="*/ 271865 w 271864"/>
                <a:gd name="connsiteY5" fmla="*/ 11924 h 23847"/>
                <a:gd name="connsiteX6" fmla="*/ 260736 w 271864"/>
                <a:gd name="connsiteY6" fmla="*/ 23848 h 23847"/>
                <a:gd name="connsiteX7" fmla="*/ 260736 w 271864"/>
                <a:gd name="connsiteY7" fmla="*/ 23848 h 2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864" h="23847">
                  <a:moveTo>
                    <a:pt x="260736" y="23848"/>
                  </a:moveTo>
                  <a:lnTo>
                    <a:pt x="11129" y="23848"/>
                  </a:lnTo>
                  <a:cubicBezTo>
                    <a:pt x="5167" y="23848"/>
                    <a:pt x="0" y="18283"/>
                    <a:pt x="0" y="11924"/>
                  </a:cubicBezTo>
                  <a:cubicBezTo>
                    <a:pt x="0" y="5564"/>
                    <a:pt x="5167" y="0"/>
                    <a:pt x="11129" y="0"/>
                  </a:cubicBezTo>
                  <a:lnTo>
                    <a:pt x="260736" y="0"/>
                  </a:lnTo>
                  <a:cubicBezTo>
                    <a:pt x="266698" y="0"/>
                    <a:pt x="271865" y="5564"/>
                    <a:pt x="271865" y="11924"/>
                  </a:cubicBezTo>
                  <a:cubicBezTo>
                    <a:pt x="271865" y="18283"/>
                    <a:pt x="266698" y="23848"/>
                    <a:pt x="260736" y="23848"/>
                  </a:cubicBezTo>
                  <a:lnTo>
                    <a:pt x="260736" y="23848"/>
                  </a:lnTo>
                  <a:close/>
                </a:path>
              </a:pathLst>
            </a:custGeom>
            <a:solidFill>
              <a:srgbClr val="131313"/>
            </a:solidFill>
            <a:ln w="0" cap="flat">
              <a:noFill/>
              <a:prstDash val="solid"/>
              <a:miter/>
            </a:ln>
          </p:spPr>
          <p:txBody>
            <a:bodyPr rtlCol="0" anchor="ctr"/>
            <a:lstStyle/>
            <a:p>
              <a:endParaRPr lang="en-IN"/>
            </a:p>
          </p:txBody>
        </p:sp>
        <p:sp>
          <p:nvSpPr>
            <p:cNvPr id="93" name="Freeform: Shape 92">
              <a:extLst>
                <a:ext uri="{FF2B5EF4-FFF2-40B4-BE49-F238E27FC236}">
                  <a16:creationId xmlns:a16="http://schemas.microsoft.com/office/drawing/2014/main" id="{EB3FC92D-7E3E-4611-B95C-6CC5E9C7DB9C}"/>
                </a:ext>
              </a:extLst>
            </p:cNvPr>
            <p:cNvSpPr>
              <a:spLocks noGrp="1" noRot="1" noMove="1" noResize="1" noEditPoints="1" noAdjustHandles="1" noChangeArrowheads="1" noChangeShapeType="1"/>
            </p:cNvSpPr>
            <p:nvPr/>
          </p:nvSpPr>
          <p:spPr>
            <a:xfrm>
              <a:off x="-467948" y="601155"/>
              <a:ext cx="265056" cy="692170"/>
            </a:xfrm>
            <a:custGeom>
              <a:avLst/>
              <a:gdLst>
                <a:gd name="connsiteX0" fmla="*/ 74326 w 76710"/>
                <a:gd name="connsiteY0" fmla="*/ 197539 h 200321"/>
                <a:gd name="connsiteX1" fmla="*/ 67966 w 76710"/>
                <a:gd name="connsiteY1" fmla="*/ 200321 h 200321"/>
                <a:gd name="connsiteX2" fmla="*/ 58825 w 76710"/>
                <a:gd name="connsiteY2" fmla="*/ 191180 h 200321"/>
                <a:gd name="connsiteX3" fmla="*/ 58825 w 76710"/>
                <a:gd name="connsiteY3" fmla="*/ 23848 h 200321"/>
                <a:gd name="connsiteX4" fmla="*/ 57235 w 76710"/>
                <a:gd name="connsiteY4" fmla="*/ 19873 h 200321"/>
                <a:gd name="connsiteX5" fmla="*/ 53260 w 76710"/>
                <a:gd name="connsiteY5" fmla="*/ 18283 h 200321"/>
                <a:gd name="connsiteX6" fmla="*/ 9142 w 76710"/>
                <a:gd name="connsiteY6" fmla="*/ 18283 h 200321"/>
                <a:gd name="connsiteX7" fmla="*/ 0 w 76710"/>
                <a:gd name="connsiteY7" fmla="*/ 9142 h 200321"/>
                <a:gd name="connsiteX8" fmla="*/ 9142 w 76710"/>
                <a:gd name="connsiteY8" fmla="*/ 0 h 200321"/>
                <a:gd name="connsiteX9" fmla="*/ 53260 w 76710"/>
                <a:gd name="connsiteY9" fmla="*/ 0 h 200321"/>
                <a:gd name="connsiteX10" fmla="*/ 69953 w 76710"/>
                <a:gd name="connsiteY10" fmla="*/ 6757 h 200321"/>
                <a:gd name="connsiteX11" fmla="*/ 76710 w 76710"/>
                <a:gd name="connsiteY11" fmla="*/ 23450 h 200321"/>
                <a:gd name="connsiteX12" fmla="*/ 76710 w 76710"/>
                <a:gd name="connsiteY12" fmla="*/ 190385 h 200321"/>
                <a:gd name="connsiteX13" fmla="*/ 73928 w 76710"/>
                <a:gd name="connsiteY13" fmla="*/ 196744 h 200321"/>
                <a:gd name="connsiteX14" fmla="*/ 73928 w 76710"/>
                <a:gd name="connsiteY14" fmla="*/ 196744 h 20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710" h="200321">
                  <a:moveTo>
                    <a:pt x="74326" y="197539"/>
                  </a:moveTo>
                  <a:cubicBezTo>
                    <a:pt x="74326" y="197539"/>
                    <a:pt x="70351" y="200321"/>
                    <a:pt x="67966" y="200321"/>
                  </a:cubicBezTo>
                  <a:cubicBezTo>
                    <a:pt x="63197" y="200321"/>
                    <a:pt x="58825" y="196347"/>
                    <a:pt x="58825" y="191180"/>
                  </a:cubicBezTo>
                  <a:lnTo>
                    <a:pt x="58825" y="23848"/>
                  </a:lnTo>
                  <a:cubicBezTo>
                    <a:pt x="58825" y="23848"/>
                    <a:pt x="58427" y="21066"/>
                    <a:pt x="57235" y="19873"/>
                  </a:cubicBezTo>
                  <a:cubicBezTo>
                    <a:pt x="56042" y="18681"/>
                    <a:pt x="54850" y="18283"/>
                    <a:pt x="53260" y="18283"/>
                  </a:cubicBezTo>
                  <a:lnTo>
                    <a:pt x="9142" y="18283"/>
                  </a:lnTo>
                  <a:cubicBezTo>
                    <a:pt x="4372" y="18283"/>
                    <a:pt x="0" y="14309"/>
                    <a:pt x="0" y="9142"/>
                  </a:cubicBezTo>
                  <a:cubicBezTo>
                    <a:pt x="0" y="4372"/>
                    <a:pt x="3975" y="0"/>
                    <a:pt x="9142" y="0"/>
                  </a:cubicBezTo>
                  <a:lnTo>
                    <a:pt x="53260" y="0"/>
                  </a:lnTo>
                  <a:cubicBezTo>
                    <a:pt x="59619" y="0"/>
                    <a:pt x="65581" y="2385"/>
                    <a:pt x="69953" y="6757"/>
                  </a:cubicBezTo>
                  <a:cubicBezTo>
                    <a:pt x="74326" y="11129"/>
                    <a:pt x="76710" y="17091"/>
                    <a:pt x="76710" y="23450"/>
                  </a:cubicBezTo>
                  <a:lnTo>
                    <a:pt x="76710" y="190385"/>
                  </a:lnTo>
                  <a:cubicBezTo>
                    <a:pt x="76710" y="192769"/>
                    <a:pt x="75518" y="195154"/>
                    <a:pt x="73928" y="196744"/>
                  </a:cubicBezTo>
                  <a:lnTo>
                    <a:pt x="73928" y="196744"/>
                  </a:lnTo>
                  <a:close/>
                </a:path>
              </a:pathLst>
            </a:custGeom>
            <a:solidFill>
              <a:srgbClr val="131313"/>
            </a:solidFill>
            <a:ln w="0" cap="flat">
              <a:noFill/>
              <a:prstDash val="solid"/>
              <a:miter/>
            </a:ln>
          </p:spPr>
          <p:txBody>
            <a:bodyPr rtlCol="0" anchor="ctr"/>
            <a:lstStyle/>
            <a:p>
              <a:endParaRPr lang="en-IN"/>
            </a:p>
          </p:txBody>
        </p:sp>
        <p:sp>
          <p:nvSpPr>
            <p:cNvPr id="94" name="Freeform: Shape 93">
              <a:extLst>
                <a:ext uri="{FF2B5EF4-FFF2-40B4-BE49-F238E27FC236}">
                  <a16:creationId xmlns:a16="http://schemas.microsoft.com/office/drawing/2014/main" id="{8289CAE2-450B-4EA4-8F76-810EEDA36553}"/>
                </a:ext>
              </a:extLst>
            </p:cNvPr>
            <p:cNvSpPr>
              <a:spLocks noGrp="1" noRot="1" noMove="1" noResize="1" noEditPoints="1" noAdjustHandles="1" noChangeArrowheads="1" noChangeShapeType="1"/>
            </p:cNvSpPr>
            <p:nvPr/>
          </p:nvSpPr>
          <p:spPr>
            <a:xfrm>
              <a:off x="-776953" y="601155"/>
              <a:ext cx="370806" cy="2120459"/>
            </a:xfrm>
            <a:custGeom>
              <a:avLst/>
              <a:gdLst>
                <a:gd name="connsiteX0" fmla="*/ 92211 w 107315"/>
                <a:gd name="connsiteY0" fmla="*/ 597784 h 613682"/>
                <a:gd name="connsiteX1" fmla="*/ 54055 w 107315"/>
                <a:gd name="connsiteY1" fmla="*/ 613683 h 613682"/>
                <a:gd name="connsiteX2" fmla="*/ 15899 w 107315"/>
                <a:gd name="connsiteY2" fmla="*/ 597784 h 613682"/>
                <a:gd name="connsiteX3" fmla="*/ 0 w 107315"/>
                <a:gd name="connsiteY3" fmla="*/ 559628 h 613682"/>
                <a:gd name="connsiteX4" fmla="*/ 0 w 107315"/>
                <a:gd name="connsiteY4" fmla="*/ 9142 h 613682"/>
                <a:gd name="connsiteX5" fmla="*/ 9142 w 107315"/>
                <a:gd name="connsiteY5" fmla="*/ 0 h 613682"/>
                <a:gd name="connsiteX6" fmla="*/ 98571 w 107315"/>
                <a:gd name="connsiteY6" fmla="*/ 0 h 613682"/>
                <a:gd name="connsiteX7" fmla="*/ 98571 w 107315"/>
                <a:gd name="connsiteY7" fmla="*/ 17886 h 613682"/>
                <a:gd name="connsiteX8" fmla="*/ 17886 w 107315"/>
                <a:gd name="connsiteY8" fmla="*/ 17886 h 613682"/>
                <a:gd name="connsiteX9" fmla="*/ 17886 w 107315"/>
                <a:gd name="connsiteY9" fmla="*/ 559628 h 613682"/>
                <a:gd name="connsiteX10" fmla="*/ 28220 w 107315"/>
                <a:gd name="connsiteY10" fmla="*/ 585065 h 613682"/>
                <a:gd name="connsiteX11" fmla="*/ 53658 w 107315"/>
                <a:gd name="connsiteY11" fmla="*/ 595399 h 613682"/>
                <a:gd name="connsiteX12" fmla="*/ 89429 w 107315"/>
                <a:gd name="connsiteY12" fmla="*/ 559628 h 613682"/>
                <a:gd name="connsiteX13" fmla="*/ 89429 w 107315"/>
                <a:gd name="connsiteY13" fmla="*/ 54452 h 613682"/>
                <a:gd name="connsiteX14" fmla="*/ 107315 w 107315"/>
                <a:gd name="connsiteY14" fmla="*/ 54452 h 613682"/>
                <a:gd name="connsiteX15" fmla="*/ 107315 w 107315"/>
                <a:gd name="connsiteY15" fmla="*/ 560025 h 613682"/>
                <a:gd name="connsiteX16" fmla="*/ 91417 w 107315"/>
                <a:gd name="connsiteY16" fmla="*/ 598182 h 613682"/>
                <a:gd name="connsiteX17" fmla="*/ 91417 w 107315"/>
                <a:gd name="connsiteY17" fmla="*/ 598182 h 61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315" h="613682">
                  <a:moveTo>
                    <a:pt x="92211" y="597784"/>
                  </a:moveTo>
                  <a:cubicBezTo>
                    <a:pt x="82275" y="607721"/>
                    <a:pt x="69159" y="613683"/>
                    <a:pt x="54055" y="613683"/>
                  </a:cubicBezTo>
                  <a:cubicBezTo>
                    <a:pt x="39746" y="613683"/>
                    <a:pt x="26233" y="608118"/>
                    <a:pt x="15899" y="597784"/>
                  </a:cubicBezTo>
                  <a:cubicBezTo>
                    <a:pt x="5565" y="587450"/>
                    <a:pt x="0" y="573936"/>
                    <a:pt x="0" y="559628"/>
                  </a:cubicBezTo>
                  <a:lnTo>
                    <a:pt x="0" y="9142"/>
                  </a:lnTo>
                  <a:cubicBezTo>
                    <a:pt x="0" y="4372"/>
                    <a:pt x="3975" y="0"/>
                    <a:pt x="9142" y="0"/>
                  </a:cubicBezTo>
                  <a:lnTo>
                    <a:pt x="98571" y="0"/>
                  </a:lnTo>
                  <a:cubicBezTo>
                    <a:pt x="98571" y="0"/>
                    <a:pt x="98571" y="17886"/>
                    <a:pt x="98571" y="17886"/>
                  </a:cubicBezTo>
                  <a:lnTo>
                    <a:pt x="17886" y="17886"/>
                  </a:lnTo>
                  <a:cubicBezTo>
                    <a:pt x="17886" y="17886"/>
                    <a:pt x="17886" y="559628"/>
                    <a:pt x="17886" y="559628"/>
                  </a:cubicBezTo>
                  <a:cubicBezTo>
                    <a:pt x="17886" y="569167"/>
                    <a:pt x="21463" y="578308"/>
                    <a:pt x="28220" y="585065"/>
                  </a:cubicBezTo>
                  <a:cubicBezTo>
                    <a:pt x="34977" y="591822"/>
                    <a:pt x="44118" y="595399"/>
                    <a:pt x="53658" y="595399"/>
                  </a:cubicBezTo>
                  <a:cubicBezTo>
                    <a:pt x="73531" y="595399"/>
                    <a:pt x="89429" y="579501"/>
                    <a:pt x="89429" y="559628"/>
                  </a:cubicBezTo>
                  <a:lnTo>
                    <a:pt x="89429" y="54452"/>
                  </a:lnTo>
                  <a:cubicBezTo>
                    <a:pt x="89429" y="54452"/>
                    <a:pt x="107315" y="54452"/>
                    <a:pt x="107315" y="54452"/>
                  </a:cubicBezTo>
                  <a:lnTo>
                    <a:pt x="107315" y="560025"/>
                  </a:lnTo>
                  <a:cubicBezTo>
                    <a:pt x="107315" y="574731"/>
                    <a:pt x="101353" y="588245"/>
                    <a:pt x="91417" y="598182"/>
                  </a:cubicBezTo>
                  <a:lnTo>
                    <a:pt x="91417" y="598182"/>
                  </a:lnTo>
                  <a:close/>
                </a:path>
              </a:pathLst>
            </a:custGeom>
            <a:solidFill>
              <a:srgbClr val="131313"/>
            </a:solidFill>
            <a:ln w="0" cap="flat">
              <a:noFill/>
              <a:prstDash val="solid"/>
              <a:miter/>
            </a:ln>
          </p:spPr>
          <p:txBody>
            <a:bodyPr rtlCol="0" anchor="ctr"/>
            <a:lstStyle/>
            <a:p>
              <a:endParaRPr lang="en-IN"/>
            </a:p>
          </p:txBody>
        </p:sp>
        <p:sp>
          <p:nvSpPr>
            <p:cNvPr id="95" name="Freeform: Shape 94">
              <a:extLst>
                <a:ext uri="{FF2B5EF4-FFF2-40B4-BE49-F238E27FC236}">
                  <a16:creationId xmlns:a16="http://schemas.microsoft.com/office/drawing/2014/main" id="{359433AC-DC45-479E-B38A-84A7EDAA428F}"/>
                </a:ext>
              </a:extLst>
            </p:cNvPr>
            <p:cNvSpPr>
              <a:spLocks noGrp="1" noRot="1" noMove="1" noResize="1" noEditPoints="1" noAdjustHandles="1" noChangeArrowheads="1" noChangeShapeType="1"/>
            </p:cNvSpPr>
            <p:nvPr/>
          </p:nvSpPr>
          <p:spPr>
            <a:xfrm>
              <a:off x="-620393" y="2808135"/>
              <a:ext cx="61798" cy="70039"/>
            </a:xfrm>
            <a:custGeom>
              <a:avLst/>
              <a:gdLst>
                <a:gd name="connsiteX0" fmla="*/ 0 w 17885"/>
                <a:gd name="connsiteY0" fmla="*/ 20271 h 20270"/>
                <a:gd name="connsiteX1" fmla="*/ 0 w 17885"/>
                <a:gd name="connsiteY1" fmla="*/ 0 h 20270"/>
                <a:gd name="connsiteX2" fmla="*/ 17886 w 17885"/>
                <a:gd name="connsiteY2" fmla="*/ 0 h 20270"/>
                <a:gd name="connsiteX3" fmla="*/ 17886 w 17885"/>
                <a:gd name="connsiteY3" fmla="*/ 20271 h 20270"/>
                <a:gd name="connsiteX4" fmla="*/ 0 w 17885"/>
                <a:gd name="connsiteY4" fmla="*/ 20271 h 20270"/>
                <a:gd name="connsiteX5" fmla="*/ 0 w 17885"/>
                <a:gd name="connsiteY5" fmla="*/ 20271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85" h="20270">
                  <a:moveTo>
                    <a:pt x="0" y="20271"/>
                  </a:moveTo>
                  <a:lnTo>
                    <a:pt x="0" y="0"/>
                  </a:lnTo>
                  <a:lnTo>
                    <a:pt x="17886" y="0"/>
                  </a:lnTo>
                  <a:lnTo>
                    <a:pt x="17886" y="20271"/>
                  </a:lnTo>
                  <a:lnTo>
                    <a:pt x="0" y="20271"/>
                  </a:lnTo>
                  <a:lnTo>
                    <a:pt x="0" y="20271"/>
                  </a:lnTo>
                  <a:close/>
                </a:path>
              </a:pathLst>
            </a:custGeom>
            <a:solidFill>
              <a:srgbClr val="131313"/>
            </a:solidFill>
            <a:ln w="0" cap="flat">
              <a:noFill/>
              <a:prstDash val="solid"/>
              <a:miter/>
            </a:ln>
          </p:spPr>
          <p:txBody>
            <a:bodyPr rtlCol="0" anchor="ctr"/>
            <a:lstStyle/>
            <a:p>
              <a:endParaRPr lang="en-IN"/>
            </a:p>
          </p:txBody>
        </p:sp>
        <p:sp>
          <p:nvSpPr>
            <p:cNvPr id="96" name="Freeform: Shape 95">
              <a:extLst>
                <a:ext uri="{FF2B5EF4-FFF2-40B4-BE49-F238E27FC236}">
                  <a16:creationId xmlns:a16="http://schemas.microsoft.com/office/drawing/2014/main" id="{6D3A7B10-F441-4AB0-B677-5E33A2680E5C}"/>
                </a:ext>
              </a:extLst>
            </p:cNvPr>
            <p:cNvSpPr>
              <a:spLocks noGrp="1" noRot="1" noMove="1" noResize="1" noEditPoints="1" noAdjustHandles="1" noChangeArrowheads="1" noChangeShapeType="1"/>
            </p:cNvSpPr>
            <p:nvPr/>
          </p:nvSpPr>
          <p:spPr>
            <a:xfrm>
              <a:off x="-621765" y="2847964"/>
              <a:ext cx="63173" cy="166176"/>
            </a:xfrm>
            <a:custGeom>
              <a:avLst/>
              <a:gdLst>
                <a:gd name="connsiteX0" fmla="*/ 15501 w 18283"/>
                <a:gd name="connsiteY0" fmla="*/ 45311 h 48093"/>
                <a:gd name="connsiteX1" fmla="*/ 9142 w 18283"/>
                <a:gd name="connsiteY1" fmla="*/ 48093 h 48093"/>
                <a:gd name="connsiteX2" fmla="*/ 0 w 18283"/>
                <a:gd name="connsiteY2" fmla="*/ 38951 h 48093"/>
                <a:gd name="connsiteX3" fmla="*/ 0 w 18283"/>
                <a:gd name="connsiteY3" fmla="*/ 9142 h 48093"/>
                <a:gd name="connsiteX4" fmla="*/ 9142 w 18283"/>
                <a:gd name="connsiteY4" fmla="*/ 0 h 48093"/>
                <a:gd name="connsiteX5" fmla="*/ 18283 w 18283"/>
                <a:gd name="connsiteY5" fmla="*/ 9142 h 48093"/>
                <a:gd name="connsiteX6" fmla="*/ 18283 w 18283"/>
                <a:gd name="connsiteY6" fmla="*/ 38951 h 48093"/>
                <a:gd name="connsiteX7" fmla="*/ 15501 w 18283"/>
                <a:gd name="connsiteY7" fmla="*/ 45311 h 48093"/>
                <a:gd name="connsiteX8" fmla="*/ 15501 w 18283"/>
                <a:gd name="connsiteY8" fmla="*/ 45311 h 48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3" h="48093">
                  <a:moveTo>
                    <a:pt x="15501" y="45311"/>
                  </a:moveTo>
                  <a:cubicBezTo>
                    <a:pt x="15501" y="45311"/>
                    <a:pt x="11526" y="48093"/>
                    <a:pt x="9142" y="48093"/>
                  </a:cubicBezTo>
                  <a:cubicBezTo>
                    <a:pt x="4372" y="48093"/>
                    <a:pt x="0" y="44118"/>
                    <a:pt x="0" y="38951"/>
                  </a:cubicBezTo>
                  <a:lnTo>
                    <a:pt x="0" y="9142"/>
                  </a:lnTo>
                  <a:cubicBezTo>
                    <a:pt x="0" y="4372"/>
                    <a:pt x="3975" y="0"/>
                    <a:pt x="9142" y="0"/>
                  </a:cubicBezTo>
                  <a:cubicBezTo>
                    <a:pt x="13911" y="0"/>
                    <a:pt x="18283" y="3975"/>
                    <a:pt x="18283" y="9142"/>
                  </a:cubicBezTo>
                  <a:lnTo>
                    <a:pt x="18283" y="38951"/>
                  </a:lnTo>
                  <a:cubicBezTo>
                    <a:pt x="18283" y="41336"/>
                    <a:pt x="17091" y="43721"/>
                    <a:pt x="15501" y="45311"/>
                  </a:cubicBezTo>
                  <a:lnTo>
                    <a:pt x="15501" y="45311"/>
                  </a:lnTo>
                  <a:close/>
                </a:path>
              </a:pathLst>
            </a:custGeom>
            <a:solidFill>
              <a:srgbClr val="131313"/>
            </a:solidFill>
            <a:ln w="0" cap="flat">
              <a:noFill/>
              <a:prstDash val="solid"/>
              <a:miter/>
            </a:ln>
          </p:spPr>
          <p:txBody>
            <a:bodyPr rtlCol="0" anchor="ctr"/>
            <a:lstStyle/>
            <a:p>
              <a:endParaRPr lang="en-IN"/>
            </a:p>
          </p:txBody>
        </p:sp>
      </p:grpSp>
      <p:grpSp>
        <p:nvGrpSpPr>
          <p:cNvPr id="97" name="Graphic 5">
            <a:extLst>
              <a:ext uri="{FF2B5EF4-FFF2-40B4-BE49-F238E27FC236}">
                <a16:creationId xmlns:a16="http://schemas.microsoft.com/office/drawing/2014/main" id="{2FD7E95B-C9F4-40F9-BB59-9DCC4A4F1F56}"/>
              </a:ext>
            </a:extLst>
          </p:cNvPr>
          <p:cNvGrpSpPr>
            <a:grpSpLocks noGrp="1" noUngrp="1" noRot="1" noChangeAspect="1" noMove="1" noResize="1"/>
          </p:cNvGrpSpPr>
          <p:nvPr/>
        </p:nvGrpSpPr>
        <p:grpSpPr>
          <a:xfrm>
            <a:off x="3231775" y="2109558"/>
            <a:ext cx="672292" cy="657099"/>
            <a:chOff x="5408830" y="3772444"/>
            <a:chExt cx="1389512" cy="1358112"/>
          </a:xfrm>
        </p:grpSpPr>
        <p:sp>
          <p:nvSpPr>
            <p:cNvPr id="98" name="Freeform: Shape 97">
              <a:extLst>
                <a:ext uri="{FF2B5EF4-FFF2-40B4-BE49-F238E27FC236}">
                  <a16:creationId xmlns:a16="http://schemas.microsoft.com/office/drawing/2014/main" id="{CC6CE400-8404-47A6-BFB9-806E91EBBA8C}"/>
                </a:ext>
              </a:extLst>
            </p:cNvPr>
            <p:cNvSpPr>
              <a:spLocks noGrp="1" noRot="1" noMove="1" noResize="1" noEditPoints="1" noAdjustHandles="1" noChangeArrowheads="1" noChangeShapeType="1"/>
            </p:cNvSpPr>
            <p:nvPr/>
          </p:nvSpPr>
          <p:spPr>
            <a:xfrm>
              <a:off x="6562449" y="3772796"/>
              <a:ext cx="235893" cy="1357760"/>
            </a:xfrm>
            <a:custGeom>
              <a:avLst/>
              <a:gdLst>
                <a:gd name="connsiteX0" fmla="*/ 235613 w 235893"/>
                <a:gd name="connsiteY0" fmla="*/ 1137181 h 1357760"/>
                <a:gd name="connsiteX1" fmla="*/ 235613 w 235893"/>
                <a:gd name="connsiteY1" fmla="*/ 66806 h 1357760"/>
                <a:gd name="connsiteX2" fmla="*/ 168807 w 235893"/>
                <a:gd name="connsiteY2" fmla="*/ 0 h 1357760"/>
                <a:gd name="connsiteX3" fmla="*/ 66806 w 235893"/>
                <a:gd name="connsiteY3" fmla="*/ 0 h 1357760"/>
                <a:gd name="connsiteX4" fmla="*/ 0 w 235893"/>
                <a:gd name="connsiteY4" fmla="*/ 66806 h 1357760"/>
                <a:gd name="connsiteX5" fmla="*/ 0 w 235893"/>
                <a:gd name="connsiteY5" fmla="*/ 1137954 h 1357760"/>
                <a:gd name="connsiteX6" fmla="*/ 491 w 235893"/>
                <a:gd name="connsiteY6" fmla="*/ 1140272 h 1357760"/>
                <a:gd name="connsiteX7" fmla="*/ 491 w 235893"/>
                <a:gd name="connsiteY7" fmla="*/ 1141536 h 1357760"/>
                <a:gd name="connsiteX8" fmla="*/ 773 w 235893"/>
                <a:gd name="connsiteY8" fmla="*/ 1142309 h 1357760"/>
                <a:gd name="connsiteX9" fmla="*/ 1545 w 235893"/>
                <a:gd name="connsiteY9" fmla="*/ 1144627 h 1357760"/>
                <a:gd name="connsiteX10" fmla="*/ 1545 w 235893"/>
                <a:gd name="connsiteY10" fmla="*/ 1145119 h 1357760"/>
                <a:gd name="connsiteX11" fmla="*/ 5901 w 235893"/>
                <a:gd name="connsiteY11" fmla="*/ 1153760 h 1357760"/>
                <a:gd name="connsiteX12" fmla="*/ 102282 w 235893"/>
                <a:gd name="connsiteY12" fmla="*/ 1346592 h 1357760"/>
                <a:gd name="connsiteX13" fmla="*/ 103546 w 235893"/>
                <a:gd name="connsiteY13" fmla="*/ 1349120 h 1357760"/>
                <a:gd name="connsiteX14" fmla="*/ 117806 w 235893"/>
                <a:gd name="connsiteY14" fmla="*/ 1357761 h 1357760"/>
                <a:gd name="connsiteX15" fmla="*/ 132067 w 235893"/>
                <a:gd name="connsiteY15" fmla="*/ 1349120 h 1357760"/>
                <a:gd name="connsiteX16" fmla="*/ 234067 w 235893"/>
                <a:gd name="connsiteY16" fmla="*/ 1145119 h 1357760"/>
                <a:gd name="connsiteX17" fmla="*/ 234349 w 235893"/>
                <a:gd name="connsiteY17" fmla="*/ 1144627 h 1357760"/>
                <a:gd name="connsiteX18" fmla="*/ 234840 w 235893"/>
                <a:gd name="connsiteY18" fmla="*/ 1142309 h 1357760"/>
                <a:gd name="connsiteX19" fmla="*/ 235121 w 235893"/>
                <a:gd name="connsiteY19" fmla="*/ 1141536 h 1357760"/>
                <a:gd name="connsiteX20" fmla="*/ 235402 w 235893"/>
                <a:gd name="connsiteY20" fmla="*/ 1140272 h 1357760"/>
                <a:gd name="connsiteX21" fmla="*/ 235894 w 235893"/>
                <a:gd name="connsiteY21" fmla="*/ 1137954 h 1357760"/>
                <a:gd name="connsiteX22" fmla="*/ 235613 w 235893"/>
                <a:gd name="connsiteY22" fmla="*/ 1137181 h 1357760"/>
                <a:gd name="connsiteX23" fmla="*/ 86616 w 235893"/>
                <a:gd name="connsiteY23" fmla="*/ 1306269 h 1357760"/>
                <a:gd name="connsiteX24" fmla="*/ 10326 w 235893"/>
                <a:gd name="connsiteY24" fmla="*/ 1153760 h 1357760"/>
                <a:gd name="connsiteX25" fmla="*/ 162836 w 235893"/>
                <a:gd name="connsiteY25" fmla="*/ 1153760 h 1357760"/>
                <a:gd name="connsiteX26" fmla="*/ 86546 w 235893"/>
                <a:gd name="connsiteY26" fmla="*/ 1306269 h 135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5893" h="1357760">
                  <a:moveTo>
                    <a:pt x="235613" y="1137181"/>
                  </a:moveTo>
                  <a:lnTo>
                    <a:pt x="235613" y="66806"/>
                  </a:lnTo>
                  <a:cubicBezTo>
                    <a:pt x="235613" y="29856"/>
                    <a:pt x="205757" y="0"/>
                    <a:pt x="168807" y="0"/>
                  </a:cubicBezTo>
                  <a:lnTo>
                    <a:pt x="66806" y="0"/>
                  </a:lnTo>
                  <a:cubicBezTo>
                    <a:pt x="29856" y="0"/>
                    <a:pt x="0" y="29856"/>
                    <a:pt x="0" y="66806"/>
                  </a:cubicBezTo>
                  <a:lnTo>
                    <a:pt x="0" y="1137954"/>
                  </a:lnTo>
                  <a:cubicBezTo>
                    <a:pt x="0" y="1138727"/>
                    <a:pt x="281" y="1139499"/>
                    <a:pt x="491" y="1140272"/>
                  </a:cubicBezTo>
                  <a:lnTo>
                    <a:pt x="491" y="1141536"/>
                  </a:lnTo>
                  <a:cubicBezTo>
                    <a:pt x="491" y="1141536"/>
                    <a:pt x="773" y="1142028"/>
                    <a:pt x="773" y="1142309"/>
                  </a:cubicBezTo>
                  <a:cubicBezTo>
                    <a:pt x="1053" y="1143082"/>
                    <a:pt x="1053" y="1143855"/>
                    <a:pt x="1545" y="1144627"/>
                  </a:cubicBezTo>
                  <a:lnTo>
                    <a:pt x="1545" y="1145119"/>
                  </a:lnTo>
                  <a:lnTo>
                    <a:pt x="5901" y="1153760"/>
                  </a:lnTo>
                  <a:lnTo>
                    <a:pt x="102282" y="1346592"/>
                  </a:lnTo>
                  <a:lnTo>
                    <a:pt x="103546" y="1349120"/>
                  </a:lnTo>
                  <a:cubicBezTo>
                    <a:pt x="106356" y="1354459"/>
                    <a:pt x="111695" y="1357761"/>
                    <a:pt x="117806" y="1357761"/>
                  </a:cubicBezTo>
                  <a:cubicBezTo>
                    <a:pt x="123918" y="1357761"/>
                    <a:pt x="129257" y="1354459"/>
                    <a:pt x="132067" y="1349120"/>
                  </a:cubicBezTo>
                  <a:lnTo>
                    <a:pt x="234067" y="1145119"/>
                  </a:lnTo>
                  <a:cubicBezTo>
                    <a:pt x="234067" y="1145119"/>
                    <a:pt x="234349" y="1144838"/>
                    <a:pt x="234349" y="1144627"/>
                  </a:cubicBezTo>
                  <a:cubicBezTo>
                    <a:pt x="234629" y="1143855"/>
                    <a:pt x="234629" y="1143082"/>
                    <a:pt x="234840" y="1142309"/>
                  </a:cubicBezTo>
                  <a:cubicBezTo>
                    <a:pt x="235121" y="1142028"/>
                    <a:pt x="235121" y="1141817"/>
                    <a:pt x="235121" y="1141536"/>
                  </a:cubicBezTo>
                  <a:cubicBezTo>
                    <a:pt x="235402" y="1141045"/>
                    <a:pt x="235402" y="1140483"/>
                    <a:pt x="235402" y="1140272"/>
                  </a:cubicBezTo>
                  <a:cubicBezTo>
                    <a:pt x="235402" y="1139499"/>
                    <a:pt x="235894" y="1138727"/>
                    <a:pt x="235894" y="1137954"/>
                  </a:cubicBezTo>
                  <a:cubicBezTo>
                    <a:pt x="235894" y="1137673"/>
                    <a:pt x="235613" y="1137462"/>
                    <a:pt x="235613" y="1137181"/>
                  </a:cubicBezTo>
                  <a:close/>
                  <a:moveTo>
                    <a:pt x="86616" y="1306269"/>
                  </a:moveTo>
                  <a:lnTo>
                    <a:pt x="10326" y="1153760"/>
                  </a:lnTo>
                  <a:lnTo>
                    <a:pt x="162836" y="1153760"/>
                  </a:lnTo>
                  <a:lnTo>
                    <a:pt x="86546" y="1306269"/>
                  </a:lnTo>
                  <a:close/>
                </a:path>
              </a:pathLst>
            </a:custGeom>
            <a:solidFill>
              <a:srgbClr val="121212"/>
            </a:solidFill>
            <a:ln w="0"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B1F84243-1FDD-4C57-9001-D797D8728DED}"/>
                </a:ext>
              </a:extLst>
            </p:cNvPr>
            <p:cNvSpPr>
              <a:spLocks noGrp="1" noRot="1" noMove="1" noResize="1" noEditPoints="1" noAdjustHandles="1" noChangeArrowheads="1" noChangeShapeType="1"/>
            </p:cNvSpPr>
            <p:nvPr/>
          </p:nvSpPr>
          <p:spPr>
            <a:xfrm>
              <a:off x="6531259" y="3772725"/>
              <a:ext cx="235683" cy="1137953"/>
            </a:xfrm>
            <a:custGeom>
              <a:avLst/>
              <a:gdLst>
                <a:gd name="connsiteX0" fmla="*/ 235683 w 235683"/>
                <a:gd name="connsiteY0" fmla="*/ 66806 h 1137953"/>
                <a:gd name="connsiteX1" fmla="*/ 235683 w 235683"/>
                <a:gd name="connsiteY1" fmla="*/ 1137954 h 1137953"/>
                <a:gd name="connsiteX2" fmla="*/ 0 w 235683"/>
                <a:gd name="connsiteY2" fmla="*/ 1137954 h 1137953"/>
                <a:gd name="connsiteX3" fmla="*/ 0 w 235683"/>
                <a:gd name="connsiteY3" fmla="*/ 66806 h 1137953"/>
                <a:gd name="connsiteX4" fmla="*/ 66806 w 235683"/>
                <a:gd name="connsiteY4" fmla="*/ 0 h 1137953"/>
                <a:gd name="connsiteX5" fmla="*/ 168807 w 235683"/>
                <a:gd name="connsiteY5" fmla="*/ 0 h 1137953"/>
                <a:gd name="connsiteX6" fmla="*/ 235613 w 235683"/>
                <a:gd name="connsiteY6" fmla="*/ 66806 h 113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683" h="1137953">
                  <a:moveTo>
                    <a:pt x="235683" y="66806"/>
                  </a:moveTo>
                  <a:lnTo>
                    <a:pt x="235683" y="1137954"/>
                  </a:lnTo>
                  <a:lnTo>
                    <a:pt x="0" y="1137954"/>
                  </a:lnTo>
                  <a:lnTo>
                    <a:pt x="0" y="66806"/>
                  </a:lnTo>
                  <a:cubicBezTo>
                    <a:pt x="0" y="29785"/>
                    <a:pt x="29856" y="0"/>
                    <a:pt x="66806" y="0"/>
                  </a:cubicBezTo>
                  <a:lnTo>
                    <a:pt x="168807" y="0"/>
                  </a:lnTo>
                  <a:cubicBezTo>
                    <a:pt x="205757" y="0"/>
                    <a:pt x="235613" y="29856"/>
                    <a:pt x="235613" y="66806"/>
                  </a:cubicBezTo>
                  <a:close/>
                </a:path>
              </a:pathLst>
            </a:custGeom>
            <a:solidFill>
              <a:srgbClr val="5AC1FF"/>
            </a:solidFill>
            <a:ln w="0" cap="flat">
              <a:noFill/>
              <a:prstDash val="solid"/>
              <a:miter/>
            </a:ln>
          </p:spPr>
          <p:txBody>
            <a:bodyPr rtlCol="0" anchor="ctr"/>
            <a:lstStyle/>
            <a:p>
              <a:endParaRPr lang="en-US"/>
            </a:p>
          </p:txBody>
        </p:sp>
        <p:grpSp>
          <p:nvGrpSpPr>
            <p:cNvPr id="100" name="Graphic 5">
              <a:extLst>
                <a:ext uri="{FF2B5EF4-FFF2-40B4-BE49-F238E27FC236}">
                  <a16:creationId xmlns:a16="http://schemas.microsoft.com/office/drawing/2014/main" id="{3F542696-976B-4DE1-A751-B6E00822A336}"/>
                </a:ext>
              </a:extLst>
            </p:cNvPr>
            <p:cNvGrpSpPr>
              <a:grpSpLocks noGrp="1" noUngrp="1" noRot="1" noMove="1" noResize="1"/>
            </p:cNvGrpSpPr>
            <p:nvPr/>
          </p:nvGrpSpPr>
          <p:grpSpPr>
            <a:xfrm>
              <a:off x="6531188" y="3772725"/>
              <a:ext cx="235895" cy="1357690"/>
              <a:chOff x="6531188" y="3772725"/>
              <a:chExt cx="235895" cy="1357690"/>
            </a:xfrm>
            <a:solidFill>
              <a:srgbClr val="121212"/>
            </a:solidFill>
          </p:grpSpPr>
          <p:sp>
            <p:nvSpPr>
              <p:cNvPr id="125" name="Freeform: Shape 124">
                <a:extLst>
                  <a:ext uri="{FF2B5EF4-FFF2-40B4-BE49-F238E27FC236}">
                    <a16:creationId xmlns:a16="http://schemas.microsoft.com/office/drawing/2014/main" id="{DB8C79BF-53CC-446D-BD91-5710853A6AA2}"/>
                  </a:ext>
                </a:extLst>
              </p:cNvPr>
              <p:cNvSpPr>
                <a:spLocks noGrp="1" noRot="1" noMove="1" noResize="1" noEditPoints="1" noAdjustHandles="1" noChangeArrowheads="1" noChangeShapeType="1"/>
              </p:cNvSpPr>
              <p:nvPr/>
            </p:nvSpPr>
            <p:spPr>
              <a:xfrm>
                <a:off x="6531329" y="3925726"/>
                <a:ext cx="235754" cy="1204689"/>
              </a:xfrm>
              <a:custGeom>
                <a:avLst/>
                <a:gdLst>
                  <a:gd name="connsiteX0" fmla="*/ 219808 w 235754"/>
                  <a:gd name="connsiteY0" fmla="*/ 0 h 1204689"/>
                  <a:gd name="connsiteX1" fmla="*/ 15806 w 235754"/>
                  <a:gd name="connsiteY1" fmla="*/ 0 h 1204689"/>
                  <a:gd name="connsiteX2" fmla="*/ 0 w 235754"/>
                  <a:gd name="connsiteY2" fmla="*/ 15806 h 1204689"/>
                  <a:gd name="connsiteX3" fmla="*/ 0 w 235754"/>
                  <a:gd name="connsiteY3" fmla="*/ 984953 h 1204689"/>
                  <a:gd name="connsiteX4" fmla="*/ 281 w 235754"/>
                  <a:gd name="connsiteY4" fmla="*/ 986709 h 1204689"/>
                  <a:gd name="connsiteX5" fmla="*/ 562 w 235754"/>
                  <a:gd name="connsiteY5" fmla="*/ 988465 h 1204689"/>
                  <a:gd name="connsiteX6" fmla="*/ 1335 w 235754"/>
                  <a:gd name="connsiteY6" fmla="*/ 990994 h 1204689"/>
                  <a:gd name="connsiteX7" fmla="*/ 1616 w 235754"/>
                  <a:gd name="connsiteY7" fmla="*/ 992048 h 1204689"/>
                  <a:gd name="connsiteX8" fmla="*/ 103616 w 235754"/>
                  <a:gd name="connsiteY8" fmla="*/ 1196049 h 1204689"/>
                  <a:gd name="connsiteX9" fmla="*/ 117877 w 235754"/>
                  <a:gd name="connsiteY9" fmla="*/ 1204690 h 1204689"/>
                  <a:gd name="connsiteX10" fmla="*/ 132138 w 235754"/>
                  <a:gd name="connsiteY10" fmla="*/ 1196049 h 1204689"/>
                  <a:gd name="connsiteX11" fmla="*/ 133402 w 235754"/>
                  <a:gd name="connsiteY11" fmla="*/ 1193520 h 1204689"/>
                  <a:gd name="connsiteX12" fmla="*/ 234138 w 235754"/>
                  <a:gd name="connsiteY12" fmla="*/ 992048 h 1204689"/>
                  <a:gd name="connsiteX13" fmla="*/ 234419 w 235754"/>
                  <a:gd name="connsiteY13" fmla="*/ 990994 h 1204689"/>
                  <a:gd name="connsiteX14" fmla="*/ 235192 w 235754"/>
                  <a:gd name="connsiteY14" fmla="*/ 988465 h 1204689"/>
                  <a:gd name="connsiteX15" fmla="*/ 235473 w 235754"/>
                  <a:gd name="connsiteY15" fmla="*/ 986709 h 1204689"/>
                  <a:gd name="connsiteX16" fmla="*/ 235754 w 235754"/>
                  <a:gd name="connsiteY16" fmla="*/ 984953 h 1204689"/>
                  <a:gd name="connsiteX17" fmla="*/ 235754 w 235754"/>
                  <a:gd name="connsiteY17" fmla="*/ 15806 h 1204689"/>
                  <a:gd name="connsiteX18" fmla="*/ 219948 w 235754"/>
                  <a:gd name="connsiteY18" fmla="*/ 0 h 1204689"/>
                  <a:gd name="connsiteX19" fmla="*/ 194026 w 235754"/>
                  <a:gd name="connsiteY19" fmla="*/ 1000829 h 1204689"/>
                  <a:gd name="connsiteX20" fmla="*/ 117736 w 235754"/>
                  <a:gd name="connsiteY20" fmla="*/ 1153338 h 1204689"/>
                  <a:gd name="connsiteX21" fmla="*/ 41447 w 235754"/>
                  <a:gd name="connsiteY21" fmla="*/ 1000829 h 1204689"/>
                  <a:gd name="connsiteX22" fmla="*/ 33509 w 235754"/>
                  <a:gd name="connsiteY22" fmla="*/ 985023 h 1204689"/>
                  <a:gd name="connsiteX23" fmla="*/ 31472 w 235754"/>
                  <a:gd name="connsiteY23" fmla="*/ 981230 h 1204689"/>
                  <a:gd name="connsiteX24" fmla="*/ 31472 w 235754"/>
                  <a:gd name="connsiteY24" fmla="*/ 31682 h 1204689"/>
                  <a:gd name="connsiteX25" fmla="*/ 203861 w 235754"/>
                  <a:gd name="connsiteY25" fmla="*/ 31682 h 1204689"/>
                  <a:gd name="connsiteX26" fmla="*/ 203861 w 235754"/>
                  <a:gd name="connsiteY26" fmla="*/ 981230 h 1204689"/>
                  <a:gd name="connsiteX27" fmla="*/ 201824 w 235754"/>
                  <a:gd name="connsiteY27" fmla="*/ 985023 h 1204689"/>
                  <a:gd name="connsiteX28" fmla="*/ 193886 w 235754"/>
                  <a:gd name="connsiteY28" fmla="*/ 1000829 h 120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5754" h="1204689">
                    <a:moveTo>
                      <a:pt x="219808" y="0"/>
                    </a:moveTo>
                    <a:lnTo>
                      <a:pt x="15806" y="0"/>
                    </a:lnTo>
                    <a:cubicBezTo>
                      <a:pt x="7165" y="0"/>
                      <a:pt x="0" y="7165"/>
                      <a:pt x="0" y="15806"/>
                    </a:cubicBezTo>
                    <a:lnTo>
                      <a:pt x="0" y="984953"/>
                    </a:lnTo>
                    <a:cubicBezTo>
                      <a:pt x="0" y="985444"/>
                      <a:pt x="0" y="986217"/>
                      <a:pt x="281" y="986709"/>
                    </a:cubicBezTo>
                    <a:cubicBezTo>
                      <a:pt x="0" y="987482"/>
                      <a:pt x="281" y="987974"/>
                      <a:pt x="562" y="988465"/>
                    </a:cubicBezTo>
                    <a:cubicBezTo>
                      <a:pt x="843" y="989519"/>
                      <a:pt x="1054" y="990222"/>
                      <a:pt x="1335" y="990994"/>
                    </a:cubicBezTo>
                    <a:cubicBezTo>
                      <a:pt x="1335" y="991275"/>
                      <a:pt x="1335" y="991767"/>
                      <a:pt x="1616" y="992048"/>
                    </a:cubicBezTo>
                    <a:lnTo>
                      <a:pt x="103616" y="1196049"/>
                    </a:lnTo>
                    <a:cubicBezTo>
                      <a:pt x="106427" y="1201388"/>
                      <a:pt x="111765" y="1204690"/>
                      <a:pt x="117877" y="1204690"/>
                    </a:cubicBezTo>
                    <a:cubicBezTo>
                      <a:pt x="123989" y="1204690"/>
                      <a:pt x="129328" y="1201388"/>
                      <a:pt x="132138" y="1196049"/>
                    </a:cubicBezTo>
                    <a:lnTo>
                      <a:pt x="133402" y="1193520"/>
                    </a:lnTo>
                    <a:lnTo>
                      <a:pt x="234138" y="992048"/>
                    </a:lnTo>
                    <a:cubicBezTo>
                      <a:pt x="234138" y="992048"/>
                      <a:pt x="234419" y="991275"/>
                      <a:pt x="234419" y="990994"/>
                    </a:cubicBezTo>
                    <a:cubicBezTo>
                      <a:pt x="234700" y="990222"/>
                      <a:pt x="234911" y="989449"/>
                      <a:pt x="235192" y="988465"/>
                    </a:cubicBezTo>
                    <a:cubicBezTo>
                      <a:pt x="235473" y="987974"/>
                      <a:pt x="235684" y="987411"/>
                      <a:pt x="235473" y="986709"/>
                    </a:cubicBezTo>
                    <a:cubicBezTo>
                      <a:pt x="235754" y="986217"/>
                      <a:pt x="235754" y="985444"/>
                      <a:pt x="235754" y="984953"/>
                    </a:cubicBezTo>
                    <a:lnTo>
                      <a:pt x="235754" y="15806"/>
                    </a:lnTo>
                    <a:cubicBezTo>
                      <a:pt x="235754" y="7165"/>
                      <a:pt x="228589" y="0"/>
                      <a:pt x="219948" y="0"/>
                    </a:cubicBezTo>
                    <a:close/>
                    <a:moveTo>
                      <a:pt x="194026" y="1000829"/>
                    </a:moveTo>
                    <a:lnTo>
                      <a:pt x="117736" y="1153338"/>
                    </a:lnTo>
                    <a:lnTo>
                      <a:pt x="41447" y="1000829"/>
                    </a:lnTo>
                    <a:lnTo>
                      <a:pt x="33509" y="985023"/>
                    </a:lnTo>
                    <a:lnTo>
                      <a:pt x="31472" y="981230"/>
                    </a:lnTo>
                    <a:lnTo>
                      <a:pt x="31472" y="31682"/>
                    </a:lnTo>
                    <a:lnTo>
                      <a:pt x="203861" y="31682"/>
                    </a:lnTo>
                    <a:lnTo>
                      <a:pt x="203861" y="981230"/>
                    </a:lnTo>
                    <a:lnTo>
                      <a:pt x="201824" y="985023"/>
                    </a:lnTo>
                    <a:lnTo>
                      <a:pt x="193886" y="1000829"/>
                    </a:lnTo>
                    <a:close/>
                  </a:path>
                </a:pathLst>
              </a:custGeom>
              <a:solidFill>
                <a:srgbClr val="121212"/>
              </a:solidFill>
              <a:ln w="0"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06D43177-5B63-4775-B7F6-2FD4EC31D061}"/>
                  </a:ext>
                </a:extLst>
              </p:cNvPr>
              <p:cNvSpPr>
                <a:spLocks noGrp="1" noRot="1" noMove="1" noResize="1" noEditPoints="1" noAdjustHandles="1" noChangeArrowheads="1" noChangeShapeType="1"/>
              </p:cNvSpPr>
              <p:nvPr/>
            </p:nvSpPr>
            <p:spPr>
              <a:xfrm>
                <a:off x="6531188" y="4894663"/>
                <a:ext cx="235753" cy="31822"/>
              </a:xfrm>
              <a:custGeom>
                <a:avLst/>
                <a:gdLst>
                  <a:gd name="connsiteX0" fmla="*/ 235754 w 235753"/>
                  <a:gd name="connsiteY0" fmla="*/ 16087 h 31822"/>
                  <a:gd name="connsiteX1" fmla="*/ 235472 w 235753"/>
                  <a:gd name="connsiteY1" fmla="*/ 17843 h 31822"/>
                  <a:gd name="connsiteX2" fmla="*/ 235192 w 235753"/>
                  <a:gd name="connsiteY2" fmla="*/ 19599 h 31822"/>
                  <a:gd name="connsiteX3" fmla="*/ 234419 w 235753"/>
                  <a:gd name="connsiteY3" fmla="*/ 22128 h 31822"/>
                  <a:gd name="connsiteX4" fmla="*/ 219877 w 235753"/>
                  <a:gd name="connsiteY4" fmla="*/ 31823 h 31822"/>
                  <a:gd name="connsiteX5" fmla="*/ 15876 w 235753"/>
                  <a:gd name="connsiteY5" fmla="*/ 31823 h 31822"/>
                  <a:gd name="connsiteX6" fmla="*/ 1335 w 235753"/>
                  <a:gd name="connsiteY6" fmla="*/ 22128 h 31822"/>
                  <a:gd name="connsiteX7" fmla="*/ 562 w 235753"/>
                  <a:gd name="connsiteY7" fmla="*/ 19599 h 31822"/>
                  <a:gd name="connsiteX8" fmla="*/ 281 w 235753"/>
                  <a:gd name="connsiteY8" fmla="*/ 17843 h 31822"/>
                  <a:gd name="connsiteX9" fmla="*/ 0 w 235753"/>
                  <a:gd name="connsiteY9" fmla="*/ 16087 h 31822"/>
                  <a:gd name="connsiteX10" fmla="*/ 15806 w 235753"/>
                  <a:gd name="connsiteY10" fmla="*/ 0 h 31822"/>
                  <a:gd name="connsiteX11" fmla="*/ 219807 w 235753"/>
                  <a:gd name="connsiteY11" fmla="*/ 0 h 31822"/>
                  <a:gd name="connsiteX12" fmla="*/ 235613 w 235753"/>
                  <a:gd name="connsiteY12" fmla="*/ 16087 h 3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5753" h="31822">
                    <a:moveTo>
                      <a:pt x="235754" y="16087"/>
                    </a:moveTo>
                    <a:cubicBezTo>
                      <a:pt x="235754" y="16579"/>
                      <a:pt x="235754" y="17351"/>
                      <a:pt x="235472" y="17843"/>
                    </a:cubicBezTo>
                    <a:cubicBezTo>
                      <a:pt x="235754" y="18616"/>
                      <a:pt x="235472" y="19107"/>
                      <a:pt x="235192" y="19599"/>
                    </a:cubicBezTo>
                    <a:cubicBezTo>
                      <a:pt x="234911" y="20653"/>
                      <a:pt x="234700" y="21355"/>
                      <a:pt x="234419" y="22128"/>
                    </a:cubicBezTo>
                    <a:cubicBezTo>
                      <a:pt x="232101" y="27748"/>
                      <a:pt x="226481" y="31823"/>
                      <a:pt x="219877" y="31823"/>
                    </a:cubicBezTo>
                    <a:lnTo>
                      <a:pt x="15876" y="31823"/>
                    </a:lnTo>
                    <a:cubicBezTo>
                      <a:pt x="9273" y="31823"/>
                      <a:pt x="3653" y="27748"/>
                      <a:pt x="1335" y="22128"/>
                    </a:cubicBezTo>
                    <a:cubicBezTo>
                      <a:pt x="1053" y="21355"/>
                      <a:pt x="843" y="20583"/>
                      <a:pt x="562" y="19599"/>
                    </a:cubicBezTo>
                    <a:cubicBezTo>
                      <a:pt x="281" y="19107"/>
                      <a:pt x="70" y="18545"/>
                      <a:pt x="281" y="17843"/>
                    </a:cubicBezTo>
                    <a:cubicBezTo>
                      <a:pt x="0" y="17351"/>
                      <a:pt x="0" y="16579"/>
                      <a:pt x="0" y="16087"/>
                    </a:cubicBezTo>
                    <a:cubicBezTo>
                      <a:pt x="0" y="7165"/>
                      <a:pt x="7165" y="0"/>
                      <a:pt x="15806" y="0"/>
                    </a:cubicBezTo>
                    <a:lnTo>
                      <a:pt x="219807" y="0"/>
                    </a:lnTo>
                    <a:cubicBezTo>
                      <a:pt x="228448" y="0"/>
                      <a:pt x="235613" y="7165"/>
                      <a:pt x="235613" y="16087"/>
                    </a:cubicBezTo>
                    <a:close/>
                  </a:path>
                </a:pathLst>
              </a:custGeom>
              <a:solidFill>
                <a:srgbClr val="121212"/>
              </a:solidFill>
              <a:ln w="0"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2326ADD5-1185-494D-9B58-1FBB97B86A05}"/>
                  </a:ext>
                </a:extLst>
              </p:cNvPr>
              <p:cNvSpPr>
                <a:spLocks noGrp="1" noRot="1" noMove="1" noResize="1" noEditPoints="1" noAdjustHandles="1" noChangeArrowheads="1" noChangeShapeType="1"/>
              </p:cNvSpPr>
              <p:nvPr/>
            </p:nvSpPr>
            <p:spPr>
              <a:xfrm>
                <a:off x="6633119" y="3925586"/>
                <a:ext cx="31892" cy="1001039"/>
              </a:xfrm>
              <a:custGeom>
                <a:avLst/>
                <a:gdLst>
                  <a:gd name="connsiteX0" fmla="*/ 15946 w 31892"/>
                  <a:gd name="connsiteY0" fmla="*/ 1001040 h 1001039"/>
                  <a:gd name="connsiteX1" fmla="*/ 0 w 31892"/>
                  <a:gd name="connsiteY1" fmla="*/ 985093 h 1001039"/>
                  <a:gd name="connsiteX2" fmla="*/ 0 w 31892"/>
                  <a:gd name="connsiteY2" fmla="*/ 15946 h 1001039"/>
                  <a:gd name="connsiteX3" fmla="*/ 15946 w 31892"/>
                  <a:gd name="connsiteY3" fmla="*/ 0 h 1001039"/>
                  <a:gd name="connsiteX4" fmla="*/ 31893 w 31892"/>
                  <a:gd name="connsiteY4" fmla="*/ 15946 h 1001039"/>
                  <a:gd name="connsiteX5" fmla="*/ 31893 w 31892"/>
                  <a:gd name="connsiteY5" fmla="*/ 985093 h 1001039"/>
                  <a:gd name="connsiteX6" fmla="*/ 15946 w 31892"/>
                  <a:gd name="connsiteY6" fmla="*/ 1001040 h 100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892" h="1001039">
                    <a:moveTo>
                      <a:pt x="15946" y="1001040"/>
                    </a:moveTo>
                    <a:cubicBezTo>
                      <a:pt x="7165" y="1001040"/>
                      <a:pt x="0" y="993874"/>
                      <a:pt x="0" y="985093"/>
                    </a:cubicBezTo>
                    <a:lnTo>
                      <a:pt x="0" y="15946"/>
                    </a:lnTo>
                    <a:cubicBezTo>
                      <a:pt x="0" y="7165"/>
                      <a:pt x="7165" y="0"/>
                      <a:pt x="15946" y="0"/>
                    </a:cubicBezTo>
                    <a:cubicBezTo>
                      <a:pt x="24727" y="0"/>
                      <a:pt x="31893" y="7165"/>
                      <a:pt x="31893" y="15946"/>
                    </a:cubicBezTo>
                    <a:lnTo>
                      <a:pt x="31893" y="985093"/>
                    </a:lnTo>
                    <a:cubicBezTo>
                      <a:pt x="31893" y="993874"/>
                      <a:pt x="24727" y="1001040"/>
                      <a:pt x="15946" y="1001040"/>
                    </a:cubicBezTo>
                    <a:close/>
                  </a:path>
                </a:pathLst>
              </a:custGeom>
              <a:solidFill>
                <a:srgbClr val="121212"/>
              </a:solidFill>
              <a:ln w="0"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AA0BBAB4-38CF-440D-879E-427AEE3EA615}"/>
                  </a:ext>
                </a:extLst>
              </p:cNvPr>
              <p:cNvSpPr>
                <a:spLocks noGrp="1" noRot="1" noMove="1" noResize="1" noEditPoints="1" noAdjustHandles="1" noChangeArrowheads="1" noChangeShapeType="1"/>
              </p:cNvSpPr>
              <p:nvPr/>
            </p:nvSpPr>
            <p:spPr>
              <a:xfrm>
                <a:off x="6531259" y="3772725"/>
                <a:ext cx="235612" cy="184612"/>
              </a:xfrm>
              <a:custGeom>
                <a:avLst/>
                <a:gdLst>
                  <a:gd name="connsiteX0" fmla="*/ 168807 w 235612"/>
                  <a:gd name="connsiteY0" fmla="*/ 0 h 184612"/>
                  <a:gd name="connsiteX1" fmla="*/ 66806 w 235612"/>
                  <a:gd name="connsiteY1" fmla="*/ 0 h 184612"/>
                  <a:gd name="connsiteX2" fmla="*/ 0 w 235612"/>
                  <a:gd name="connsiteY2" fmla="*/ 66806 h 184612"/>
                  <a:gd name="connsiteX3" fmla="*/ 0 w 235612"/>
                  <a:gd name="connsiteY3" fmla="*/ 168807 h 184612"/>
                  <a:gd name="connsiteX4" fmla="*/ 15806 w 235612"/>
                  <a:gd name="connsiteY4" fmla="*/ 184613 h 184612"/>
                  <a:gd name="connsiteX5" fmla="*/ 219807 w 235612"/>
                  <a:gd name="connsiteY5" fmla="*/ 184613 h 184612"/>
                  <a:gd name="connsiteX6" fmla="*/ 235613 w 235612"/>
                  <a:gd name="connsiteY6" fmla="*/ 168807 h 184612"/>
                  <a:gd name="connsiteX7" fmla="*/ 235613 w 235612"/>
                  <a:gd name="connsiteY7" fmla="*/ 66806 h 184612"/>
                  <a:gd name="connsiteX8" fmla="*/ 168807 w 235612"/>
                  <a:gd name="connsiteY8" fmla="*/ 0 h 184612"/>
                  <a:gd name="connsiteX9" fmla="*/ 31612 w 235612"/>
                  <a:gd name="connsiteY9" fmla="*/ 153001 h 184612"/>
                  <a:gd name="connsiteX10" fmla="*/ 31612 w 235612"/>
                  <a:gd name="connsiteY10" fmla="*/ 66806 h 184612"/>
                  <a:gd name="connsiteX11" fmla="*/ 66806 w 235612"/>
                  <a:gd name="connsiteY11" fmla="*/ 31612 h 184612"/>
                  <a:gd name="connsiteX12" fmla="*/ 168807 w 235612"/>
                  <a:gd name="connsiteY12" fmla="*/ 31612 h 184612"/>
                  <a:gd name="connsiteX13" fmla="*/ 204001 w 235612"/>
                  <a:gd name="connsiteY13" fmla="*/ 66806 h 184612"/>
                  <a:gd name="connsiteX14" fmla="*/ 204001 w 235612"/>
                  <a:gd name="connsiteY14" fmla="*/ 153001 h 184612"/>
                  <a:gd name="connsiteX15" fmla="*/ 31612 w 235612"/>
                  <a:gd name="connsiteY15" fmla="*/ 153001 h 184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5612" h="184612">
                    <a:moveTo>
                      <a:pt x="168807" y="0"/>
                    </a:moveTo>
                    <a:lnTo>
                      <a:pt x="66806" y="0"/>
                    </a:lnTo>
                    <a:cubicBezTo>
                      <a:pt x="29856" y="0"/>
                      <a:pt x="0" y="29856"/>
                      <a:pt x="0" y="66806"/>
                    </a:cubicBezTo>
                    <a:lnTo>
                      <a:pt x="0" y="168807"/>
                    </a:lnTo>
                    <a:cubicBezTo>
                      <a:pt x="0" y="177448"/>
                      <a:pt x="7165" y="184613"/>
                      <a:pt x="15806" y="184613"/>
                    </a:cubicBezTo>
                    <a:lnTo>
                      <a:pt x="219807" y="184613"/>
                    </a:lnTo>
                    <a:cubicBezTo>
                      <a:pt x="228448" y="184613"/>
                      <a:pt x="235613" y="177448"/>
                      <a:pt x="235613" y="168807"/>
                    </a:cubicBezTo>
                    <a:lnTo>
                      <a:pt x="235613" y="66806"/>
                    </a:lnTo>
                    <a:cubicBezTo>
                      <a:pt x="235613" y="29856"/>
                      <a:pt x="205757" y="0"/>
                      <a:pt x="168807" y="0"/>
                    </a:cubicBezTo>
                    <a:close/>
                    <a:moveTo>
                      <a:pt x="31612" y="153001"/>
                    </a:moveTo>
                    <a:lnTo>
                      <a:pt x="31612" y="66806"/>
                    </a:lnTo>
                    <a:cubicBezTo>
                      <a:pt x="31612" y="47418"/>
                      <a:pt x="47418" y="31612"/>
                      <a:pt x="66806" y="31612"/>
                    </a:cubicBezTo>
                    <a:lnTo>
                      <a:pt x="168807" y="31612"/>
                    </a:lnTo>
                    <a:cubicBezTo>
                      <a:pt x="188195" y="31612"/>
                      <a:pt x="204001" y="47418"/>
                      <a:pt x="204001" y="66806"/>
                    </a:cubicBezTo>
                    <a:lnTo>
                      <a:pt x="204001" y="153001"/>
                    </a:lnTo>
                    <a:lnTo>
                      <a:pt x="31612" y="153001"/>
                    </a:lnTo>
                    <a:close/>
                  </a:path>
                </a:pathLst>
              </a:custGeom>
              <a:solidFill>
                <a:srgbClr val="121212"/>
              </a:solidFill>
              <a:ln w="0" cap="flat">
                <a:noFill/>
                <a:prstDash val="solid"/>
                <a:miter/>
              </a:ln>
            </p:spPr>
            <p:txBody>
              <a:bodyPr rtlCol="0" anchor="ctr"/>
              <a:lstStyle/>
              <a:p>
                <a:endParaRPr lang="en-US"/>
              </a:p>
            </p:txBody>
          </p:sp>
        </p:grpSp>
        <p:grpSp>
          <p:nvGrpSpPr>
            <p:cNvPr id="101" name="Graphic 5">
              <a:extLst>
                <a:ext uri="{FF2B5EF4-FFF2-40B4-BE49-F238E27FC236}">
                  <a16:creationId xmlns:a16="http://schemas.microsoft.com/office/drawing/2014/main" id="{E82461AE-1FC2-44D7-B960-8886CF4DFC50}"/>
                </a:ext>
              </a:extLst>
            </p:cNvPr>
            <p:cNvGrpSpPr>
              <a:grpSpLocks noGrp="1" noUngrp="1" noRot="1" noMove="1" noResize="1"/>
            </p:cNvGrpSpPr>
            <p:nvPr/>
          </p:nvGrpSpPr>
          <p:grpSpPr>
            <a:xfrm>
              <a:off x="5408830" y="3772444"/>
              <a:ext cx="1026680" cy="1358111"/>
              <a:chOff x="5408830" y="3772444"/>
              <a:chExt cx="1026680" cy="1358111"/>
            </a:xfrm>
            <a:solidFill>
              <a:srgbClr val="121212"/>
            </a:solidFill>
          </p:grpSpPr>
          <p:grpSp>
            <p:nvGrpSpPr>
              <p:cNvPr id="102" name="Graphic 5">
                <a:extLst>
                  <a:ext uri="{FF2B5EF4-FFF2-40B4-BE49-F238E27FC236}">
                    <a16:creationId xmlns:a16="http://schemas.microsoft.com/office/drawing/2014/main" id="{87F8F253-CA9D-4CDF-8A87-7336BF0297BB}"/>
                  </a:ext>
                </a:extLst>
              </p:cNvPr>
              <p:cNvGrpSpPr>
                <a:grpSpLocks noGrp="1" noUngrp="1" noRot="1" noMove="1" noResize="1"/>
              </p:cNvGrpSpPr>
              <p:nvPr/>
            </p:nvGrpSpPr>
            <p:grpSpPr>
              <a:xfrm>
                <a:off x="5765973" y="3963871"/>
                <a:ext cx="312464" cy="133893"/>
                <a:chOff x="5765973" y="3963871"/>
                <a:chExt cx="312464" cy="133893"/>
              </a:xfrm>
              <a:solidFill>
                <a:srgbClr val="121212"/>
              </a:solidFill>
            </p:grpSpPr>
            <p:sp>
              <p:nvSpPr>
                <p:cNvPr id="122" name="Freeform: Shape 121">
                  <a:extLst>
                    <a:ext uri="{FF2B5EF4-FFF2-40B4-BE49-F238E27FC236}">
                      <a16:creationId xmlns:a16="http://schemas.microsoft.com/office/drawing/2014/main" id="{4FD43E1F-02C5-411C-85ED-E7722F274DFA}"/>
                    </a:ext>
                  </a:extLst>
                </p:cNvPr>
                <p:cNvSpPr>
                  <a:spLocks noGrp="1" noRot="1" noMove="1" noResize="1" noEditPoints="1" noAdjustHandles="1" noChangeArrowheads="1" noChangeShapeType="1"/>
                </p:cNvSpPr>
                <p:nvPr/>
              </p:nvSpPr>
              <p:spPr>
                <a:xfrm>
                  <a:off x="5919044" y="3963871"/>
                  <a:ext cx="159393" cy="31892"/>
                </a:xfrm>
                <a:custGeom>
                  <a:avLst/>
                  <a:gdLst>
                    <a:gd name="connsiteX0" fmla="*/ 143447 w 159393"/>
                    <a:gd name="connsiteY0" fmla="*/ 31893 h 31892"/>
                    <a:gd name="connsiteX1" fmla="*/ 15947 w 159393"/>
                    <a:gd name="connsiteY1" fmla="*/ 31893 h 31892"/>
                    <a:gd name="connsiteX2" fmla="*/ 0 w 159393"/>
                    <a:gd name="connsiteY2" fmla="*/ 15946 h 31892"/>
                    <a:gd name="connsiteX3" fmla="*/ 15947 w 159393"/>
                    <a:gd name="connsiteY3" fmla="*/ 0 h 31892"/>
                    <a:gd name="connsiteX4" fmla="*/ 143447 w 159393"/>
                    <a:gd name="connsiteY4" fmla="*/ 0 h 31892"/>
                    <a:gd name="connsiteX5" fmla="*/ 159394 w 159393"/>
                    <a:gd name="connsiteY5" fmla="*/ 15946 h 31892"/>
                    <a:gd name="connsiteX6" fmla="*/ 143447 w 159393"/>
                    <a:gd name="connsiteY6" fmla="*/ 31893 h 3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393" h="31892">
                      <a:moveTo>
                        <a:pt x="143447" y="31893"/>
                      </a:moveTo>
                      <a:lnTo>
                        <a:pt x="15947" y="31893"/>
                      </a:lnTo>
                      <a:cubicBezTo>
                        <a:pt x="7165" y="31893"/>
                        <a:pt x="0" y="24727"/>
                        <a:pt x="0" y="15946"/>
                      </a:cubicBezTo>
                      <a:cubicBezTo>
                        <a:pt x="0" y="7165"/>
                        <a:pt x="7165" y="0"/>
                        <a:pt x="15947" y="0"/>
                      </a:cubicBezTo>
                      <a:lnTo>
                        <a:pt x="143447" y="0"/>
                      </a:lnTo>
                      <a:cubicBezTo>
                        <a:pt x="152228" y="0"/>
                        <a:pt x="159394" y="7165"/>
                        <a:pt x="159394" y="15946"/>
                      </a:cubicBezTo>
                      <a:cubicBezTo>
                        <a:pt x="159394" y="24727"/>
                        <a:pt x="152228" y="31893"/>
                        <a:pt x="143447" y="31893"/>
                      </a:cubicBezTo>
                      <a:close/>
                    </a:path>
                  </a:pathLst>
                </a:custGeom>
                <a:solidFill>
                  <a:srgbClr val="121212"/>
                </a:solidFill>
                <a:ln w="0"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B1345DE8-BD25-4A54-936C-0CB816213B19}"/>
                    </a:ext>
                  </a:extLst>
                </p:cNvPr>
                <p:cNvSpPr>
                  <a:spLocks noGrp="1" noRot="1" noMove="1" noResize="1" noEditPoints="1" noAdjustHandles="1" noChangeArrowheads="1" noChangeShapeType="1"/>
                </p:cNvSpPr>
                <p:nvPr/>
              </p:nvSpPr>
              <p:spPr>
                <a:xfrm>
                  <a:off x="5766043" y="3963871"/>
                  <a:ext cx="108393" cy="31892"/>
                </a:xfrm>
                <a:custGeom>
                  <a:avLst/>
                  <a:gdLst>
                    <a:gd name="connsiteX0" fmla="*/ 92447 w 108393"/>
                    <a:gd name="connsiteY0" fmla="*/ 31893 h 31892"/>
                    <a:gd name="connsiteX1" fmla="*/ 15946 w 108393"/>
                    <a:gd name="connsiteY1" fmla="*/ 31893 h 31892"/>
                    <a:gd name="connsiteX2" fmla="*/ 0 w 108393"/>
                    <a:gd name="connsiteY2" fmla="*/ 15946 h 31892"/>
                    <a:gd name="connsiteX3" fmla="*/ 15946 w 108393"/>
                    <a:gd name="connsiteY3" fmla="*/ 0 h 31892"/>
                    <a:gd name="connsiteX4" fmla="*/ 92447 w 108393"/>
                    <a:gd name="connsiteY4" fmla="*/ 0 h 31892"/>
                    <a:gd name="connsiteX5" fmla="*/ 108393 w 108393"/>
                    <a:gd name="connsiteY5" fmla="*/ 15946 h 31892"/>
                    <a:gd name="connsiteX6" fmla="*/ 92447 w 108393"/>
                    <a:gd name="connsiteY6" fmla="*/ 31893 h 3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393" h="31892">
                      <a:moveTo>
                        <a:pt x="92447" y="31893"/>
                      </a:moveTo>
                      <a:lnTo>
                        <a:pt x="15946" y="31893"/>
                      </a:lnTo>
                      <a:cubicBezTo>
                        <a:pt x="7165" y="31893"/>
                        <a:pt x="0" y="24727"/>
                        <a:pt x="0" y="15946"/>
                      </a:cubicBezTo>
                      <a:cubicBezTo>
                        <a:pt x="0" y="7165"/>
                        <a:pt x="7165" y="0"/>
                        <a:pt x="15946" y="0"/>
                      </a:cubicBezTo>
                      <a:lnTo>
                        <a:pt x="92447" y="0"/>
                      </a:lnTo>
                      <a:cubicBezTo>
                        <a:pt x="101228" y="0"/>
                        <a:pt x="108393" y="7165"/>
                        <a:pt x="108393" y="15946"/>
                      </a:cubicBezTo>
                      <a:cubicBezTo>
                        <a:pt x="108393" y="24727"/>
                        <a:pt x="101228" y="31893"/>
                        <a:pt x="92447" y="31893"/>
                      </a:cubicBezTo>
                      <a:close/>
                    </a:path>
                  </a:pathLst>
                </a:custGeom>
                <a:solidFill>
                  <a:srgbClr val="121212"/>
                </a:solidFill>
                <a:ln w="0"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048B8BE0-C9E8-4E2F-BAB8-F4986DFE2F38}"/>
                    </a:ext>
                  </a:extLst>
                </p:cNvPr>
                <p:cNvSpPr>
                  <a:spLocks noGrp="1" noRot="1" noMove="1" noResize="1" noEditPoints="1" noAdjustHandles="1" noChangeArrowheads="1" noChangeShapeType="1"/>
                </p:cNvSpPr>
                <p:nvPr/>
              </p:nvSpPr>
              <p:spPr>
                <a:xfrm>
                  <a:off x="5765973" y="4065872"/>
                  <a:ext cx="312464" cy="31892"/>
                </a:xfrm>
                <a:custGeom>
                  <a:avLst/>
                  <a:gdLst>
                    <a:gd name="connsiteX0" fmla="*/ 296518 w 312464"/>
                    <a:gd name="connsiteY0" fmla="*/ 31893 h 31892"/>
                    <a:gd name="connsiteX1" fmla="*/ 15946 w 312464"/>
                    <a:gd name="connsiteY1" fmla="*/ 31893 h 31892"/>
                    <a:gd name="connsiteX2" fmla="*/ 0 w 312464"/>
                    <a:gd name="connsiteY2" fmla="*/ 15946 h 31892"/>
                    <a:gd name="connsiteX3" fmla="*/ 15946 w 312464"/>
                    <a:gd name="connsiteY3" fmla="*/ 0 h 31892"/>
                    <a:gd name="connsiteX4" fmla="*/ 296518 w 312464"/>
                    <a:gd name="connsiteY4" fmla="*/ 0 h 31892"/>
                    <a:gd name="connsiteX5" fmla="*/ 312465 w 312464"/>
                    <a:gd name="connsiteY5" fmla="*/ 15946 h 31892"/>
                    <a:gd name="connsiteX6" fmla="*/ 296518 w 312464"/>
                    <a:gd name="connsiteY6" fmla="*/ 31893 h 3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464" h="31892">
                      <a:moveTo>
                        <a:pt x="296518" y="31893"/>
                      </a:moveTo>
                      <a:lnTo>
                        <a:pt x="15946" y="31893"/>
                      </a:lnTo>
                      <a:cubicBezTo>
                        <a:pt x="7165" y="31893"/>
                        <a:pt x="0" y="24727"/>
                        <a:pt x="0" y="15946"/>
                      </a:cubicBezTo>
                      <a:cubicBezTo>
                        <a:pt x="0" y="7165"/>
                        <a:pt x="7165" y="0"/>
                        <a:pt x="15946" y="0"/>
                      </a:cubicBezTo>
                      <a:lnTo>
                        <a:pt x="296518" y="0"/>
                      </a:lnTo>
                      <a:cubicBezTo>
                        <a:pt x="305299" y="0"/>
                        <a:pt x="312465" y="7165"/>
                        <a:pt x="312465" y="15946"/>
                      </a:cubicBezTo>
                      <a:cubicBezTo>
                        <a:pt x="312465" y="24727"/>
                        <a:pt x="305299" y="31893"/>
                        <a:pt x="296518" y="31893"/>
                      </a:cubicBezTo>
                      <a:close/>
                    </a:path>
                  </a:pathLst>
                </a:custGeom>
                <a:solidFill>
                  <a:srgbClr val="121212"/>
                </a:solidFill>
                <a:ln w="0" cap="flat">
                  <a:noFill/>
                  <a:prstDash val="solid"/>
                  <a:miter/>
                </a:ln>
              </p:spPr>
              <p:txBody>
                <a:bodyPr rtlCol="0" anchor="ctr"/>
                <a:lstStyle/>
                <a:p>
                  <a:endParaRPr lang="en-US"/>
                </a:p>
              </p:txBody>
            </p:sp>
          </p:grpSp>
          <p:grpSp>
            <p:nvGrpSpPr>
              <p:cNvPr id="103" name="Graphic 5">
                <a:extLst>
                  <a:ext uri="{FF2B5EF4-FFF2-40B4-BE49-F238E27FC236}">
                    <a16:creationId xmlns:a16="http://schemas.microsoft.com/office/drawing/2014/main" id="{05869C18-B2F5-4618-8798-5755711AB01A}"/>
                  </a:ext>
                </a:extLst>
              </p:cNvPr>
              <p:cNvGrpSpPr>
                <a:grpSpLocks noGrp="1" noUngrp="1" noRot="1" noMove="1" noResize="1"/>
              </p:cNvGrpSpPr>
              <p:nvPr/>
            </p:nvGrpSpPr>
            <p:grpSpPr>
              <a:xfrm>
                <a:off x="5765973" y="4244373"/>
                <a:ext cx="516535" cy="133893"/>
                <a:chOff x="5765973" y="4244373"/>
                <a:chExt cx="516535" cy="133893"/>
              </a:xfrm>
              <a:solidFill>
                <a:srgbClr val="121212"/>
              </a:solidFill>
            </p:grpSpPr>
            <p:sp>
              <p:nvSpPr>
                <p:cNvPr id="118" name="Freeform: Shape 117">
                  <a:extLst>
                    <a:ext uri="{FF2B5EF4-FFF2-40B4-BE49-F238E27FC236}">
                      <a16:creationId xmlns:a16="http://schemas.microsoft.com/office/drawing/2014/main" id="{464E2189-DE0D-4144-B4BE-A17B89E31DAE}"/>
                    </a:ext>
                  </a:extLst>
                </p:cNvPr>
                <p:cNvSpPr>
                  <a:spLocks noGrp="1" noRot="1" noMove="1" noResize="1" noEditPoints="1" noAdjustHandles="1" noChangeArrowheads="1" noChangeShapeType="1"/>
                </p:cNvSpPr>
                <p:nvPr/>
              </p:nvSpPr>
              <p:spPr>
                <a:xfrm>
                  <a:off x="5970044" y="4346374"/>
                  <a:ext cx="312464" cy="31892"/>
                </a:xfrm>
                <a:custGeom>
                  <a:avLst/>
                  <a:gdLst>
                    <a:gd name="connsiteX0" fmla="*/ 296519 w 312464"/>
                    <a:gd name="connsiteY0" fmla="*/ 31893 h 31892"/>
                    <a:gd name="connsiteX1" fmla="*/ 15947 w 312464"/>
                    <a:gd name="connsiteY1" fmla="*/ 31893 h 31892"/>
                    <a:gd name="connsiteX2" fmla="*/ 0 w 312464"/>
                    <a:gd name="connsiteY2" fmla="*/ 15946 h 31892"/>
                    <a:gd name="connsiteX3" fmla="*/ 15947 w 312464"/>
                    <a:gd name="connsiteY3" fmla="*/ 0 h 31892"/>
                    <a:gd name="connsiteX4" fmla="*/ 296519 w 312464"/>
                    <a:gd name="connsiteY4" fmla="*/ 0 h 31892"/>
                    <a:gd name="connsiteX5" fmla="*/ 312465 w 312464"/>
                    <a:gd name="connsiteY5" fmla="*/ 15946 h 31892"/>
                    <a:gd name="connsiteX6" fmla="*/ 296519 w 312464"/>
                    <a:gd name="connsiteY6" fmla="*/ 31893 h 3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464" h="31892">
                      <a:moveTo>
                        <a:pt x="296519" y="31893"/>
                      </a:moveTo>
                      <a:lnTo>
                        <a:pt x="15947" y="31893"/>
                      </a:lnTo>
                      <a:cubicBezTo>
                        <a:pt x="7165" y="31893"/>
                        <a:pt x="0" y="24727"/>
                        <a:pt x="0" y="15946"/>
                      </a:cubicBezTo>
                      <a:cubicBezTo>
                        <a:pt x="0" y="7165"/>
                        <a:pt x="7165" y="0"/>
                        <a:pt x="15947" y="0"/>
                      </a:cubicBezTo>
                      <a:lnTo>
                        <a:pt x="296519" y="0"/>
                      </a:lnTo>
                      <a:cubicBezTo>
                        <a:pt x="305300" y="0"/>
                        <a:pt x="312465" y="7165"/>
                        <a:pt x="312465" y="15946"/>
                      </a:cubicBezTo>
                      <a:cubicBezTo>
                        <a:pt x="312465" y="24727"/>
                        <a:pt x="305300" y="31893"/>
                        <a:pt x="296519" y="31893"/>
                      </a:cubicBezTo>
                      <a:close/>
                    </a:path>
                  </a:pathLst>
                </a:custGeom>
                <a:solidFill>
                  <a:srgbClr val="121212"/>
                </a:solidFill>
                <a:ln w="0"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9A481A58-06BA-4278-ADA7-A69AA6F504E9}"/>
                    </a:ext>
                  </a:extLst>
                </p:cNvPr>
                <p:cNvSpPr>
                  <a:spLocks noGrp="1" noRot="1" noMove="1" noResize="1" noEditPoints="1" noAdjustHandles="1" noChangeArrowheads="1" noChangeShapeType="1"/>
                </p:cNvSpPr>
                <p:nvPr/>
              </p:nvSpPr>
              <p:spPr>
                <a:xfrm>
                  <a:off x="5766043" y="4346374"/>
                  <a:ext cx="159393" cy="31892"/>
                </a:xfrm>
                <a:custGeom>
                  <a:avLst/>
                  <a:gdLst>
                    <a:gd name="connsiteX0" fmla="*/ 143447 w 159393"/>
                    <a:gd name="connsiteY0" fmla="*/ 31893 h 31892"/>
                    <a:gd name="connsiteX1" fmla="*/ 15946 w 159393"/>
                    <a:gd name="connsiteY1" fmla="*/ 31893 h 31892"/>
                    <a:gd name="connsiteX2" fmla="*/ 0 w 159393"/>
                    <a:gd name="connsiteY2" fmla="*/ 15946 h 31892"/>
                    <a:gd name="connsiteX3" fmla="*/ 15946 w 159393"/>
                    <a:gd name="connsiteY3" fmla="*/ 0 h 31892"/>
                    <a:gd name="connsiteX4" fmla="*/ 143447 w 159393"/>
                    <a:gd name="connsiteY4" fmla="*/ 0 h 31892"/>
                    <a:gd name="connsiteX5" fmla="*/ 159393 w 159393"/>
                    <a:gd name="connsiteY5" fmla="*/ 15946 h 31892"/>
                    <a:gd name="connsiteX6" fmla="*/ 143447 w 159393"/>
                    <a:gd name="connsiteY6" fmla="*/ 31893 h 3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393" h="31892">
                      <a:moveTo>
                        <a:pt x="143447" y="31893"/>
                      </a:moveTo>
                      <a:lnTo>
                        <a:pt x="15946" y="31893"/>
                      </a:lnTo>
                      <a:cubicBezTo>
                        <a:pt x="7165" y="31893"/>
                        <a:pt x="0" y="24727"/>
                        <a:pt x="0" y="15946"/>
                      </a:cubicBezTo>
                      <a:cubicBezTo>
                        <a:pt x="0" y="7165"/>
                        <a:pt x="7165" y="0"/>
                        <a:pt x="15946" y="0"/>
                      </a:cubicBezTo>
                      <a:lnTo>
                        <a:pt x="143447" y="0"/>
                      </a:lnTo>
                      <a:cubicBezTo>
                        <a:pt x="152228" y="0"/>
                        <a:pt x="159393" y="7165"/>
                        <a:pt x="159393" y="15946"/>
                      </a:cubicBezTo>
                      <a:cubicBezTo>
                        <a:pt x="159393" y="24727"/>
                        <a:pt x="152228" y="31893"/>
                        <a:pt x="143447" y="31893"/>
                      </a:cubicBezTo>
                      <a:close/>
                    </a:path>
                  </a:pathLst>
                </a:custGeom>
                <a:solidFill>
                  <a:srgbClr val="121212"/>
                </a:solidFill>
                <a:ln w="0"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3BAEB969-A2C8-4A9C-9A4B-A11DF3B2666C}"/>
                    </a:ext>
                  </a:extLst>
                </p:cNvPr>
                <p:cNvSpPr>
                  <a:spLocks noGrp="1" noRot="1" noMove="1" noResize="1" noEditPoints="1" noAdjustHandles="1" noChangeArrowheads="1" noChangeShapeType="1"/>
                </p:cNvSpPr>
                <p:nvPr/>
              </p:nvSpPr>
              <p:spPr>
                <a:xfrm>
                  <a:off x="6148615" y="4244373"/>
                  <a:ext cx="133893" cy="31892"/>
                </a:xfrm>
                <a:custGeom>
                  <a:avLst/>
                  <a:gdLst>
                    <a:gd name="connsiteX0" fmla="*/ 117947 w 133893"/>
                    <a:gd name="connsiteY0" fmla="*/ 31893 h 31892"/>
                    <a:gd name="connsiteX1" fmla="*/ 15947 w 133893"/>
                    <a:gd name="connsiteY1" fmla="*/ 31893 h 31892"/>
                    <a:gd name="connsiteX2" fmla="*/ 0 w 133893"/>
                    <a:gd name="connsiteY2" fmla="*/ 15946 h 31892"/>
                    <a:gd name="connsiteX3" fmla="*/ 15947 w 133893"/>
                    <a:gd name="connsiteY3" fmla="*/ 0 h 31892"/>
                    <a:gd name="connsiteX4" fmla="*/ 117947 w 133893"/>
                    <a:gd name="connsiteY4" fmla="*/ 0 h 31892"/>
                    <a:gd name="connsiteX5" fmla="*/ 133893 w 133893"/>
                    <a:gd name="connsiteY5" fmla="*/ 15946 h 31892"/>
                    <a:gd name="connsiteX6" fmla="*/ 117947 w 133893"/>
                    <a:gd name="connsiteY6" fmla="*/ 31893 h 3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893" h="31892">
                      <a:moveTo>
                        <a:pt x="117947" y="31893"/>
                      </a:moveTo>
                      <a:lnTo>
                        <a:pt x="15947" y="31893"/>
                      </a:lnTo>
                      <a:cubicBezTo>
                        <a:pt x="7165" y="31893"/>
                        <a:pt x="0" y="24727"/>
                        <a:pt x="0" y="15946"/>
                      </a:cubicBezTo>
                      <a:cubicBezTo>
                        <a:pt x="0" y="7165"/>
                        <a:pt x="7165" y="0"/>
                        <a:pt x="15947" y="0"/>
                      </a:cubicBezTo>
                      <a:lnTo>
                        <a:pt x="117947" y="0"/>
                      </a:lnTo>
                      <a:cubicBezTo>
                        <a:pt x="126728" y="0"/>
                        <a:pt x="133893" y="7165"/>
                        <a:pt x="133893" y="15946"/>
                      </a:cubicBezTo>
                      <a:cubicBezTo>
                        <a:pt x="133893" y="24727"/>
                        <a:pt x="126728" y="31893"/>
                        <a:pt x="117947" y="31893"/>
                      </a:cubicBezTo>
                      <a:close/>
                    </a:path>
                  </a:pathLst>
                </a:custGeom>
                <a:solidFill>
                  <a:srgbClr val="121212"/>
                </a:solidFill>
                <a:ln w="0"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12B13FB1-959C-46E9-96EC-DFD3A0F5255F}"/>
                    </a:ext>
                  </a:extLst>
                </p:cNvPr>
                <p:cNvSpPr>
                  <a:spLocks noGrp="1" noRot="1" noMove="1" noResize="1" noEditPoints="1" noAdjustHandles="1" noChangeArrowheads="1" noChangeShapeType="1"/>
                </p:cNvSpPr>
                <p:nvPr/>
              </p:nvSpPr>
              <p:spPr>
                <a:xfrm>
                  <a:off x="5765973" y="4244373"/>
                  <a:ext cx="337964" cy="31892"/>
                </a:xfrm>
                <a:custGeom>
                  <a:avLst/>
                  <a:gdLst>
                    <a:gd name="connsiteX0" fmla="*/ 322018 w 337964"/>
                    <a:gd name="connsiteY0" fmla="*/ 31893 h 31892"/>
                    <a:gd name="connsiteX1" fmla="*/ 15946 w 337964"/>
                    <a:gd name="connsiteY1" fmla="*/ 31893 h 31892"/>
                    <a:gd name="connsiteX2" fmla="*/ 0 w 337964"/>
                    <a:gd name="connsiteY2" fmla="*/ 15946 h 31892"/>
                    <a:gd name="connsiteX3" fmla="*/ 15946 w 337964"/>
                    <a:gd name="connsiteY3" fmla="*/ 0 h 31892"/>
                    <a:gd name="connsiteX4" fmla="*/ 322018 w 337964"/>
                    <a:gd name="connsiteY4" fmla="*/ 0 h 31892"/>
                    <a:gd name="connsiteX5" fmla="*/ 337965 w 337964"/>
                    <a:gd name="connsiteY5" fmla="*/ 15946 h 31892"/>
                    <a:gd name="connsiteX6" fmla="*/ 322018 w 337964"/>
                    <a:gd name="connsiteY6" fmla="*/ 31893 h 3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964" h="31892">
                      <a:moveTo>
                        <a:pt x="322018" y="31893"/>
                      </a:moveTo>
                      <a:lnTo>
                        <a:pt x="15946" y="31893"/>
                      </a:lnTo>
                      <a:cubicBezTo>
                        <a:pt x="7165" y="31893"/>
                        <a:pt x="0" y="24727"/>
                        <a:pt x="0" y="15946"/>
                      </a:cubicBezTo>
                      <a:cubicBezTo>
                        <a:pt x="0" y="7165"/>
                        <a:pt x="7165" y="0"/>
                        <a:pt x="15946" y="0"/>
                      </a:cubicBezTo>
                      <a:lnTo>
                        <a:pt x="322018" y="0"/>
                      </a:lnTo>
                      <a:cubicBezTo>
                        <a:pt x="330799" y="0"/>
                        <a:pt x="337965" y="7165"/>
                        <a:pt x="337965" y="15946"/>
                      </a:cubicBezTo>
                      <a:cubicBezTo>
                        <a:pt x="337965" y="24727"/>
                        <a:pt x="330799" y="31893"/>
                        <a:pt x="322018" y="31893"/>
                      </a:cubicBezTo>
                      <a:close/>
                    </a:path>
                  </a:pathLst>
                </a:custGeom>
                <a:solidFill>
                  <a:srgbClr val="121212"/>
                </a:solidFill>
                <a:ln w="0" cap="flat">
                  <a:noFill/>
                  <a:prstDash val="solid"/>
                  <a:miter/>
                </a:ln>
              </p:spPr>
              <p:txBody>
                <a:bodyPr rtlCol="0" anchor="ctr"/>
                <a:lstStyle/>
                <a:p>
                  <a:endParaRPr lang="en-US"/>
                </a:p>
              </p:txBody>
            </p:sp>
          </p:grpSp>
          <p:grpSp>
            <p:nvGrpSpPr>
              <p:cNvPr id="104" name="Graphic 5">
                <a:extLst>
                  <a:ext uri="{FF2B5EF4-FFF2-40B4-BE49-F238E27FC236}">
                    <a16:creationId xmlns:a16="http://schemas.microsoft.com/office/drawing/2014/main" id="{D39B7876-BEDA-45C5-9C8C-1273C0443CF8}"/>
                  </a:ext>
                </a:extLst>
              </p:cNvPr>
              <p:cNvGrpSpPr>
                <a:grpSpLocks noGrp="1" noUngrp="1" noRot="1" noMove="1" noResize="1"/>
              </p:cNvGrpSpPr>
              <p:nvPr/>
            </p:nvGrpSpPr>
            <p:grpSpPr>
              <a:xfrm>
                <a:off x="5765973" y="4524945"/>
                <a:ext cx="516536" cy="133893"/>
                <a:chOff x="5765973" y="4524945"/>
                <a:chExt cx="516536" cy="133893"/>
              </a:xfrm>
              <a:solidFill>
                <a:srgbClr val="121212"/>
              </a:solidFill>
            </p:grpSpPr>
            <p:sp>
              <p:nvSpPr>
                <p:cNvPr id="115" name="Freeform: Shape 114">
                  <a:extLst>
                    <a:ext uri="{FF2B5EF4-FFF2-40B4-BE49-F238E27FC236}">
                      <a16:creationId xmlns:a16="http://schemas.microsoft.com/office/drawing/2014/main" id="{472C6402-9DF8-4CD0-9835-71A811878016}"/>
                    </a:ext>
                  </a:extLst>
                </p:cNvPr>
                <p:cNvSpPr>
                  <a:spLocks noGrp="1" noRot="1" noMove="1" noResize="1" noEditPoints="1" noAdjustHandles="1" noChangeArrowheads="1" noChangeShapeType="1"/>
                </p:cNvSpPr>
                <p:nvPr/>
              </p:nvSpPr>
              <p:spPr>
                <a:xfrm>
                  <a:off x="5765973" y="4626946"/>
                  <a:ext cx="388965" cy="31892"/>
                </a:xfrm>
                <a:custGeom>
                  <a:avLst/>
                  <a:gdLst>
                    <a:gd name="connsiteX0" fmla="*/ 373019 w 388965"/>
                    <a:gd name="connsiteY0" fmla="*/ 31893 h 31892"/>
                    <a:gd name="connsiteX1" fmla="*/ 15946 w 388965"/>
                    <a:gd name="connsiteY1" fmla="*/ 31893 h 31892"/>
                    <a:gd name="connsiteX2" fmla="*/ 0 w 388965"/>
                    <a:gd name="connsiteY2" fmla="*/ 15946 h 31892"/>
                    <a:gd name="connsiteX3" fmla="*/ 15946 w 388965"/>
                    <a:gd name="connsiteY3" fmla="*/ 0 h 31892"/>
                    <a:gd name="connsiteX4" fmla="*/ 373019 w 388965"/>
                    <a:gd name="connsiteY4" fmla="*/ 0 h 31892"/>
                    <a:gd name="connsiteX5" fmla="*/ 388965 w 388965"/>
                    <a:gd name="connsiteY5" fmla="*/ 15946 h 31892"/>
                    <a:gd name="connsiteX6" fmla="*/ 373019 w 388965"/>
                    <a:gd name="connsiteY6" fmla="*/ 31893 h 3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8965" h="31892">
                      <a:moveTo>
                        <a:pt x="373019" y="31893"/>
                      </a:moveTo>
                      <a:lnTo>
                        <a:pt x="15946" y="31893"/>
                      </a:lnTo>
                      <a:cubicBezTo>
                        <a:pt x="7165" y="31893"/>
                        <a:pt x="0" y="24727"/>
                        <a:pt x="0" y="15946"/>
                      </a:cubicBezTo>
                      <a:cubicBezTo>
                        <a:pt x="0" y="7165"/>
                        <a:pt x="7165" y="0"/>
                        <a:pt x="15946" y="0"/>
                      </a:cubicBezTo>
                      <a:lnTo>
                        <a:pt x="373019" y="0"/>
                      </a:lnTo>
                      <a:cubicBezTo>
                        <a:pt x="381800" y="0"/>
                        <a:pt x="388965" y="7165"/>
                        <a:pt x="388965" y="15946"/>
                      </a:cubicBezTo>
                      <a:cubicBezTo>
                        <a:pt x="388965" y="24727"/>
                        <a:pt x="381800" y="31893"/>
                        <a:pt x="373019" y="31893"/>
                      </a:cubicBezTo>
                      <a:close/>
                    </a:path>
                  </a:pathLst>
                </a:custGeom>
                <a:solidFill>
                  <a:srgbClr val="121212"/>
                </a:solidFill>
                <a:ln w="0"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B5EDFB45-4834-45C6-B0C7-DBF0AE31E29E}"/>
                    </a:ext>
                  </a:extLst>
                </p:cNvPr>
                <p:cNvSpPr>
                  <a:spLocks noGrp="1" noRot="1" noMove="1" noResize="1" noEditPoints="1" noAdjustHandles="1" noChangeArrowheads="1" noChangeShapeType="1"/>
                </p:cNvSpPr>
                <p:nvPr/>
              </p:nvSpPr>
              <p:spPr>
                <a:xfrm>
                  <a:off x="6046615" y="4524945"/>
                  <a:ext cx="235894" cy="31892"/>
                </a:xfrm>
                <a:custGeom>
                  <a:avLst/>
                  <a:gdLst>
                    <a:gd name="connsiteX0" fmla="*/ 219948 w 235894"/>
                    <a:gd name="connsiteY0" fmla="*/ 31893 h 31892"/>
                    <a:gd name="connsiteX1" fmla="*/ 15947 w 235894"/>
                    <a:gd name="connsiteY1" fmla="*/ 31893 h 31892"/>
                    <a:gd name="connsiteX2" fmla="*/ 0 w 235894"/>
                    <a:gd name="connsiteY2" fmla="*/ 15946 h 31892"/>
                    <a:gd name="connsiteX3" fmla="*/ 15947 w 235894"/>
                    <a:gd name="connsiteY3" fmla="*/ 0 h 31892"/>
                    <a:gd name="connsiteX4" fmla="*/ 219948 w 235894"/>
                    <a:gd name="connsiteY4" fmla="*/ 0 h 31892"/>
                    <a:gd name="connsiteX5" fmla="*/ 235894 w 235894"/>
                    <a:gd name="connsiteY5" fmla="*/ 15946 h 31892"/>
                    <a:gd name="connsiteX6" fmla="*/ 219948 w 235894"/>
                    <a:gd name="connsiteY6" fmla="*/ 31893 h 3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894" h="31892">
                      <a:moveTo>
                        <a:pt x="219948" y="31893"/>
                      </a:moveTo>
                      <a:lnTo>
                        <a:pt x="15947" y="31893"/>
                      </a:lnTo>
                      <a:cubicBezTo>
                        <a:pt x="7165" y="31893"/>
                        <a:pt x="0" y="24727"/>
                        <a:pt x="0" y="15946"/>
                      </a:cubicBezTo>
                      <a:cubicBezTo>
                        <a:pt x="0" y="7165"/>
                        <a:pt x="7165" y="0"/>
                        <a:pt x="15947" y="0"/>
                      </a:cubicBezTo>
                      <a:lnTo>
                        <a:pt x="219948" y="0"/>
                      </a:lnTo>
                      <a:cubicBezTo>
                        <a:pt x="228729" y="0"/>
                        <a:pt x="235894" y="7165"/>
                        <a:pt x="235894" y="15946"/>
                      </a:cubicBezTo>
                      <a:cubicBezTo>
                        <a:pt x="235894" y="24727"/>
                        <a:pt x="228729" y="31893"/>
                        <a:pt x="219948" y="31893"/>
                      </a:cubicBezTo>
                      <a:close/>
                    </a:path>
                  </a:pathLst>
                </a:custGeom>
                <a:solidFill>
                  <a:srgbClr val="121212"/>
                </a:solidFill>
                <a:ln w="0"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0D426EA9-CB50-425C-B785-73555DB8B32A}"/>
                    </a:ext>
                  </a:extLst>
                </p:cNvPr>
                <p:cNvSpPr>
                  <a:spLocks noGrp="1" noRot="1" noMove="1" noResize="1" noEditPoints="1" noAdjustHandles="1" noChangeArrowheads="1" noChangeShapeType="1"/>
                </p:cNvSpPr>
                <p:nvPr/>
              </p:nvSpPr>
              <p:spPr>
                <a:xfrm>
                  <a:off x="5766043" y="4524945"/>
                  <a:ext cx="235893" cy="31892"/>
                </a:xfrm>
                <a:custGeom>
                  <a:avLst/>
                  <a:gdLst>
                    <a:gd name="connsiteX0" fmla="*/ 219948 w 235893"/>
                    <a:gd name="connsiteY0" fmla="*/ 31893 h 31892"/>
                    <a:gd name="connsiteX1" fmla="*/ 15946 w 235893"/>
                    <a:gd name="connsiteY1" fmla="*/ 31893 h 31892"/>
                    <a:gd name="connsiteX2" fmla="*/ 0 w 235893"/>
                    <a:gd name="connsiteY2" fmla="*/ 15946 h 31892"/>
                    <a:gd name="connsiteX3" fmla="*/ 15946 w 235893"/>
                    <a:gd name="connsiteY3" fmla="*/ 0 h 31892"/>
                    <a:gd name="connsiteX4" fmla="*/ 219948 w 235893"/>
                    <a:gd name="connsiteY4" fmla="*/ 0 h 31892"/>
                    <a:gd name="connsiteX5" fmla="*/ 235894 w 235893"/>
                    <a:gd name="connsiteY5" fmla="*/ 15946 h 31892"/>
                    <a:gd name="connsiteX6" fmla="*/ 219948 w 235893"/>
                    <a:gd name="connsiteY6" fmla="*/ 31893 h 3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893" h="31892">
                      <a:moveTo>
                        <a:pt x="219948" y="31893"/>
                      </a:moveTo>
                      <a:lnTo>
                        <a:pt x="15946" y="31893"/>
                      </a:lnTo>
                      <a:cubicBezTo>
                        <a:pt x="7165" y="31893"/>
                        <a:pt x="0" y="24727"/>
                        <a:pt x="0" y="15946"/>
                      </a:cubicBezTo>
                      <a:cubicBezTo>
                        <a:pt x="0" y="7165"/>
                        <a:pt x="7165" y="0"/>
                        <a:pt x="15946" y="0"/>
                      </a:cubicBezTo>
                      <a:lnTo>
                        <a:pt x="219948" y="0"/>
                      </a:lnTo>
                      <a:cubicBezTo>
                        <a:pt x="228729" y="0"/>
                        <a:pt x="235894" y="7165"/>
                        <a:pt x="235894" y="15946"/>
                      </a:cubicBezTo>
                      <a:cubicBezTo>
                        <a:pt x="235894" y="24727"/>
                        <a:pt x="228729" y="31893"/>
                        <a:pt x="219948" y="31893"/>
                      </a:cubicBezTo>
                      <a:close/>
                    </a:path>
                  </a:pathLst>
                </a:custGeom>
                <a:solidFill>
                  <a:srgbClr val="121212"/>
                </a:solidFill>
                <a:ln w="0" cap="flat">
                  <a:noFill/>
                  <a:prstDash val="solid"/>
                  <a:miter/>
                </a:ln>
              </p:spPr>
              <p:txBody>
                <a:bodyPr rtlCol="0" anchor="ctr"/>
                <a:lstStyle/>
                <a:p>
                  <a:endParaRPr lang="en-US"/>
                </a:p>
              </p:txBody>
            </p:sp>
          </p:grpSp>
          <p:grpSp>
            <p:nvGrpSpPr>
              <p:cNvPr id="105" name="Graphic 5">
                <a:extLst>
                  <a:ext uri="{FF2B5EF4-FFF2-40B4-BE49-F238E27FC236}">
                    <a16:creationId xmlns:a16="http://schemas.microsoft.com/office/drawing/2014/main" id="{8B3D92AE-2936-4AE9-9429-D1A5F4A52505}"/>
                  </a:ext>
                </a:extLst>
              </p:cNvPr>
              <p:cNvGrpSpPr>
                <a:grpSpLocks noGrp="1" noUngrp="1" noRot="1" noMove="1" noResize="1"/>
              </p:cNvGrpSpPr>
              <p:nvPr/>
            </p:nvGrpSpPr>
            <p:grpSpPr>
              <a:xfrm>
                <a:off x="5765973" y="4805447"/>
                <a:ext cx="516535" cy="133963"/>
                <a:chOff x="5765973" y="4805447"/>
                <a:chExt cx="516535" cy="133963"/>
              </a:xfrm>
              <a:solidFill>
                <a:srgbClr val="121212"/>
              </a:solidFill>
            </p:grpSpPr>
            <p:sp>
              <p:nvSpPr>
                <p:cNvPr id="112" name="Freeform: Shape 111">
                  <a:extLst>
                    <a:ext uri="{FF2B5EF4-FFF2-40B4-BE49-F238E27FC236}">
                      <a16:creationId xmlns:a16="http://schemas.microsoft.com/office/drawing/2014/main" id="{FE2053AA-2469-40C5-9FCC-E8983AB4EC6A}"/>
                    </a:ext>
                  </a:extLst>
                </p:cNvPr>
                <p:cNvSpPr>
                  <a:spLocks noGrp="1" noRot="1" noMove="1" noResize="1" noEditPoints="1" noAdjustHandles="1" noChangeArrowheads="1" noChangeShapeType="1"/>
                </p:cNvSpPr>
                <p:nvPr/>
              </p:nvSpPr>
              <p:spPr>
                <a:xfrm>
                  <a:off x="5995544" y="4805447"/>
                  <a:ext cx="286964" cy="31892"/>
                </a:xfrm>
                <a:custGeom>
                  <a:avLst/>
                  <a:gdLst>
                    <a:gd name="connsiteX0" fmla="*/ 271018 w 286964"/>
                    <a:gd name="connsiteY0" fmla="*/ 31893 h 31892"/>
                    <a:gd name="connsiteX1" fmla="*/ 15946 w 286964"/>
                    <a:gd name="connsiteY1" fmla="*/ 31893 h 31892"/>
                    <a:gd name="connsiteX2" fmla="*/ 0 w 286964"/>
                    <a:gd name="connsiteY2" fmla="*/ 15946 h 31892"/>
                    <a:gd name="connsiteX3" fmla="*/ 15946 w 286964"/>
                    <a:gd name="connsiteY3" fmla="*/ 0 h 31892"/>
                    <a:gd name="connsiteX4" fmla="*/ 271018 w 286964"/>
                    <a:gd name="connsiteY4" fmla="*/ 0 h 31892"/>
                    <a:gd name="connsiteX5" fmla="*/ 286965 w 286964"/>
                    <a:gd name="connsiteY5" fmla="*/ 15946 h 31892"/>
                    <a:gd name="connsiteX6" fmla="*/ 271018 w 286964"/>
                    <a:gd name="connsiteY6" fmla="*/ 31893 h 3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964" h="31892">
                      <a:moveTo>
                        <a:pt x="271018" y="31893"/>
                      </a:moveTo>
                      <a:lnTo>
                        <a:pt x="15946" y="31893"/>
                      </a:lnTo>
                      <a:cubicBezTo>
                        <a:pt x="7165" y="31893"/>
                        <a:pt x="0" y="24727"/>
                        <a:pt x="0" y="15946"/>
                      </a:cubicBezTo>
                      <a:cubicBezTo>
                        <a:pt x="0" y="7165"/>
                        <a:pt x="7165" y="0"/>
                        <a:pt x="15946" y="0"/>
                      </a:cubicBezTo>
                      <a:lnTo>
                        <a:pt x="271018" y="0"/>
                      </a:lnTo>
                      <a:cubicBezTo>
                        <a:pt x="279800" y="0"/>
                        <a:pt x="286965" y="7165"/>
                        <a:pt x="286965" y="15946"/>
                      </a:cubicBezTo>
                      <a:cubicBezTo>
                        <a:pt x="286965" y="24727"/>
                        <a:pt x="279800" y="31893"/>
                        <a:pt x="271018" y="31893"/>
                      </a:cubicBezTo>
                      <a:close/>
                    </a:path>
                  </a:pathLst>
                </a:custGeom>
                <a:solidFill>
                  <a:srgbClr val="121212"/>
                </a:solidFill>
                <a:ln w="0"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27DDA903-6CAB-4530-92D0-E8A6890568BC}"/>
                    </a:ext>
                  </a:extLst>
                </p:cNvPr>
                <p:cNvSpPr>
                  <a:spLocks noGrp="1" noRot="1" noMove="1" noResize="1" noEditPoints="1" noAdjustHandles="1" noChangeArrowheads="1" noChangeShapeType="1"/>
                </p:cNvSpPr>
                <p:nvPr/>
              </p:nvSpPr>
              <p:spPr>
                <a:xfrm>
                  <a:off x="5766043" y="4805447"/>
                  <a:ext cx="184893" cy="31892"/>
                </a:xfrm>
                <a:custGeom>
                  <a:avLst/>
                  <a:gdLst>
                    <a:gd name="connsiteX0" fmla="*/ 168947 w 184893"/>
                    <a:gd name="connsiteY0" fmla="*/ 31893 h 31892"/>
                    <a:gd name="connsiteX1" fmla="*/ 15946 w 184893"/>
                    <a:gd name="connsiteY1" fmla="*/ 31893 h 31892"/>
                    <a:gd name="connsiteX2" fmla="*/ 0 w 184893"/>
                    <a:gd name="connsiteY2" fmla="*/ 15946 h 31892"/>
                    <a:gd name="connsiteX3" fmla="*/ 15946 w 184893"/>
                    <a:gd name="connsiteY3" fmla="*/ 0 h 31892"/>
                    <a:gd name="connsiteX4" fmla="*/ 168947 w 184893"/>
                    <a:gd name="connsiteY4" fmla="*/ 0 h 31892"/>
                    <a:gd name="connsiteX5" fmla="*/ 184893 w 184893"/>
                    <a:gd name="connsiteY5" fmla="*/ 15946 h 31892"/>
                    <a:gd name="connsiteX6" fmla="*/ 168947 w 184893"/>
                    <a:gd name="connsiteY6" fmla="*/ 31893 h 3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893" h="31892">
                      <a:moveTo>
                        <a:pt x="168947" y="31893"/>
                      </a:moveTo>
                      <a:lnTo>
                        <a:pt x="15946" y="31893"/>
                      </a:lnTo>
                      <a:cubicBezTo>
                        <a:pt x="7165" y="31893"/>
                        <a:pt x="0" y="24727"/>
                        <a:pt x="0" y="15946"/>
                      </a:cubicBezTo>
                      <a:cubicBezTo>
                        <a:pt x="0" y="7165"/>
                        <a:pt x="7165" y="0"/>
                        <a:pt x="15946" y="0"/>
                      </a:cubicBezTo>
                      <a:lnTo>
                        <a:pt x="168947" y="0"/>
                      </a:lnTo>
                      <a:cubicBezTo>
                        <a:pt x="177728" y="0"/>
                        <a:pt x="184893" y="7165"/>
                        <a:pt x="184893" y="15946"/>
                      </a:cubicBezTo>
                      <a:cubicBezTo>
                        <a:pt x="184893" y="24727"/>
                        <a:pt x="177728" y="31893"/>
                        <a:pt x="168947" y="31893"/>
                      </a:cubicBezTo>
                      <a:close/>
                    </a:path>
                  </a:pathLst>
                </a:custGeom>
                <a:solidFill>
                  <a:srgbClr val="121212"/>
                </a:solidFill>
                <a:ln w="0"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6EC508E0-CC51-46B9-8441-71E2BA9813DC}"/>
                    </a:ext>
                  </a:extLst>
                </p:cNvPr>
                <p:cNvSpPr>
                  <a:spLocks noGrp="1" noRot="1" noMove="1" noResize="1" noEditPoints="1" noAdjustHandles="1" noChangeArrowheads="1" noChangeShapeType="1"/>
                </p:cNvSpPr>
                <p:nvPr/>
              </p:nvSpPr>
              <p:spPr>
                <a:xfrm>
                  <a:off x="5765973" y="4907518"/>
                  <a:ext cx="286964" cy="31892"/>
                </a:xfrm>
                <a:custGeom>
                  <a:avLst/>
                  <a:gdLst>
                    <a:gd name="connsiteX0" fmla="*/ 271018 w 286964"/>
                    <a:gd name="connsiteY0" fmla="*/ 31893 h 31892"/>
                    <a:gd name="connsiteX1" fmla="*/ 15946 w 286964"/>
                    <a:gd name="connsiteY1" fmla="*/ 31893 h 31892"/>
                    <a:gd name="connsiteX2" fmla="*/ 0 w 286964"/>
                    <a:gd name="connsiteY2" fmla="*/ 15946 h 31892"/>
                    <a:gd name="connsiteX3" fmla="*/ 15946 w 286964"/>
                    <a:gd name="connsiteY3" fmla="*/ 0 h 31892"/>
                    <a:gd name="connsiteX4" fmla="*/ 271018 w 286964"/>
                    <a:gd name="connsiteY4" fmla="*/ 0 h 31892"/>
                    <a:gd name="connsiteX5" fmla="*/ 286965 w 286964"/>
                    <a:gd name="connsiteY5" fmla="*/ 15946 h 31892"/>
                    <a:gd name="connsiteX6" fmla="*/ 271018 w 286964"/>
                    <a:gd name="connsiteY6" fmla="*/ 31893 h 3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964" h="31892">
                      <a:moveTo>
                        <a:pt x="271018" y="31893"/>
                      </a:moveTo>
                      <a:lnTo>
                        <a:pt x="15946" y="31893"/>
                      </a:lnTo>
                      <a:cubicBezTo>
                        <a:pt x="7165" y="31893"/>
                        <a:pt x="0" y="24727"/>
                        <a:pt x="0" y="15946"/>
                      </a:cubicBezTo>
                      <a:cubicBezTo>
                        <a:pt x="0" y="7165"/>
                        <a:pt x="7165" y="0"/>
                        <a:pt x="15946" y="0"/>
                      </a:cubicBezTo>
                      <a:lnTo>
                        <a:pt x="271018" y="0"/>
                      </a:lnTo>
                      <a:cubicBezTo>
                        <a:pt x="279799" y="0"/>
                        <a:pt x="286965" y="7165"/>
                        <a:pt x="286965" y="15946"/>
                      </a:cubicBezTo>
                      <a:cubicBezTo>
                        <a:pt x="286965" y="24727"/>
                        <a:pt x="279799" y="31893"/>
                        <a:pt x="271018" y="31893"/>
                      </a:cubicBezTo>
                      <a:close/>
                    </a:path>
                  </a:pathLst>
                </a:custGeom>
                <a:solidFill>
                  <a:srgbClr val="121212"/>
                </a:solidFill>
                <a:ln w="0" cap="flat">
                  <a:noFill/>
                  <a:prstDash val="solid"/>
                  <a:miter/>
                </a:ln>
              </p:spPr>
              <p:txBody>
                <a:bodyPr rtlCol="0" anchor="ctr"/>
                <a:lstStyle/>
                <a:p>
                  <a:endParaRPr lang="en-US"/>
                </a:p>
              </p:txBody>
            </p:sp>
          </p:grpSp>
          <p:sp>
            <p:nvSpPr>
              <p:cNvPr id="106" name="Freeform: Shape 105">
                <a:extLst>
                  <a:ext uri="{FF2B5EF4-FFF2-40B4-BE49-F238E27FC236}">
                    <a16:creationId xmlns:a16="http://schemas.microsoft.com/office/drawing/2014/main" id="{52610F49-230B-436A-BF17-E9C0B03B57BE}"/>
                  </a:ext>
                </a:extLst>
              </p:cNvPr>
              <p:cNvSpPr>
                <a:spLocks noGrp="1" noRot="1" noMove="1" noResize="1" noEditPoints="1" noAdjustHandles="1" noChangeArrowheads="1" noChangeShapeType="1"/>
              </p:cNvSpPr>
              <p:nvPr/>
            </p:nvSpPr>
            <p:spPr>
              <a:xfrm>
                <a:off x="5408830" y="3772444"/>
                <a:ext cx="1026539" cy="1358111"/>
              </a:xfrm>
              <a:custGeom>
                <a:avLst/>
                <a:gdLst>
                  <a:gd name="connsiteX0" fmla="*/ 1021974 w 1026539"/>
                  <a:gd name="connsiteY0" fmla="*/ 259919 h 1358111"/>
                  <a:gd name="connsiteX1" fmla="*/ 766902 w 1026539"/>
                  <a:gd name="connsiteY1" fmla="*/ 4847 h 1358111"/>
                  <a:gd name="connsiteX2" fmla="*/ 755451 w 1026539"/>
                  <a:gd name="connsiteY2" fmla="*/ 0 h 1358111"/>
                  <a:gd name="connsiteX3" fmla="*/ 16087 w 1026539"/>
                  <a:gd name="connsiteY3" fmla="*/ 0 h 1358111"/>
                  <a:gd name="connsiteX4" fmla="*/ 0 w 1026539"/>
                  <a:gd name="connsiteY4" fmla="*/ 16087 h 1358111"/>
                  <a:gd name="connsiteX5" fmla="*/ 0 w 1026539"/>
                  <a:gd name="connsiteY5" fmla="*/ 1342306 h 1358111"/>
                  <a:gd name="connsiteX6" fmla="*/ 16087 w 1026539"/>
                  <a:gd name="connsiteY6" fmla="*/ 1358112 h 1358111"/>
                  <a:gd name="connsiteX7" fmla="*/ 1010734 w 1026539"/>
                  <a:gd name="connsiteY7" fmla="*/ 1358112 h 1358111"/>
                  <a:gd name="connsiteX8" fmla="*/ 1026540 w 1026539"/>
                  <a:gd name="connsiteY8" fmla="*/ 1342306 h 1358111"/>
                  <a:gd name="connsiteX9" fmla="*/ 1026540 w 1026539"/>
                  <a:gd name="connsiteY9" fmla="*/ 271159 h 1358111"/>
                  <a:gd name="connsiteX10" fmla="*/ 1021974 w 1026539"/>
                  <a:gd name="connsiteY10" fmla="*/ 259919 h 1358111"/>
                  <a:gd name="connsiteX11" fmla="*/ 994928 w 1026539"/>
                  <a:gd name="connsiteY11" fmla="*/ 1326219 h 1358111"/>
                  <a:gd name="connsiteX12" fmla="*/ 31893 w 1026539"/>
                  <a:gd name="connsiteY12" fmla="*/ 1326219 h 1358111"/>
                  <a:gd name="connsiteX13" fmla="*/ 31893 w 1026539"/>
                  <a:gd name="connsiteY13" fmla="*/ 31893 h 1358111"/>
                  <a:gd name="connsiteX14" fmla="*/ 749059 w 1026539"/>
                  <a:gd name="connsiteY14" fmla="*/ 31893 h 1358111"/>
                  <a:gd name="connsiteX15" fmla="*/ 771468 w 1026539"/>
                  <a:gd name="connsiteY15" fmla="*/ 54583 h 1358111"/>
                  <a:gd name="connsiteX16" fmla="*/ 972168 w 1026539"/>
                  <a:gd name="connsiteY16" fmla="*/ 255072 h 1358111"/>
                  <a:gd name="connsiteX17" fmla="*/ 994858 w 1026539"/>
                  <a:gd name="connsiteY17" fmla="*/ 277762 h 1358111"/>
                  <a:gd name="connsiteX18" fmla="*/ 994858 w 1026539"/>
                  <a:gd name="connsiteY18" fmla="*/ 1326219 h 1358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26539" h="1358111">
                    <a:moveTo>
                      <a:pt x="1021974" y="259919"/>
                    </a:moveTo>
                    <a:lnTo>
                      <a:pt x="766902" y="4847"/>
                    </a:lnTo>
                    <a:cubicBezTo>
                      <a:pt x="763811" y="1756"/>
                      <a:pt x="759737" y="0"/>
                      <a:pt x="755451" y="0"/>
                    </a:cubicBezTo>
                    <a:lnTo>
                      <a:pt x="16087" y="0"/>
                    </a:lnTo>
                    <a:cubicBezTo>
                      <a:pt x="7446" y="0"/>
                      <a:pt x="0" y="7165"/>
                      <a:pt x="0" y="16087"/>
                    </a:cubicBezTo>
                    <a:lnTo>
                      <a:pt x="0" y="1342306"/>
                    </a:lnTo>
                    <a:cubicBezTo>
                      <a:pt x="0" y="1350947"/>
                      <a:pt x="7376" y="1358112"/>
                      <a:pt x="16087" y="1358112"/>
                    </a:cubicBezTo>
                    <a:lnTo>
                      <a:pt x="1010734" y="1358112"/>
                    </a:lnTo>
                    <a:cubicBezTo>
                      <a:pt x="1019374" y="1358112"/>
                      <a:pt x="1026540" y="1350947"/>
                      <a:pt x="1026540" y="1342306"/>
                    </a:cubicBezTo>
                    <a:lnTo>
                      <a:pt x="1026540" y="271159"/>
                    </a:lnTo>
                    <a:cubicBezTo>
                      <a:pt x="1026540" y="266803"/>
                      <a:pt x="1024995" y="262729"/>
                      <a:pt x="1021974" y="259919"/>
                    </a:cubicBezTo>
                    <a:close/>
                    <a:moveTo>
                      <a:pt x="994928" y="1326219"/>
                    </a:moveTo>
                    <a:lnTo>
                      <a:pt x="31893" y="1326219"/>
                    </a:lnTo>
                    <a:lnTo>
                      <a:pt x="31893" y="31893"/>
                    </a:lnTo>
                    <a:lnTo>
                      <a:pt x="749059" y="31893"/>
                    </a:lnTo>
                    <a:lnTo>
                      <a:pt x="771468" y="54583"/>
                    </a:lnTo>
                    <a:lnTo>
                      <a:pt x="972168" y="255072"/>
                    </a:lnTo>
                    <a:lnTo>
                      <a:pt x="994858" y="277762"/>
                    </a:lnTo>
                    <a:lnTo>
                      <a:pt x="994858" y="1326219"/>
                    </a:lnTo>
                    <a:close/>
                  </a:path>
                </a:pathLst>
              </a:custGeom>
              <a:solidFill>
                <a:srgbClr val="121212"/>
              </a:solidFill>
              <a:ln w="0"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9F70D24F-D663-4275-AFB4-A5295D81D70E}"/>
                  </a:ext>
                </a:extLst>
              </p:cNvPr>
              <p:cNvSpPr>
                <a:spLocks noGrp="1" noRot="1" noMove="1" noResize="1" noEditPoints="1" noAdjustHandles="1" noChangeArrowheads="1" noChangeShapeType="1"/>
              </p:cNvSpPr>
              <p:nvPr/>
            </p:nvSpPr>
            <p:spPr>
              <a:xfrm>
                <a:off x="6148756" y="3772444"/>
                <a:ext cx="286754" cy="286964"/>
              </a:xfrm>
              <a:custGeom>
                <a:avLst/>
                <a:gdLst>
                  <a:gd name="connsiteX0" fmla="*/ 282047 w 286754"/>
                  <a:gd name="connsiteY0" fmla="*/ 259919 h 286964"/>
                  <a:gd name="connsiteX1" fmla="*/ 26975 w 286754"/>
                  <a:gd name="connsiteY1" fmla="*/ 4847 h 286964"/>
                  <a:gd name="connsiteX2" fmla="*/ 15525 w 286754"/>
                  <a:gd name="connsiteY2" fmla="*/ 0 h 286964"/>
                  <a:gd name="connsiteX3" fmla="*/ 9694 w 286754"/>
                  <a:gd name="connsiteY3" fmla="*/ 1264 h 286964"/>
                  <a:gd name="connsiteX4" fmla="*/ 0 w 286754"/>
                  <a:gd name="connsiteY4" fmla="*/ 16087 h 286964"/>
                  <a:gd name="connsiteX5" fmla="*/ 0 w 286754"/>
                  <a:gd name="connsiteY5" fmla="*/ 271159 h 286964"/>
                  <a:gd name="connsiteX6" fmla="*/ 15806 w 286754"/>
                  <a:gd name="connsiteY6" fmla="*/ 286965 h 286964"/>
                  <a:gd name="connsiteX7" fmla="*/ 270878 w 286754"/>
                  <a:gd name="connsiteY7" fmla="*/ 286965 h 286964"/>
                  <a:gd name="connsiteX8" fmla="*/ 285700 w 286754"/>
                  <a:gd name="connsiteY8" fmla="*/ 277270 h 286964"/>
                  <a:gd name="connsiteX9" fmla="*/ 286754 w 286754"/>
                  <a:gd name="connsiteY9" fmla="*/ 271159 h 286964"/>
                  <a:gd name="connsiteX10" fmla="*/ 282188 w 286754"/>
                  <a:gd name="connsiteY10" fmla="*/ 259919 h 286964"/>
                  <a:gd name="connsiteX11" fmla="*/ 31541 w 286754"/>
                  <a:gd name="connsiteY11" fmla="*/ 255072 h 286964"/>
                  <a:gd name="connsiteX12" fmla="*/ 31541 w 286754"/>
                  <a:gd name="connsiteY12" fmla="*/ 54583 h 286964"/>
                  <a:gd name="connsiteX13" fmla="*/ 232241 w 286754"/>
                  <a:gd name="connsiteY13" fmla="*/ 255072 h 286964"/>
                  <a:gd name="connsiteX14" fmla="*/ 31541 w 286754"/>
                  <a:gd name="connsiteY14" fmla="*/ 255072 h 28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6754" h="286964">
                    <a:moveTo>
                      <a:pt x="282047" y="259919"/>
                    </a:moveTo>
                    <a:lnTo>
                      <a:pt x="26975" y="4847"/>
                    </a:lnTo>
                    <a:cubicBezTo>
                      <a:pt x="23884" y="1756"/>
                      <a:pt x="19810" y="0"/>
                      <a:pt x="15525" y="0"/>
                    </a:cubicBezTo>
                    <a:cubicBezTo>
                      <a:pt x="13488" y="0"/>
                      <a:pt x="11451" y="492"/>
                      <a:pt x="9694" y="1264"/>
                    </a:cubicBezTo>
                    <a:cubicBezTo>
                      <a:pt x="3864" y="3793"/>
                      <a:pt x="0" y="9694"/>
                      <a:pt x="0" y="16087"/>
                    </a:cubicBezTo>
                    <a:lnTo>
                      <a:pt x="0" y="271159"/>
                    </a:lnTo>
                    <a:cubicBezTo>
                      <a:pt x="0" y="279799"/>
                      <a:pt x="7165" y="286965"/>
                      <a:pt x="15806" y="286965"/>
                    </a:cubicBezTo>
                    <a:lnTo>
                      <a:pt x="270878" y="286965"/>
                    </a:lnTo>
                    <a:cubicBezTo>
                      <a:pt x="277270" y="286965"/>
                      <a:pt x="283101" y="283171"/>
                      <a:pt x="285700" y="277270"/>
                    </a:cubicBezTo>
                    <a:cubicBezTo>
                      <a:pt x="286473" y="275233"/>
                      <a:pt x="286754" y="273196"/>
                      <a:pt x="286754" y="271159"/>
                    </a:cubicBezTo>
                    <a:cubicBezTo>
                      <a:pt x="286754" y="266803"/>
                      <a:pt x="285208" y="262729"/>
                      <a:pt x="282188" y="259919"/>
                    </a:cubicBezTo>
                    <a:close/>
                    <a:moveTo>
                      <a:pt x="31541" y="255072"/>
                    </a:moveTo>
                    <a:lnTo>
                      <a:pt x="31541" y="54583"/>
                    </a:lnTo>
                    <a:lnTo>
                      <a:pt x="232241" y="255072"/>
                    </a:lnTo>
                    <a:lnTo>
                      <a:pt x="31541" y="255072"/>
                    </a:lnTo>
                    <a:close/>
                  </a:path>
                </a:pathLst>
              </a:custGeom>
              <a:solidFill>
                <a:srgbClr val="121212"/>
              </a:solidFill>
              <a:ln w="0"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F3161201-2870-4764-BE34-E18350FE043C}"/>
                  </a:ext>
                </a:extLst>
              </p:cNvPr>
              <p:cNvSpPr>
                <a:spLocks noGrp="1" noRot="1" noMove="1" noResize="1" noEditPoints="1" noAdjustHandles="1" noChangeArrowheads="1" noChangeShapeType="1"/>
              </p:cNvSpPr>
              <p:nvPr/>
            </p:nvSpPr>
            <p:spPr>
              <a:xfrm>
                <a:off x="5532748" y="3963819"/>
                <a:ext cx="182575" cy="133946"/>
              </a:xfrm>
              <a:custGeom>
                <a:avLst/>
                <a:gdLst>
                  <a:gd name="connsiteX0" fmla="*/ 64629 w 182575"/>
                  <a:gd name="connsiteY0" fmla="*/ 133946 h 133946"/>
                  <a:gd name="connsiteX1" fmla="*/ 53319 w 182575"/>
                  <a:gd name="connsiteY1" fmla="*/ 129310 h 133946"/>
                  <a:gd name="connsiteX2" fmla="*/ 4636 w 182575"/>
                  <a:gd name="connsiteY2" fmla="*/ 80557 h 133946"/>
                  <a:gd name="connsiteX3" fmla="*/ 4636 w 182575"/>
                  <a:gd name="connsiteY3" fmla="*/ 58008 h 133946"/>
                  <a:gd name="connsiteX4" fmla="*/ 27186 w 182575"/>
                  <a:gd name="connsiteY4" fmla="*/ 58008 h 133946"/>
                  <a:gd name="connsiteX5" fmla="*/ 64629 w 182575"/>
                  <a:gd name="connsiteY5" fmla="*/ 95450 h 133946"/>
                  <a:gd name="connsiteX6" fmla="*/ 155390 w 182575"/>
                  <a:gd name="connsiteY6" fmla="*/ 4689 h 133946"/>
                  <a:gd name="connsiteX7" fmla="*/ 177940 w 182575"/>
                  <a:gd name="connsiteY7" fmla="*/ 4689 h 133946"/>
                  <a:gd name="connsiteX8" fmla="*/ 177940 w 182575"/>
                  <a:gd name="connsiteY8" fmla="*/ 27239 h 133946"/>
                  <a:gd name="connsiteX9" fmla="*/ 75939 w 182575"/>
                  <a:gd name="connsiteY9" fmla="*/ 129239 h 133946"/>
                  <a:gd name="connsiteX10" fmla="*/ 64629 w 182575"/>
                  <a:gd name="connsiteY10" fmla="*/ 133876 h 13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2575" h="133946">
                    <a:moveTo>
                      <a:pt x="64629" y="133946"/>
                    </a:moveTo>
                    <a:cubicBezTo>
                      <a:pt x="60554" y="133946"/>
                      <a:pt x="56480" y="132401"/>
                      <a:pt x="53319" y="129310"/>
                    </a:cubicBezTo>
                    <a:lnTo>
                      <a:pt x="4636" y="80557"/>
                    </a:lnTo>
                    <a:cubicBezTo>
                      <a:pt x="-1545" y="74305"/>
                      <a:pt x="-1545" y="64189"/>
                      <a:pt x="4636" y="58008"/>
                    </a:cubicBezTo>
                    <a:cubicBezTo>
                      <a:pt x="10889" y="51756"/>
                      <a:pt x="21004" y="51756"/>
                      <a:pt x="27186" y="58008"/>
                    </a:cubicBezTo>
                    <a:lnTo>
                      <a:pt x="64629" y="95450"/>
                    </a:lnTo>
                    <a:lnTo>
                      <a:pt x="155390" y="4689"/>
                    </a:lnTo>
                    <a:cubicBezTo>
                      <a:pt x="161642" y="-1563"/>
                      <a:pt x="171758" y="-1563"/>
                      <a:pt x="177940" y="4689"/>
                    </a:cubicBezTo>
                    <a:cubicBezTo>
                      <a:pt x="184121" y="10941"/>
                      <a:pt x="184121" y="21057"/>
                      <a:pt x="177940" y="27239"/>
                    </a:cubicBezTo>
                    <a:lnTo>
                      <a:pt x="75939" y="129239"/>
                    </a:lnTo>
                    <a:cubicBezTo>
                      <a:pt x="72848" y="132330"/>
                      <a:pt x="68773" y="133876"/>
                      <a:pt x="64629" y="133876"/>
                    </a:cubicBezTo>
                    <a:close/>
                  </a:path>
                </a:pathLst>
              </a:custGeom>
              <a:solidFill>
                <a:srgbClr val="121212"/>
              </a:solidFill>
              <a:ln w="0"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3B47B60C-2D27-44C1-AD20-A094F95D702E}"/>
                  </a:ext>
                </a:extLst>
              </p:cNvPr>
              <p:cNvSpPr>
                <a:spLocks noGrp="1" noRot="1" noMove="1" noResize="1" noEditPoints="1" noAdjustHandles="1" noChangeArrowheads="1" noChangeShapeType="1"/>
              </p:cNvSpPr>
              <p:nvPr/>
            </p:nvSpPr>
            <p:spPr>
              <a:xfrm>
                <a:off x="5532748" y="4244320"/>
                <a:ext cx="182575" cy="133946"/>
              </a:xfrm>
              <a:custGeom>
                <a:avLst/>
                <a:gdLst>
                  <a:gd name="connsiteX0" fmla="*/ 64629 w 182575"/>
                  <a:gd name="connsiteY0" fmla="*/ 133946 h 133946"/>
                  <a:gd name="connsiteX1" fmla="*/ 53319 w 182575"/>
                  <a:gd name="connsiteY1" fmla="*/ 129310 h 133946"/>
                  <a:gd name="connsiteX2" fmla="*/ 4636 w 182575"/>
                  <a:gd name="connsiteY2" fmla="*/ 80557 h 133946"/>
                  <a:gd name="connsiteX3" fmla="*/ 4636 w 182575"/>
                  <a:gd name="connsiteY3" fmla="*/ 58008 h 133946"/>
                  <a:gd name="connsiteX4" fmla="*/ 27186 w 182575"/>
                  <a:gd name="connsiteY4" fmla="*/ 58008 h 133946"/>
                  <a:gd name="connsiteX5" fmla="*/ 64629 w 182575"/>
                  <a:gd name="connsiteY5" fmla="*/ 95450 h 133946"/>
                  <a:gd name="connsiteX6" fmla="*/ 155390 w 182575"/>
                  <a:gd name="connsiteY6" fmla="*/ 4689 h 133946"/>
                  <a:gd name="connsiteX7" fmla="*/ 177940 w 182575"/>
                  <a:gd name="connsiteY7" fmla="*/ 4689 h 133946"/>
                  <a:gd name="connsiteX8" fmla="*/ 177940 w 182575"/>
                  <a:gd name="connsiteY8" fmla="*/ 27239 h 133946"/>
                  <a:gd name="connsiteX9" fmla="*/ 75939 w 182575"/>
                  <a:gd name="connsiteY9" fmla="*/ 129239 h 133946"/>
                  <a:gd name="connsiteX10" fmla="*/ 64629 w 182575"/>
                  <a:gd name="connsiteY10" fmla="*/ 133876 h 13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2575" h="133946">
                    <a:moveTo>
                      <a:pt x="64629" y="133946"/>
                    </a:moveTo>
                    <a:cubicBezTo>
                      <a:pt x="60554" y="133946"/>
                      <a:pt x="56480" y="132401"/>
                      <a:pt x="53319" y="129310"/>
                    </a:cubicBezTo>
                    <a:lnTo>
                      <a:pt x="4636" y="80557"/>
                    </a:lnTo>
                    <a:cubicBezTo>
                      <a:pt x="-1545" y="74305"/>
                      <a:pt x="-1545" y="64190"/>
                      <a:pt x="4636" y="58008"/>
                    </a:cubicBezTo>
                    <a:cubicBezTo>
                      <a:pt x="10889" y="51755"/>
                      <a:pt x="21004" y="51755"/>
                      <a:pt x="27186" y="58008"/>
                    </a:cubicBezTo>
                    <a:lnTo>
                      <a:pt x="64629" y="95450"/>
                    </a:lnTo>
                    <a:lnTo>
                      <a:pt x="155390" y="4689"/>
                    </a:lnTo>
                    <a:cubicBezTo>
                      <a:pt x="161642" y="-1563"/>
                      <a:pt x="171758" y="-1563"/>
                      <a:pt x="177940" y="4689"/>
                    </a:cubicBezTo>
                    <a:cubicBezTo>
                      <a:pt x="184121" y="10941"/>
                      <a:pt x="184121" y="21057"/>
                      <a:pt x="177940" y="27239"/>
                    </a:cubicBezTo>
                    <a:lnTo>
                      <a:pt x="75939" y="129239"/>
                    </a:lnTo>
                    <a:cubicBezTo>
                      <a:pt x="72848" y="132330"/>
                      <a:pt x="68773" y="133876"/>
                      <a:pt x="64629" y="133876"/>
                    </a:cubicBezTo>
                    <a:close/>
                  </a:path>
                </a:pathLst>
              </a:custGeom>
              <a:solidFill>
                <a:srgbClr val="121212"/>
              </a:solidFill>
              <a:ln w="0"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B6CFCEC5-B975-44C3-8044-C55D249C9B28}"/>
                  </a:ext>
                </a:extLst>
              </p:cNvPr>
              <p:cNvSpPr>
                <a:spLocks noGrp="1" noRot="1" noMove="1" noResize="1" noEditPoints="1" noAdjustHandles="1" noChangeArrowheads="1" noChangeShapeType="1"/>
              </p:cNvSpPr>
              <p:nvPr/>
            </p:nvSpPr>
            <p:spPr>
              <a:xfrm>
                <a:off x="5532748" y="4524892"/>
                <a:ext cx="182575" cy="133946"/>
              </a:xfrm>
              <a:custGeom>
                <a:avLst/>
                <a:gdLst>
                  <a:gd name="connsiteX0" fmla="*/ 64629 w 182575"/>
                  <a:gd name="connsiteY0" fmla="*/ 133946 h 133946"/>
                  <a:gd name="connsiteX1" fmla="*/ 53319 w 182575"/>
                  <a:gd name="connsiteY1" fmla="*/ 129310 h 133946"/>
                  <a:gd name="connsiteX2" fmla="*/ 4636 w 182575"/>
                  <a:gd name="connsiteY2" fmla="*/ 80557 h 133946"/>
                  <a:gd name="connsiteX3" fmla="*/ 4636 w 182575"/>
                  <a:gd name="connsiteY3" fmla="*/ 58008 h 133946"/>
                  <a:gd name="connsiteX4" fmla="*/ 27186 w 182575"/>
                  <a:gd name="connsiteY4" fmla="*/ 58008 h 133946"/>
                  <a:gd name="connsiteX5" fmla="*/ 64629 w 182575"/>
                  <a:gd name="connsiteY5" fmla="*/ 95450 h 133946"/>
                  <a:gd name="connsiteX6" fmla="*/ 155390 w 182575"/>
                  <a:gd name="connsiteY6" fmla="*/ 4689 h 133946"/>
                  <a:gd name="connsiteX7" fmla="*/ 177940 w 182575"/>
                  <a:gd name="connsiteY7" fmla="*/ 4689 h 133946"/>
                  <a:gd name="connsiteX8" fmla="*/ 177940 w 182575"/>
                  <a:gd name="connsiteY8" fmla="*/ 27239 h 133946"/>
                  <a:gd name="connsiteX9" fmla="*/ 75939 w 182575"/>
                  <a:gd name="connsiteY9" fmla="*/ 129239 h 133946"/>
                  <a:gd name="connsiteX10" fmla="*/ 64629 w 182575"/>
                  <a:gd name="connsiteY10" fmla="*/ 133876 h 13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2575" h="133946">
                    <a:moveTo>
                      <a:pt x="64629" y="133946"/>
                    </a:moveTo>
                    <a:cubicBezTo>
                      <a:pt x="60554" y="133946"/>
                      <a:pt x="56480" y="132401"/>
                      <a:pt x="53319" y="129310"/>
                    </a:cubicBezTo>
                    <a:lnTo>
                      <a:pt x="4636" y="80557"/>
                    </a:lnTo>
                    <a:cubicBezTo>
                      <a:pt x="-1545" y="74305"/>
                      <a:pt x="-1545" y="64190"/>
                      <a:pt x="4636" y="58008"/>
                    </a:cubicBezTo>
                    <a:cubicBezTo>
                      <a:pt x="10889" y="51755"/>
                      <a:pt x="21004" y="51755"/>
                      <a:pt x="27186" y="58008"/>
                    </a:cubicBezTo>
                    <a:lnTo>
                      <a:pt x="64629" y="95450"/>
                    </a:lnTo>
                    <a:lnTo>
                      <a:pt x="155390" y="4689"/>
                    </a:lnTo>
                    <a:cubicBezTo>
                      <a:pt x="161642" y="-1563"/>
                      <a:pt x="171758" y="-1563"/>
                      <a:pt x="177940" y="4689"/>
                    </a:cubicBezTo>
                    <a:cubicBezTo>
                      <a:pt x="184121" y="10941"/>
                      <a:pt x="184121" y="21057"/>
                      <a:pt x="177940" y="27239"/>
                    </a:cubicBezTo>
                    <a:lnTo>
                      <a:pt x="75939" y="129239"/>
                    </a:lnTo>
                    <a:cubicBezTo>
                      <a:pt x="72848" y="132330"/>
                      <a:pt x="68773" y="133876"/>
                      <a:pt x="64629" y="133876"/>
                    </a:cubicBezTo>
                    <a:close/>
                  </a:path>
                </a:pathLst>
              </a:custGeom>
              <a:solidFill>
                <a:srgbClr val="121212"/>
              </a:solidFill>
              <a:ln w="0"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E5D65E96-EAE6-47AF-A65D-E6AC3E1D0625}"/>
                  </a:ext>
                </a:extLst>
              </p:cNvPr>
              <p:cNvSpPr>
                <a:spLocks noGrp="1" noRot="1" noMove="1" noResize="1" noEditPoints="1" noAdjustHandles="1" noChangeArrowheads="1" noChangeShapeType="1"/>
              </p:cNvSpPr>
              <p:nvPr/>
            </p:nvSpPr>
            <p:spPr>
              <a:xfrm>
                <a:off x="5532748" y="4805465"/>
                <a:ext cx="182575" cy="133946"/>
              </a:xfrm>
              <a:custGeom>
                <a:avLst/>
                <a:gdLst>
                  <a:gd name="connsiteX0" fmla="*/ 64629 w 182575"/>
                  <a:gd name="connsiteY0" fmla="*/ 133946 h 133946"/>
                  <a:gd name="connsiteX1" fmla="*/ 53319 w 182575"/>
                  <a:gd name="connsiteY1" fmla="*/ 129310 h 133946"/>
                  <a:gd name="connsiteX2" fmla="*/ 4636 w 182575"/>
                  <a:gd name="connsiteY2" fmla="*/ 80557 h 133946"/>
                  <a:gd name="connsiteX3" fmla="*/ 4636 w 182575"/>
                  <a:gd name="connsiteY3" fmla="*/ 58008 h 133946"/>
                  <a:gd name="connsiteX4" fmla="*/ 27186 w 182575"/>
                  <a:gd name="connsiteY4" fmla="*/ 58008 h 133946"/>
                  <a:gd name="connsiteX5" fmla="*/ 64629 w 182575"/>
                  <a:gd name="connsiteY5" fmla="*/ 95450 h 133946"/>
                  <a:gd name="connsiteX6" fmla="*/ 155390 w 182575"/>
                  <a:gd name="connsiteY6" fmla="*/ 4689 h 133946"/>
                  <a:gd name="connsiteX7" fmla="*/ 177940 w 182575"/>
                  <a:gd name="connsiteY7" fmla="*/ 4689 h 133946"/>
                  <a:gd name="connsiteX8" fmla="*/ 177940 w 182575"/>
                  <a:gd name="connsiteY8" fmla="*/ 27239 h 133946"/>
                  <a:gd name="connsiteX9" fmla="*/ 75939 w 182575"/>
                  <a:gd name="connsiteY9" fmla="*/ 129240 h 133946"/>
                  <a:gd name="connsiteX10" fmla="*/ 64629 w 182575"/>
                  <a:gd name="connsiteY10" fmla="*/ 133876 h 13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2575" h="133946">
                    <a:moveTo>
                      <a:pt x="64629" y="133946"/>
                    </a:moveTo>
                    <a:cubicBezTo>
                      <a:pt x="60554" y="133946"/>
                      <a:pt x="56480" y="132401"/>
                      <a:pt x="53319" y="129310"/>
                    </a:cubicBezTo>
                    <a:lnTo>
                      <a:pt x="4636" y="80557"/>
                    </a:lnTo>
                    <a:cubicBezTo>
                      <a:pt x="-1545" y="74305"/>
                      <a:pt x="-1545" y="64189"/>
                      <a:pt x="4636" y="58008"/>
                    </a:cubicBezTo>
                    <a:cubicBezTo>
                      <a:pt x="10889" y="51756"/>
                      <a:pt x="21004" y="51756"/>
                      <a:pt x="27186" y="58008"/>
                    </a:cubicBezTo>
                    <a:lnTo>
                      <a:pt x="64629" y="95450"/>
                    </a:lnTo>
                    <a:lnTo>
                      <a:pt x="155390" y="4689"/>
                    </a:lnTo>
                    <a:cubicBezTo>
                      <a:pt x="161642" y="-1563"/>
                      <a:pt x="171758" y="-1563"/>
                      <a:pt x="177940" y="4689"/>
                    </a:cubicBezTo>
                    <a:cubicBezTo>
                      <a:pt x="184121" y="10941"/>
                      <a:pt x="184121" y="21057"/>
                      <a:pt x="177940" y="27239"/>
                    </a:cubicBezTo>
                    <a:lnTo>
                      <a:pt x="75939" y="129240"/>
                    </a:lnTo>
                    <a:cubicBezTo>
                      <a:pt x="72848" y="132331"/>
                      <a:pt x="68773" y="133876"/>
                      <a:pt x="64629" y="133876"/>
                    </a:cubicBezTo>
                    <a:close/>
                  </a:path>
                </a:pathLst>
              </a:custGeom>
              <a:solidFill>
                <a:srgbClr val="121212"/>
              </a:solidFill>
              <a:ln w="0" cap="flat">
                <a:noFill/>
                <a:prstDash val="solid"/>
                <a:miter/>
              </a:ln>
            </p:spPr>
            <p:txBody>
              <a:bodyPr rtlCol="0" anchor="ctr"/>
              <a:lstStyle/>
              <a:p>
                <a:endParaRPr lang="en-US"/>
              </a:p>
            </p:txBody>
          </p:sp>
        </p:grpSp>
      </p:grpSp>
      <p:grpSp>
        <p:nvGrpSpPr>
          <p:cNvPr id="192" name="Group 191">
            <a:extLst>
              <a:ext uri="{FF2B5EF4-FFF2-40B4-BE49-F238E27FC236}">
                <a16:creationId xmlns:a16="http://schemas.microsoft.com/office/drawing/2014/main" id="{7F046AA6-AB2C-4DBB-AD22-9424261AF750}"/>
              </a:ext>
            </a:extLst>
          </p:cNvPr>
          <p:cNvGrpSpPr>
            <a:grpSpLocks noGrp="1" noUngrp="1" noRot="1" noMove="1" noResize="1"/>
          </p:cNvGrpSpPr>
          <p:nvPr/>
        </p:nvGrpSpPr>
        <p:grpSpPr>
          <a:xfrm>
            <a:off x="5292435" y="1885706"/>
            <a:ext cx="740443" cy="817194"/>
            <a:chOff x="-1264282" y="2910890"/>
            <a:chExt cx="1828998" cy="2018583"/>
          </a:xfrm>
        </p:grpSpPr>
        <p:sp>
          <p:nvSpPr>
            <p:cNvPr id="193" name="Freeform: Shape 192">
              <a:extLst>
                <a:ext uri="{FF2B5EF4-FFF2-40B4-BE49-F238E27FC236}">
                  <a16:creationId xmlns:a16="http://schemas.microsoft.com/office/drawing/2014/main" id="{0B3E9861-4BE9-4C5F-A872-9755C71E522C}"/>
                </a:ext>
              </a:extLst>
            </p:cNvPr>
            <p:cNvSpPr>
              <a:spLocks noGrp="1" noRot="1" noMove="1" noResize="1" noEditPoints="1" noAdjustHandles="1" noChangeArrowheads="1" noChangeShapeType="1"/>
            </p:cNvSpPr>
            <p:nvPr/>
          </p:nvSpPr>
          <p:spPr>
            <a:xfrm>
              <a:off x="-1264086" y="3393953"/>
              <a:ext cx="1807338" cy="1123212"/>
            </a:xfrm>
            <a:custGeom>
              <a:avLst/>
              <a:gdLst>
                <a:gd name="connsiteX0" fmla="*/ 1280602 w 1280601"/>
                <a:gd name="connsiteY0" fmla="*/ 0 h 795859"/>
                <a:gd name="connsiteX1" fmla="*/ 1280602 w 1280601"/>
                <a:gd name="connsiteY1" fmla="*/ 795859 h 795859"/>
                <a:gd name="connsiteX2" fmla="*/ 15068 w 1280601"/>
                <a:gd name="connsiteY2" fmla="*/ 795859 h 795859"/>
                <a:gd name="connsiteX3" fmla="*/ 0 w 1280601"/>
                <a:gd name="connsiteY3" fmla="*/ 780792 h 795859"/>
                <a:gd name="connsiteX4" fmla="*/ 0 w 1280601"/>
                <a:gd name="connsiteY4" fmla="*/ 50644 h 795859"/>
                <a:gd name="connsiteX5" fmla="*/ 25043 w 1280601"/>
                <a:gd name="connsiteY5" fmla="*/ 0 h 795859"/>
                <a:gd name="connsiteX6" fmla="*/ 711593 w 1280601"/>
                <a:gd name="connsiteY6" fmla="*/ 0 h 795859"/>
                <a:gd name="connsiteX7" fmla="*/ 711593 w 1280601"/>
                <a:gd name="connsiteY7" fmla="*/ 488719 h 795859"/>
                <a:gd name="connsiteX8" fmla="*/ 715011 w 1280601"/>
                <a:gd name="connsiteY8" fmla="*/ 503089 h 795859"/>
                <a:gd name="connsiteX9" fmla="*/ 745216 w 1280601"/>
                <a:gd name="connsiteY9" fmla="*/ 522342 h 795859"/>
                <a:gd name="connsiteX10" fmla="*/ 1231981 w 1280601"/>
                <a:gd name="connsiteY10" fmla="*/ 522342 h 795859"/>
                <a:gd name="connsiteX11" fmla="*/ 1265534 w 1280601"/>
                <a:gd name="connsiteY11" fmla="*/ 488788 h 795859"/>
                <a:gd name="connsiteX12" fmla="*/ 1265534 w 1280601"/>
                <a:gd name="connsiteY12" fmla="*/ 70 h 795859"/>
                <a:gd name="connsiteX13" fmla="*/ 1280602 w 1280601"/>
                <a:gd name="connsiteY13" fmla="*/ 70 h 79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0601" h="795859">
                  <a:moveTo>
                    <a:pt x="1280602" y="0"/>
                  </a:moveTo>
                  <a:lnTo>
                    <a:pt x="1280602" y="795859"/>
                  </a:lnTo>
                  <a:lnTo>
                    <a:pt x="15068" y="795859"/>
                  </a:lnTo>
                  <a:cubicBezTo>
                    <a:pt x="6766" y="795859"/>
                    <a:pt x="0" y="789302"/>
                    <a:pt x="0" y="780792"/>
                  </a:cubicBezTo>
                  <a:lnTo>
                    <a:pt x="0" y="50644"/>
                  </a:lnTo>
                  <a:cubicBezTo>
                    <a:pt x="0" y="29926"/>
                    <a:pt x="9766" y="11719"/>
                    <a:pt x="25043" y="0"/>
                  </a:cubicBezTo>
                  <a:lnTo>
                    <a:pt x="711593" y="0"/>
                  </a:lnTo>
                  <a:lnTo>
                    <a:pt x="711593" y="488719"/>
                  </a:lnTo>
                  <a:cubicBezTo>
                    <a:pt x="711593" y="493811"/>
                    <a:pt x="712779" y="498694"/>
                    <a:pt x="715011" y="503089"/>
                  </a:cubicBezTo>
                  <a:cubicBezTo>
                    <a:pt x="720103" y="514529"/>
                    <a:pt x="731822" y="522342"/>
                    <a:pt x="745216" y="522342"/>
                  </a:cubicBezTo>
                  <a:lnTo>
                    <a:pt x="1231981" y="522342"/>
                  </a:lnTo>
                  <a:cubicBezTo>
                    <a:pt x="1250467" y="522342"/>
                    <a:pt x="1265534" y="507274"/>
                    <a:pt x="1265534" y="488788"/>
                  </a:cubicBezTo>
                  <a:lnTo>
                    <a:pt x="1265534" y="70"/>
                  </a:lnTo>
                  <a:lnTo>
                    <a:pt x="1280602" y="70"/>
                  </a:lnTo>
                  <a:close/>
                </a:path>
              </a:pathLst>
            </a:custGeom>
            <a:solidFill>
              <a:srgbClr val="5AC1FF"/>
            </a:solidFill>
            <a:ln w="0"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B9070E26-0D5B-4828-AAEC-7E28F50CA8AF}"/>
                </a:ext>
              </a:extLst>
            </p:cNvPr>
            <p:cNvSpPr>
              <a:spLocks noGrp="1" noRot="1" noMove="1" noResize="1" noEditPoints="1" noAdjustHandles="1" noChangeArrowheads="1" noChangeShapeType="1"/>
            </p:cNvSpPr>
            <p:nvPr/>
          </p:nvSpPr>
          <p:spPr>
            <a:xfrm>
              <a:off x="-742204" y="4680493"/>
              <a:ext cx="784840" cy="248978"/>
            </a:xfrm>
            <a:custGeom>
              <a:avLst/>
              <a:gdLst>
                <a:gd name="connsiteX0" fmla="*/ 540897 w 556103"/>
                <a:gd name="connsiteY0" fmla="*/ 176416 h 176415"/>
                <a:gd name="connsiteX1" fmla="*/ 15207 w 556103"/>
                <a:gd name="connsiteY1" fmla="*/ 176416 h 176415"/>
                <a:gd name="connsiteX2" fmla="*/ 0 w 556103"/>
                <a:gd name="connsiteY2" fmla="*/ 161209 h 176415"/>
                <a:gd name="connsiteX3" fmla="*/ 0 w 556103"/>
                <a:gd name="connsiteY3" fmla="*/ 15207 h 176415"/>
                <a:gd name="connsiteX4" fmla="*/ 15207 w 556103"/>
                <a:gd name="connsiteY4" fmla="*/ 0 h 176415"/>
                <a:gd name="connsiteX5" fmla="*/ 540897 w 556103"/>
                <a:gd name="connsiteY5" fmla="*/ 0 h 176415"/>
                <a:gd name="connsiteX6" fmla="*/ 556104 w 556103"/>
                <a:gd name="connsiteY6" fmla="*/ 15207 h 176415"/>
                <a:gd name="connsiteX7" fmla="*/ 556104 w 556103"/>
                <a:gd name="connsiteY7" fmla="*/ 161209 h 176415"/>
                <a:gd name="connsiteX8" fmla="*/ 540897 w 556103"/>
                <a:gd name="connsiteY8" fmla="*/ 176416 h 176415"/>
                <a:gd name="connsiteX9" fmla="*/ 30414 w 556103"/>
                <a:gd name="connsiteY9" fmla="*/ 146002 h 176415"/>
                <a:gd name="connsiteX10" fmla="*/ 525690 w 556103"/>
                <a:gd name="connsiteY10" fmla="*/ 146002 h 176415"/>
                <a:gd name="connsiteX11" fmla="*/ 525690 w 556103"/>
                <a:gd name="connsiteY11" fmla="*/ 30414 h 176415"/>
                <a:gd name="connsiteX12" fmla="*/ 30414 w 556103"/>
                <a:gd name="connsiteY12" fmla="*/ 30414 h 176415"/>
                <a:gd name="connsiteX13" fmla="*/ 30414 w 556103"/>
                <a:gd name="connsiteY13" fmla="*/ 146002 h 17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6103" h="176415">
                  <a:moveTo>
                    <a:pt x="540897" y="176416"/>
                  </a:moveTo>
                  <a:lnTo>
                    <a:pt x="15207" y="176416"/>
                  </a:lnTo>
                  <a:cubicBezTo>
                    <a:pt x="6836" y="176416"/>
                    <a:pt x="0" y="169580"/>
                    <a:pt x="0" y="161209"/>
                  </a:cubicBezTo>
                  <a:lnTo>
                    <a:pt x="0" y="15207"/>
                  </a:lnTo>
                  <a:cubicBezTo>
                    <a:pt x="0" y="6836"/>
                    <a:pt x="6836" y="0"/>
                    <a:pt x="15207" y="0"/>
                  </a:cubicBezTo>
                  <a:lnTo>
                    <a:pt x="540897" y="0"/>
                  </a:lnTo>
                  <a:cubicBezTo>
                    <a:pt x="549268" y="0"/>
                    <a:pt x="556104" y="6836"/>
                    <a:pt x="556104" y="15207"/>
                  </a:cubicBezTo>
                  <a:lnTo>
                    <a:pt x="556104" y="161209"/>
                  </a:lnTo>
                  <a:cubicBezTo>
                    <a:pt x="556104" y="169580"/>
                    <a:pt x="549268" y="176416"/>
                    <a:pt x="540897" y="176416"/>
                  </a:cubicBezTo>
                  <a:close/>
                  <a:moveTo>
                    <a:pt x="30414" y="146002"/>
                  </a:moveTo>
                  <a:lnTo>
                    <a:pt x="525690" y="146002"/>
                  </a:lnTo>
                  <a:lnTo>
                    <a:pt x="525690" y="30414"/>
                  </a:lnTo>
                  <a:lnTo>
                    <a:pt x="30414" y="30414"/>
                  </a:lnTo>
                  <a:lnTo>
                    <a:pt x="30414" y="146002"/>
                  </a:lnTo>
                  <a:close/>
                </a:path>
              </a:pathLst>
            </a:custGeom>
            <a:solidFill>
              <a:srgbClr val="121212"/>
            </a:solidFill>
            <a:ln w="0"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63D0A4A0-D4D6-4F27-9AFE-1E352CCD8FCF}"/>
                </a:ext>
              </a:extLst>
            </p:cNvPr>
            <p:cNvSpPr>
              <a:spLocks noGrp="1" noRot="1" noMove="1" noResize="1" noEditPoints="1" noAdjustHandles="1" noChangeArrowheads="1" noChangeShapeType="1"/>
            </p:cNvSpPr>
            <p:nvPr/>
          </p:nvSpPr>
          <p:spPr>
            <a:xfrm>
              <a:off x="-1264282" y="4474340"/>
              <a:ext cx="1828998" cy="249077"/>
            </a:xfrm>
            <a:custGeom>
              <a:avLst/>
              <a:gdLst>
                <a:gd name="connsiteX0" fmla="*/ 1232051 w 1295948"/>
                <a:gd name="connsiteY0" fmla="*/ 176486 h 176485"/>
                <a:gd name="connsiteX1" fmla="*/ 63898 w 1295948"/>
                <a:gd name="connsiteY1" fmla="*/ 176486 h 176485"/>
                <a:gd name="connsiteX2" fmla="*/ 0 w 1295948"/>
                <a:gd name="connsiteY2" fmla="*/ 112588 h 176485"/>
                <a:gd name="connsiteX3" fmla="*/ 0 w 1295948"/>
                <a:gd name="connsiteY3" fmla="*/ 15207 h 176485"/>
                <a:gd name="connsiteX4" fmla="*/ 15207 w 1295948"/>
                <a:gd name="connsiteY4" fmla="*/ 0 h 176485"/>
                <a:gd name="connsiteX5" fmla="*/ 1280741 w 1295948"/>
                <a:gd name="connsiteY5" fmla="*/ 0 h 176485"/>
                <a:gd name="connsiteX6" fmla="*/ 1295948 w 1295948"/>
                <a:gd name="connsiteY6" fmla="*/ 15207 h 176485"/>
                <a:gd name="connsiteX7" fmla="*/ 1295948 w 1295948"/>
                <a:gd name="connsiteY7" fmla="*/ 112588 h 176485"/>
                <a:gd name="connsiteX8" fmla="*/ 1232051 w 1295948"/>
                <a:gd name="connsiteY8" fmla="*/ 176486 h 176485"/>
                <a:gd name="connsiteX9" fmla="*/ 30414 w 1295948"/>
                <a:gd name="connsiteY9" fmla="*/ 30484 h 176485"/>
                <a:gd name="connsiteX10" fmla="*/ 30414 w 1295948"/>
                <a:gd name="connsiteY10" fmla="*/ 112658 h 176485"/>
                <a:gd name="connsiteX11" fmla="*/ 63898 w 1295948"/>
                <a:gd name="connsiteY11" fmla="*/ 146141 h 176485"/>
                <a:gd name="connsiteX12" fmla="*/ 1232121 w 1295948"/>
                <a:gd name="connsiteY12" fmla="*/ 146141 h 176485"/>
                <a:gd name="connsiteX13" fmla="*/ 1265604 w 1295948"/>
                <a:gd name="connsiteY13" fmla="*/ 112658 h 176485"/>
                <a:gd name="connsiteX14" fmla="*/ 1265604 w 1295948"/>
                <a:gd name="connsiteY14" fmla="*/ 30484 h 176485"/>
                <a:gd name="connsiteX15" fmla="*/ 30414 w 1295948"/>
                <a:gd name="connsiteY15" fmla="*/ 30484 h 17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95948" h="176485">
                  <a:moveTo>
                    <a:pt x="1232051" y="176486"/>
                  </a:moveTo>
                  <a:lnTo>
                    <a:pt x="63898" y="176486"/>
                  </a:lnTo>
                  <a:cubicBezTo>
                    <a:pt x="28670" y="176486"/>
                    <a:pt x="0" y="147815"/>
                    <a:pt x="0" y="112588"/>
                  </a:cubicBezTo>
                  <a:lnTo>
                    <a:pt x="0" y="15207"/>
                  </a:lnTo>
                  <a:cubicBezTo>
                    <a:pt x="0" y="6836"/>
                    <a:pt x="6836" y="0"/>
                    <a:pt x="15207" y="0"/>
                  </a:cubicBezTo>
                  <a:lnTo>
                    <a:pt x="1280741" y="0"/>
                  </a:lnTo>
                  <a:cubicBezTo>
                    <a:pt x="1289112" y="0"/>
                    <a:pt x="1295948" y="6836"/>
                    <a:pt x="1295948" y="15207"/>
                  </a:cubicBezTo>
                  <a:lnTo>
                    <a:pt x="1295948" y="112588"/>
                  </a:lnTo>
                  <a:cubicBezTo>
                    <a:pt x="1295948" y="147815"/>
                    <a:pt x="1267278" y="176486"/>
                    <a:pt x="1232051" y="176486"/>
                  </a:cubicBezTo>
                  <a:close/>
                  <a:moveTo>
                    <a:pt x="30414" y="30484"/>
                  </a:moveTo>
                  <a:lnTo>
                    <a:pt x="30414" y="112658"/>
                  </a:lnTo>
                  <a:cubicBezTo>
                    <a:pt x="30414" y="131143"/>
                    <a:pt x="45412" y="146141"/>
                    <a:pt x="63898" y="146141"/>
                  </a:cubicBezTo>
                  <a:lnTo>
                    <a:pt x="1232121" y="146141"/>
                  </a:lnTo>
                  <a:cubicBezTo>
                    <a:pt x="1250537" y="146141"/>
                    <a:pt x="1265604" y="131143"/>
                    <a:pt x="1265604" y="112658"/>
                  </a:cubicBezTo>
                  <a:lnTo>
                    <a:pt x="1265604" y="30484"/>
                  </a:lnTo>
                  <a:lnTo>
                    <a:pt x="30414" y="30484"/>
                  </a:lnTo>
                  <a:close/>
                </a:path>
              </a:pathLst>
            </a:custGeom>
            <a:solidFill>
              <a:srgbClr val="121212"/>
            </a:solidFill>
            <a:ln w="0"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33B02EC8-1902-4E10-8386-44911343F2B9}"/>
                </a:ext>
              </a:extLst>
            </p:cNvPr>
            <p:cNvSpPr>
              <a:spLocks noGrp="1" noRot="1" noMove="1" noResize="1" noEditPoints="1" noAdjustHandles="1" noChangeArrowheads="1" noChangeShapeType="1"/>
            </p:cNvSpPr>
            <p:nvPr/>
          </p:nvSpPr>
          <p:spPr>
            <a:xfrm>
              <a:off x="-1264086" y="3375346"/>
              <a:ext cx="1828703" cy="1141720"/>
            </a:xfrm>
            <a:custGeom>
              <a:avLst/>
              <a:gdLst>
                <a:gd name="connsiteX0" fmla="*/ 1295669 w 1295739"/>
                <a:gd name="connsiteY0" fmla="*/ 623559 h 808973"/>
                <a:gd name="connsiteX1" fmla="*/ 1295669 w 1295739"/>
                <a:gd name="connsiteY1" fmla="*/ 793906 h 808973"/>
                <a:gd name="connsiteX2" fmla="*/ 1280602 w 1295739"/>
                <a:gd name="connsiteY2" fmla="*/ 808974 h 808973"/>
                <a:gd name="connsiteX3" fmla="*/ 15068 w 1295739"/>
                <a:gd name="connsiteY3" fmla="*/ 808974 h 808973"/>
                <a:gd name="connsiteX4" fmla="*/ 0 w 1295739"/>
                <a:gd name="connsiteY4" fmla="*/ 793906 h 808973"/>
                <a:gd name="connsiteX5" fmla="*/ 0 w 1295739"/>
                <a:gd name="connsiteY5" fmla="*/ 63758 h 808973"/>
                <a:gd name="connsiteX6" fmla="*/ 25043 w 1295739"/>
                <a:gd name="connsiteY6" fmla="*/ 13114 h 808973"/>
                <a:gd name="connsiteX7" fmla="*/ 63758 w 1295739"/>
                <a:gd name="connsiteY7" fmla="*/ 0 h 808973"/>
                <a:gd name="connsiteX8" fmla="*/ 623559 w 1295739"/>
                <a:gd name="connsiteY8" fmla="*/ 0 h 808973"/>
                <a:gd name="connsiteX9" fmla="*/ 638418 w 1295739"/>
                <a:gd name="connsiteY9" fmla="*/ 13114 h 808973"/>
                <a:gd name="connsiteX10" fmla="*/ 638627 w 1295739"/>
                <a:gd name="connsiteY10" fmla="*/ 15068 h 808973"/>
                <a:gd name="connsiteX11" fmla="*/ 623559 w 1295739"/>
                <a:gd name="connsiteY11" fmla="*/ 30135 h 808973"/>
                <a:gd name="connsiteX12" fmla="*/ 63758 w 1295739"/>
                <a:gd name="connsiteY12" fmla="*/ 30135 h 808973"/>
                <a:gd name="connsiteX13" fmla="*/ 30205 w 1295739"/>
                <a:gd name="connsiteY13" fmla="*/ 63688 h 808973"/>
                <a:gd name="connsiteX14" fmla="*/ 30205 w 1295739"/>
                <a:gd name="connsiteY14" fmla="*/ 778699 h 808973"/>
                <a:gd name="connsiteX15" fmla="*/ 1265604 w 1295739"/>
                <a:gd name="connsiteY15" fmla="*/ 778699 h 808973"/>
                <a:gd name="connsiteX16" fmla="*/ 1265604 w 1295739"/>
                <a:gd name="connsiteY16" fmla="*/ 623420 h 808973"/>
                <a:gd name="connsiteX17" fmla="*/ 1280672 w 1295739"/>
                <a:gd name="connsiteY17" fmla="*/ 608352 h 808973"/>
                <a:gd name="connsiteX18" fmla="*/ 1295739 w 1295739"/>
                <a:gd name="connsiteY18" fmla="*/ 623420 h 80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95739" h="808973">
                  <a:moveTo>
                    <a:pt x="1295669" y="623559"/>
                  </a:moveTo>
                  <a:lnTo>
                    <a:pt x="1295669" y="793906"/>
                  </a:lnTo>
                  <a:cubicBezTo>
                    <a:pt x="1295669" y="802416"/>
                    <a:pt x="1288833" y="808974"/>
                    <a:pt x="1280602" y="808974"/>
                  </a:cubicBezTo>
                  <a:lnTo>
                    <a:pt x="15068" y="808974"/>
                  </a:lnTo>
                  <a:cubicBezTo>
                    <a:pt x="6766" y="808974"/>
                    <a:pt x="0" y="802416"/>
                    <a:pt x="0" y="793906"/>
                  </a:cubicBezTo>
                  <a:lnTo>
                    <a:pt x="0" y="63758"/>
                  </a:lnTo>
                  <a:cubicBezTo>
                    <a:pt x="0" y="43040"/>
                    <a:pt x="9766" y="24834"/>
                    <a:pt x="25043" y="13114"/>
                  </a:cubicBezTo>
                  <a:cubicBezTo>
                    <a:pt x="35716" y="4813"/>
                    <a:pt x="49109" y="0"/>
                    <a:pt x="63758" y="0"/>
                  </a:cubicBezTo>
                  <a:lnTo>
                    <a:pt x="623559" y="0"/>
                  </a:lnTo>
                  <a:cubicBezTo>
                    <a:pt x="631093" y="0"/>
                    <a:pt x="637650" y="5580"/>
                    <a:pt x="638418" y="13114"/>
                  </a:cubicBezTo>
                  <a:cubicBezTo>
                    <a:pt x="638627" y="13882"/>
                    <a:pt x="638627" y="14370"/>
                    <a:pt x="638627" y="15068"/>
                  </a:cubicBezTo>
                  <a:cubicBezTo>
                    <a:pt x="638627" y="23578"/>
                    <a:pt x="631791" y="30135"/>
                    <a:pt x="623559" y="30135"/>
                  </a:cubicBezTo>
                  <a:lnTo>
                    <a:pt x="63758" y="30135"/>
                  </a:lnTo>
                  <a:cubicBezTo>
                    <a:pt x="45272" y="30135"/>
                    <a:pt x="30205" y="45202"/>
                    <a:pt x="30205" y="63688"/>
                  </a:cubicBezTo>
                  <a:lnTo>
                    <a:pt x="30205" y="778699"/>
                  </a:lnTo>
                  <a:lnTo>
                    <a:pt x="1265604" y="778699"/>
                  </a:lnTo>
                  <a:lnTo>
                    <a:pt x="1265604" y="623420"/>
                  </a:lnTo>
                  <a:cubicBezTo>
                    <a:pt x="1265604" y="614909"/>
                    <a:pt x="1272440" y="608352"/>
                    <a:pt x="1280672" y="608352"/>
                  </a:cubicBezTo>
                  <a:cubicBezTo>
                    <a:pt x="1288903" y="608352"/>
                    <a:pt x="1295739" y="614909"/>
                    <a:pt x="1295739" y="623420"/>
                  </a:cubicBezTo>
                  <a:close/>
                </a:path>
              </a:pathLst>
            </a:custGeom>
            <a:solidFill>
              <a:srgbClr val="121212"/>
            </a:solidFill>
            <a:ln w="0"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1A06DA6D-B1EA-49DF-B56F-548223501759}"/>
                </a:ext>
              </a:extLst>
            </p:cNvPr>
            <p:cNvSpPr>
              <a:spLocks noGrp="1" noRot="1" noMove="1" noResize="1" noEditPoints="1" noAdjustHandles="1" noChangeArrowheads="1" noChangeShapeType="1"/>
            </p:cNvSpPr>
            <p:nvPr/>
          </p:nvSpPr>
          <p:spPr>
            <a:xfrm>
              <a:off x="-920792" y="4886549"/>
              <a:ext cx="1142114" cy="42924"/>
            </a:xfrm>
            <a:custGeom>
              <a:avLst/>
              <a:gdLst>
                <a:gd name="connsiteX0" fmla="*/ 793976 w 809252"/>
                <a:gd name="connsiteY0" fmla="*/ 30414 h 30414"/>
                <a:gd name="connsiteX1" fmla="*/ 15207 w 809252"/>
                <a:gd name="connsiteY1" fmla="*/ 30414 h 30414"/>
                <a:gd name="connsiteX2" fmla="*/ 0 w 809252"/>
                <a:gd name="connsiteY2" fmla="*/ 15207 h 30414"/>
                <a:gd name="connsiteX3" fmla="*/ 15207 w 809252"/>
                <a:gd name="connsiteY3" fmla="*/ 0 h 30414"/>
                <a:gd name="connsiteX4" fmla="*/ 794046 w 809252"/>
                <a:gd name="connsiteY4" fmla="*/ 0 h 30414"/>
                <a:gd name="connsiteX5" fmla="*/ 809253 w 809252"/>
                <a:gd name="connsiteY5" fmla="*/ 15207 h 30414"/>
                <a:gd name="connsiteX6" fmla="*/ 794046 w 809252"/>
                <a:gd name="connsiteY6" fmla="*/ 30414 h 3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252" h="30414">
                  <a:moveTo>
                    <a:pt x="793976" y="30414"/>
                  </a:moveTo>
                  <a:lnTo>
                    <a:pt x="15207" y="30414"/>
                  </a:lnTo>
                  <a:cubicBezTo>
                    <a:pt x="6836" y="30414"/>
                    <a:pt x="0" y="23578"/>
                    <a:pt x="0" y="15207"/>
                  </a:cubicBezTo>
                  <a:cubicBezTo>
                    <a:pt x="0" y="6836"/>
                    <a:pt x="6836" y="0"/>
                    <a:pt x="15207" y="0"/>
                  </a:cubicBezTo>
                  <a:lnTo>
                    <a:pt x="794046" y="0"/>
                  </a:lnTo>
                  <a:cubicBezTo>
                    <a:pt x="802417" y="0"/>
                    <a:pt x="809253" y="6836"/>
                    <a:pt x="809253" y="15207"/>
                  </a:cubicBezTo>
                  <a:cubicBezTo>
                    <a:pt x="809253" y="23578"/>
                    <a:pt x="802417" y="30414"/>
                    <a:pt x="794046" y="30414"/>
                  </a:cubicBezTo>
                  <a:close/>
                </a:path>
              </a:pathLst>
            </a:custGeom>
            <a:solidFill>
              <a:srgbClr val="121212"/>
            </a:solidFill>
            <a:ln w="0"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830F6639-F7DE-49BD-A7DA-15B9144BB485}"/>
                </a:ext>
              </a:extLst>
            </p:cNvPr>
            <p:cNvSpPr>
              <a:spLocks noGrp="1" noRot="1" noMove="1" noResize="1" noEditPoints="1" noAdjustHandles="1" noChangeArrowheads="1" noChangeShapeType="1"/>
            </p:cNvSpPr>
            <p:nvPr/>
          </p:nvSpPr>
          <p:spPr>
            <a:xfrm>
              <a:off x="-1139842" y="3499787"/>
              <a:ext cx="68717" cy="68717"/>
            </a:xfrm>
            <a:custGeom>
              <a:avLst/>
              <a:gdLst>
                <a:gd name="connsiteX0" fmla="*/ 48690 w 48690"/>
                <a:gd name="connsiteY0" fmla="*/ 24345 h 48690"/>
                <a:gd name="connsiteX1" fmla="*/ 24345 w 48690"/>
                <a:gd name="connsiteY1" fmla="*/ 48690 h 48690"/>
                <a:gd name="connsiteX2" fmla="*/ 0 w 48690"/>
                <a:gd name="connsiteY2" fmla="*/ 24345 h 48690"/>
                <a:gd name="connsiteX3" fmla="*/ 24345 w 48690"/>
                <a:gd name="connsiteY3" fmla="*/ 0 h 48690"/>
                <a:gd name="connsiteX4" fmla="*/ 48690 w 48690"/>
                <a:gd name="connsiteY4" fmla="*/ 24345 h 48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0" h="48690">
                  <a:moveTo>
                    <a:pt x="48690" y="24345"/>
                  </a:moveTo>
                  <a:cubicBezTo>
                    <a:pt x="48690" y="37791"/>
                    <a:pt x="37791" y="48690"/>
                    <a:pt x="24345" y="48690"/>
                  </a:cubicBezTo>
                  <a:cubicBezTo>
                    <a:pt x="10900" y="48690"/>
                    <a:pt x="0" y="37791"/>
                    <a:pt x="0" y="24345"/>
                  </a:cubicBezTo>
                  <a:cubicBezTo>
                    <a:pt x="0" y="10900"/>
                    <a:pt x="10900" y="0"/>
                    <a:pt x="24345" y="0"/>
                  </a:cubicBezTo>
                  <a:cubicBezTo>
                    <a:pt x="37791" y="0"/>
                    <a:pt x="48690" y="10900"/>
                    <a:pt x="48690" y="24345"/>
                  </a:cubicBezTo>
                  <a:close/>
                </a:path>
              </a:pathLst>
            </a:custGeom>
            <a:solidFill>
              <a:srgbClr val="121212"/>
            </a:solidFill>
            <a:ln w="0"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939E158F-85DE-4C22-B627-0865F778958E}"/>
                </a:ext>
              </a:extLst>
            </p:cNvPr>
            <p:cNvSpPr>
              <a:spLocks noGrp="1" noRot="1" noMove="1" noResize="1" noEditPoints="1" noAdjustHandles="1" noChangeArrowheads="1" noChangeShapeType="1"/>
            </p:cNvSpPr>
            <p:nvPr/>
          </p:nvSpPr>
          <p:spPr>
            <a:xfrm>
              <a:off x="-1002406" y="3499787"/>
              <a:ext cx="68717" cy="68717"/>
            </a:xfrm>
            <a:custGeom>
              <a:avLst/>
              <a:gdLst>
                <a:gd name="connsiteX0" fmla="*/ 48690 w 48690"/>
                <a:gd name="connsiteY0" fmla="*/ 24345 h 48690"/>
                <a:gd name="connsiteX1" fmla="*/ 24345 w 48690"/>
                <a:gd name="connsiteY1" fmla="*/ 48690 h 48690"/>
                <a:gd name="connsiteX2" fmla="*/ 0 w 48690"/>
                <a:gd name="connsiteY2" fmla="*/ 24345 h 48690"/>
                <a:gd name="connsiteX3" fmla="*/ 24345 w 48690"/>
                <a:gd name="connsiteY3" fmla="*/ 0 h 48690"/>
                <a:gd name="connsiteX4" fmla="*/ 48690 w 48690"/>
                <a:gd name="connsiteY4" fmla="*/ 24345 h 48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0" h="48690">
                  <a:moveTo>
                    <a:pt x="48690" y="24345"/>
                  </a:moveTo>
                  <a:cubicBezTo>
                    <a:pt x="48690" y="37791"/>
                    <a:pt x="37791" y="48690"/>
                    <a:pt x="24345" y="48690"/>
                  </a:cubicBezTo>
                  <a:cubicBezTo>
                    <a:pt x="10900" y="48690"/>
                    <a:pt x="0" y="37791"/>
                    <a:pt x="0" y="24345"/>
                  </a:cubicBezTo>
                  <a:cubicBezTo>
                    <a:pt x="0" y="10900"/>
                    <a:pt x="10900" y="0"/>
                    <a:pt x="24345" y="0"/>
                  </a:cubicBezTo>
                  <a:cubicBezTo>
                    <a:pt x="37791" y="0"/>
                    <a:pt x="48690" y="10900"/>
                    <a:pt x="48690" y="24345"/>
                  </a:cubicBezTo>
                  <a:close/>
                </a:path>
              </a:pathLst>
            </a:custGeom>
            <a:solidFill>
              <a:srgbClr val="121212"/>
            </a:solidFill>
            <a:ln w="0"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5AF7C404-96F8-4A0C-BC93-50F66423D56A}"/>
                </a:ext>
              </a:extLst>
            </p:cNvPr>
            <p:cNvSpPr>
              <a:spLocks noGrp="1" noRot="1" noMove="1" noResize="1" noEditPoints="1" noAdjustHandles="1" noChangeArrowheads="1" noChangeShapeType="1"/>
            </p:cNvSpPr>
            <p:nvPr/>
          </p:nvSpPr>
          <p:spPr>
            <a:xfrm>
              <a:off x="-865069" y="3499787"/>
              <a:ext cx="68717" cy="68717"/>
            </a:xfrm>
            <a:custGeom>
              <a:avLst/>
              <a:gdLst>
                <a:gd name="connsiteX0" fmla="*/ 48690 w 48690"/>
                <a:gd name="connsiteY0" fmla="*/ 24345 h 48690"/>
                <a:gd name="connsiteX1" fmla="*/ 24345 w 48690"/>
                <a:gd name="connsiteY1" fmla="*/ 48690 h 48690"/>
                <a:gd name="connsiteX2" fmla="*/ 0 w 48690"/>
                <a:gd name="connsiteY2" fmla="*/ 24345 h 48690"/>
                <a:gd name="connsiteX3" fmla="*/ 24345 w 48690"/>
                <a:gd name="connsiteY3" fmla="*/ 0 h 48690"/>
                <a:gd name="connsiteX4" fmla="*/ 48690 w 48690"/>
                <a:gd name="connsiteY4" fmla="*/ 24345 h 48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0" h="48690">
                  <a:moveTo>
                    <a:pt x="48690" y="24345"/>
                  </a:moveTo>
                  <a:cubicBezTo>
                    <a:pt x="48690" y="37791"/>
                    <a:pt x="37791" y="48690"/>
                    <a:pt x="24345" y="48690"/>
                  </a:cubicBezTo>
                  <a:cubicBezTo>
                    <a:pt x="10900" y="48690"/>
                    <a:pt x="0" y="37791"/>
                    <a:pt x="0" y="24345"/>
                  </a:cubicBezTo>
                  <a:cubicBezTo>
                    <a:pt x="0" y="10900"/>
                    <a:pt x="10900" y="0"/>
                    <a:pt x="24345" y="0"/>
                  </a:cubicBezTo>
                  <a:cubicBezTo>
                    <a:pt x="37791" y="0"/>
                    <a:pt x="48690" y="10900"/>
                    <a:pt x="48690" y="24345"/>
                  </a:cubicBezTo>
                  <a:close/>
                </a:path>
              </a:pathLst>
            </a:custGeom>
            <a:solidFill>
              <a:srgbClr val="121212"/>
            </a:solidFill>
            <a:ln w="0"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3EACE484-95D4-4768-9445-508E73423496}"/>
                </a:ext>
              </a:extLst>
            </p:cNvPr>
            <p:cNvSpPr>
              <a:spLocks noGrp="1" noRot="1" noMove="1" noResize="1" noEditPoints="1" noAdjustHandles="1" noChangeArrowheads="1" noChangeShapeType="1"/>
            </p:cNvSpPr>
            <p:nvPr/>
          </p:nvSpPr>
          <p:spPr>
            <a:xfrm>
              <a:off x="-58575" y="3316495"/>
              <a:ext cx="387027" cy="387027"/>
            </a:xfrm>
            <a:custGeom>
              <a:avLst/>
              <a:gdLst>
                <a:gd name="connsiteX0" fmla="*/ 193514 w 387027"/>
                <a:gd name="connsiteY0" fmla="*/ 387028 h 387027"/>
                <a:gd name="connsiteX1" fmla="*/ 0 w 387027"/>
                <a:gd name="connsiteY1" fmla="*/ 193514 h 387027"/>
                <a:gd name="connsiteX2" fmla="*/ 193514 w 387027"/>
                <a:gd name="connsiteY2" fmla="*/ 0 h 387027"/>
                <a:gd name="connsiteX3" fmla="*/ 387028 w 387027"/>
                <a:gd name="connsiteY3" fmla="*/ 193514 h 387027"/>
                <a:gd name="connsiteX4" fmla="*/ 193514 w 387027"/>
                <a:gd name="connsiteY4" fmla="*/ 387028 h 387027"/>
                <a:gd name="connsiteX5" fmla="*/ 193514 w 387027"/>
                <a:gd name="connsiteY5" fmla="*/ 50056 h 387027"/>
                <a:gd name="connsiteX6" fmla="*/ 50056 w 387027"/>
                <a:gd name="connsiteY6" fmla="*/ 193514 h 387027"/>
                <a:gd name="connsiteX7" fmla="*/ 193514 w 387027"/>
                <a:gd name="connsiteY7" fmla="*/ 336972 h 387027"/>
                <a:gd name="connsiteX8" fmla="*/ 336972 w 387027"/>
                <a:gd name="connsiteY8" fmla="*/ 193514 h 387027"/>
                <a:gd name="connsiteX9" fmla="*/ 193514 w 387027"/>
                <a:gd name="connsiteY9" fmla="*/ 50056 h 38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7027" h="387027">
                  <a:moveTo>
                    <a:pt x="193514" y="387028"/>
                  </a:moveTo>
                  <a:cubicBezTo>
                    <a:pt x="86694" y="387028"/>
                    <a:pt x="0" y="300334"/>
                    <a:pt x="0" y="193514"/>
                  </a:cubicBezTo>
                  <a:cubicBezTo>
                    <a:pt x="0" y="86694"/>
                    <a:pt x="86694" y="0"/>
                    <a:pt x="193514" y="0"/>
                  </a:cubicBezTo>
                  <a:cubicBezTo>
                    <a:pt x="300334" y="0"/>
                    <a:pt x="387028" y="86694"/>
                    <a:pt x="387028" y="193514"/>
                  </a:cubicBezTo>
                  <a:cubicBezTo>
                    <a:pt x="387028" y="300334"/>
                    <a:pt x="300334" y="387028"/>
                    <a:pt x="193514" y="387028"/>
                  </a:cubicBezTo>
                  <a:close/>
                  <a:moveTo>
                    <a:pt x="193514" y="50056"/>
                  </a:moveTo>
                  <a:cubicBezTo>
                    <a:pt x="114560" y="50056"/>
                    <a:pt x="50056" y="114560"/>
                    <a:pt x="50056" y="193514"/>
                  </a:cubicBezTo>
                  <a:cubicBezTo>
                    <a:pt x="50056" y="272468"/>
                    <a:pt x="114560" y="336972"/>
                    <a:pt x="193514" y="336972"/>
                  </a:cubicBezTo>
                  <a:cubicBezTo>
                    <a:pt x="272468" y="336972"/>
                    <a:pt x="336972" y="272468"/>
                    <a:pt x="336972" y="193514"/>
                  </a:cubicBezTo>
                  <a:cubicBezTo>
                    <a:pt x="336972" y="114560"/>
                    <a:pt x="272468" y="50056"/>
                    <a:pt x="193514" y="50056"/>
                  </a:cubicBezTo>
                  <a:close/>
                </a:path>
              </a:pathLst>
            </a:custGeom>
            <a:solidFill>
              <a:srgbClr val="121212"/>
            </a:solidFill>
            <a:ln w="0" cap="flat">
              <a:noFill/>
              <a:prstDash val="solid"/>
              <a:miter/>
            </a:ln>
          </p:spPr>
          <p:txBody>
            <a:bodyPr rtlCol="0" anchor="ctr"/>
            <a:lstStyle/>
            <a:p>
              <a:endParaRPr lang="en-IN"/>
            </a:p>
          </p:txBody>
        </p:sp>
        <p:sp>
          <p:nvSpPr>
            <p:cNvPr id="202" name="Freeform: Shape 201">
              <a:extLst>
                <a:ext uri="{FF2B5EF4-FFF2-40B4-BE49-F238E27FC236}">
                  <a16:creationId xmlns:a16="http://schemas.microsoft.com/office/drawing/2014/main" id="{6FCA9A79-866C-4753-B712-58FB36C5B730}"/>
                </a:ext>
              </a:extLst>
            </p:cNvPr>
            <p:cNvSpPr>
              <a:spLocks noGrp="1" noRot="1" noMove="1" noResize="1" noEditPoints="1" noAdjustHandles="1" noChangeArrowheads="1" noChangeShapeType="1"/>
            </p:cNvSpPr>
            <p:nvPr/>
          </p:nvSpPr>
          <p:spPr>
            <a:xfrm>
              <a:off x="109652" y="2910890"/>
              <a:ext cx="50571" cy="624920"/>
            </a:xfrm>
            <a:custGeom>
              <a:avLst/>
              <a:gdLst>
                <a:gd name="connsiteX0" fmla="*/ 25286 w 50571"/>
                <a:gd name="connsiteY0" fmla="*/ 624405 h 624920"/>
                <a:gd name="connsiteX1" fmla="*/ 0 w 50571"/>
                <a:gd name="connsiteY1" fmla="*/ 599119 h 624920"/>
                <a:gd name="connsiteX2" fmla="*/ 0 w 50571"/>
                <a:gd name="connsiteY2" fmla="*/ 25286 h 624920"/>
                <a:gd name="connsiteX3" fmla="*/ 25286 w 50571"/>
                <a:gd name="connsiteY3" fmla="*/ 0 h 624920"/>
                <a:gd name="connsiteX4" fmla="*/ 50572 w 50571"/>
                <a:gd name="connsiteY4" fmla="*/ 25286 h 624920"/>
                <a:gd name="connsiteX5" fmla="*/ 50572 w 50571"/>
                <a:gd name="connsiteY5" fmla="*/ 599635 h 624920"/>
                <a:gd name="connsiteX6" fmla="*/ 25286 w 50571"/>
                <a:gd name="connsiteY6" fmla="*/ 624921 h 62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571" h="624920">
                  <a:moveTo>
                    <a:pt x="25286" y="624405"/>
                  </a:moveTo>
                  <a:cubicBezTo>
                    <a:pt x="11353" y="624405"/>
                    <a:pt x="0" y="613052"/>
                    <a:pt x="0" y="599119"/>
                  </a:cubicBezTo>
                  <a:lnTo>
                    <a:pt x="0" y="25286"/>
                  </a:lnTo>
                  <a:cubicBezTo>
                    <a:pt x="0" y="11353"/>
                    <a:pt x="11353" y="0"/>
                    <a:pt x="25286" y="0"/>
                  </a:cubicBezTo>
                  <a:cubicBezTo>
                    <a:pt x="39219" y="0"/>
                    <a:pt x="50572" y="11353"/>
                    <a:pt x="50572" y="25286"/>
                  </a:cubicBezTo>
                  <a:lnTo>
                    <a:pt x="50572" y="599635"/>
                  </a:lnTo>
                  <a:cubicBezTo>
                    <a:pt x="50572" y="613568"/>
                    <a:pt x="39219" y="624921"/>
                    <a:pt x="25286" y="624921"/>
                  </a:cubicBezTo>
                  <a:close/>
                </a:path>
              </a:pathLst>
            </a:custGeom>
            <a:solidFill>
              <a:srgbClr val="121212"/>
            </a:solidFill>
            <a:ln w="0" cap="flat">
              <a:noFill/>
              <a:prstDash val="solid"/>
              <a:miter/>
            </a:ln>
          </p:spPr>
          <p:txBody>
            <a:bodyPr rtlCol="0" anchor="ctr"/>
            <a:lstStyle/>
            <a:p>
              <a:endParaRPr lang="en-IN"/>
            </a:p>
          </p:txBody>
        </p:sp>
        <p:sp>
          <p:nvSpPr>
            <p:cNvPr id="203" name="Freeform: Shape 202">
              <a:extLst>
                <a:ext uri="{FF2B5EF4-FFF2-40B4-BE49-F238E27FC236}">
                  <a16:creationId xmlns:a16="http://schemas.microsoft.com/office/drawing/2014/main" id="{1D34D313-5021-458F-BC90-9ED0032525E5}"/>
                </a:ext>
              </a:extLst>
            </p:cNvPr>
            <p:cNvSpPr>
              <a:spLocks noGrp="1" noRot="1" noMove="1" noResize="1" noEditPoints="1" noAdjustHandles="1" noChangeArrowheads="1" noChangeShapeType="1"/>
            </p:cNvSpPr>
            <p:nvPr/>
          </p:nvSpPr>
          <p:spPr>
            <a:xfrm>
              <a:off x="-260346" y="3159619"/>
              <a:ext cx="789021" cy="1004724"/>
            </a:xfrm>
            <a:custGeom>
              <a:avLst/>
              <a:gdLst>
                <a:gd name="connsiteX0" fmla="*/ 765283 w 789021"/>
                <a:gd name="connsiteY0" fmla="*/ 1004724 h 1004724"/>
                <a:gd name="connsiteX1" fmla="*/ 25286 w 789021"/>
                <a:gd name="connsiteY1" fmla="*/ 1004724 h 1004724"/>
                <a:gd name="connsiteX2" fmla="*/ 0 w 789021"/>
                <a:gd name="connsiteY2" fmla="*/ 979438 h 1004724"/>
                <a:gd name="connsiteX3" fmla="*/ 0 w 789021"/>
                <a:gd name="connsiteY3" fmla="*/ 242537 h 1004724"/>
                <a:gd name="connsiteX4" fmla="*/ 7225 w 789021"/>
                <a:gd name="connsiteY4" fmla="*/ 224992 h 1004724"/>
                <a:gd name="connsiteX5" fmla="*/ 224992 w 789021"/>
                <a:gd name="connsiteY5" fmla="*/ 7225 h 1004724"/>
                <a:gd name="connsiteX6" fmla="*/ 242538 w 789021"/>
                <a:gd name="connsiteY6" fmla="*/ 0 h 1004724"/>
                <a:gd name="connsiteX7" fmla="*/ 291045 w 789021"/>
                <a:gd name="connsiteY7" fmla="*/ 0 h 1004724"/>
                <a:gd name="connsiteX8" fmla="*/ 316331 w 789021"/>
                <a:gd name="connsiteY8" fmla="*/ 25286 h 1004724"/>
                <a:gd name="connsiteX9" fmla="*/ 291045 w 789021"/>
                <a:gd name="connsiteY9" fmla="*/ 50572 h 1004724"/>
                <a:gd name="connsiteX10" fmla="*/ 252858 w 789021"/>
                <a:gd name="connsiteY10" fmla="*/ 50572 h 1004724"/>
                <a:gd name="connsiteX11" fmla="*/ 49540 w 789021"/>
                <a:gd name="connsiteY11" fmla="*/ 253890 h 1004724"/>
                <a:gd name="connsiteX12" fmla="*/ 49540 w 789021"/>
                <a:gd name="connsiteY12" fmla="*/ 955185 h 1004724"/>
                <a:gd name="connsiteX13" fmla="*/ 739482 w 789021"/>
                <a:gd name="connsiteY13" fmla="*/ 955185 h 1004724"/>
                <a:gd name="connsiteX14" fmla="*/ 739482 w 789021"/>
                <a:gd name="connsiteY14" fmla="*/ 253890 h 1004724"/>
                <a:gd name="connsiteX15" fmla="*/ 536163 w 789021"/>
                <a:gd name="connsiteY15" fmla="*/ 50572 h 1004724"/>
                <a:gd name="connsiteX16" fmla="*/ 497976 w 789021"/>
                <a:gd name="connsiteY16" fmla="*/ 50572 h 1004724"/>
                <a:gd name="connsiteX17" fmla="*/ 472690 w 789021"/>
                <a:gd name="connsiteY17" fmla="*/ 25286 h 1004724"/>
                <a:gd name="connsiteX18" fmla="*/ 497976 w 789021"/>
                <a:gd name="connsiteY18" fmla="*/ 0 h 1004724"/>
                <a:gd name="connsiteX19" fmla="*/ 546484 w 789021"/>
                <a:gd name="connsiteY19" fmla="*/ 0 h 1004724"/>
                <a:gd name="connsiteX20" fmla="*/ 564029 w 789021"/>
                <a:gd name="connsiteY20" fmla="*/ 7225 h 1004724"/>
                <a:gd name="connsiteX21" fmla="*/ 781797 w 789021"/>
                <a:gd name="connsiteY21" fmla="*/ 224992 h 1004724"/>
                <a:gd name="connsiteX22" fmla="*/ 789021 w 789021"/>
                <a:gd name="connsiteY22" fmla="*/ 242537 h 1004724"/>
                <a:gd name="connsiteX23" fmla="*/ 789021 w 789021"/>
                <a:gd name="connsiteY23" fmla="*/ 979438 h 1004724"/>
                <a:gd name="connsiteX24" fmla="*/ 763735 w 789021"/>
                <a:gd name="connsiteY24" fmla="*/ 1004724 h 1004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89021" h="1004724">
                  <a:moveTo>
                    <a:pt x="765283" y="1004724"/>
                  </a:moveTo>
                  <a:lnTo>
                    <a:pt x="25286" y="1004724"/>
                  </a:lnTo>
                  <a:cubicBezTo>
                    <a:pt x="11353" y="1004724"/>
                    <a:pt x="0" y="993371"/>
                    <a:pt x="0" y="979438"/>
                  </a:cubicBezTo>
                  <a:lnTo>
                    <a:pt x="0" y="242537"/>
                  </a:lnTo>
                  <a:cubicBezTo>
                    <a:pt x="0" y="235829"/>
                    <a:pt x="2580" y="229637"/>
                    <a:pt x="7225" y="224992"/>
                  </a:cubicBezTo>
                  <a:lnTo>
                    <a:pt x="224992" y="7225"/>
                  </a:lnTo>
                  <a:cubicBezTo>
                    <a:pt x="229637" y="2580"/>
                    <a:pt x="235829" y="0"/>
                    <a:pt x="242538" y="0"/>
                  </a:cubicBezTo>
                  <a:lnTo>
                    <a:pt x="291045" y="0"/>
                  </a:lnTo>
                  <a:cubicBezTo>
                    <a:pt x="304978" y="0"/>
                    <a:pt x="316331" y="11353"/>
                    <a:pt x="316331" y="25286"/>
                  </a:cubicBezTo>
                  <a:cubicBezTo>
                    <a:pt x="316331" y="39219"/>
                    <a:pt x="304978" y="50572"/>
                    <a:pt x="291045" y="50572"/>
                  </a:cubicBezTo>
                  <a:lnTo>
                    <a:pt x="252858" y="50572"/>
                  </a:lnTo>
                  <a:lnTo>
                    <a:pt x="49540" y="253890"/>
                  </a:lnTo>
                  <a:lnTo>
                    <a:pt x="49540" y="955185"/>
                  </a:lnTo>
                  <a:lnTo>
                    <a:pt x="739482" y="955185"/>
                  </a:lnTo>
                  <a:lnTo>
                    <a:pt x="739482" y="253890"/>
                  </a:lnTo>
                  <a:lnTo>
                    <a:pt x="536163" y="50572"/>
                  </a:lnTo>
                  <a:lnTo>
                    <a:pt x="497976" y="50572"/>
                  </a:lnTo>
                  <a:cubicBezTo>
                    <a:pt x="484043" y="50572"/>
                    <a:pt x="472690" y="39219"/>
                    <a:pt x="472690" y="25286"/>
                  </a:cubicBezTo>
                  <a:cubicBezTo>
                    <a:pt x="472690" y="11353"/>
                    <a:pt x="484043" y="0"/>
                    <a:pt x="497976" y="0"/>
                  </a:cubicBezTo>
                  <a:lnTo>
                    <a:pt x="546484" y="0"/>
                  </a:lnTo>
                  <a:cubicBezTo>
                    <a:pt x="553192" y="0"/>
                    <a:pt x="559385" y="2580"/>
                    <a:pt x="564029" y="7225"/>
                  </a:cubicBezTo>
                  <a:lnTo>
                    <a:pt x="781797" y="224992"/>
                  </a:lnTo>
                  <a:cubicBezTo>
                    <a:pt x="786441" y="229637"/>
                    <a:pt x="789021" y="235829"/>
                    <a:pt x="789021" y="242537"/>
                  </a:cubicBezTo>
                  <a:lnTo>
                    <a:pt x="789021" y="979438"/>
                  </a:lnTo>
                  <a:cubicBezTo>
                    <a:pt x="789021" y="993371"/>
                    <a:pt x="777668" y="1004724"/>
                    <a:pt x="763735" y="1004724"/>
                  </a:cubicBezTo>
                  <a:close/>
                </a:path>
              </a:pathLst>
            </a:custGeom>
            <a:solidFill>
              <a:srgbClr val="121212"/>
            </a:solidFill>
            <a:ln w="0" cap="flat">
              <a:noFill/>
              <a:prstDash val="solid"/>
              <a:miter/>
            </a:ln>
          </p:spPr>
          <p:txBody>
            <a:bodyPr rtlCol="0" anchor="ctr"/>
            <a:lstStyle/>
            <a:p>
              <a:endParaRPr lang="en-IN"/>
            </a:p>
          </p:txBody>
        </p:sp>
        <p:sp>
          <p:nvSpPr>
            <p:cNvPr id="204" name="Rectangle: Top Corners Rounded 203">
              <a:extLst>
                <a:ext uri="{FF2B5EF4-FFF2-40B4-BE49-F238E27FC236}">
                  <a16:creationId xmlns:a16="http://schemas.microsoft.com/office/drawing/2014/main" id="{73A89AFD-5D8E-4BC2-920F-5AC0DE598DFE}"/>
                </a:ext>
              </a:extLst>
            </p:cNvPr>
            <p:cNvSpPr>
              <a:spLocks noGrp="1" noRot="1" noMove="1" noResize="1" noEditPoints="1" noAdjustHandles="1" noChangeArrowheads="1" noChangeShapeType="1"/>
            </p:cNvSpPr>
            <p:nvPr/>
          </p:nvSpPr>
          <p:spPr>
            <a:xfrm rot="5400000">
              <a:off x="-765346" y="3497950"/>
              <a:ext cx="249078" cy="797866"/>
            </a:xfrm>
            <a:prstGeom prst="round2SameRect">
              <a:avLst>
                <a:gd name="adj1" fmla="val 0"/>
                <a:gd name="adj2" fmla="val 25961"/>
              </a:avLst>
            </a:prstGeom>
            <a:solidFill>
              <a:schemeClr val="bg1"/>
            </a:solidFill>
            <a:ln w="19050">
              <a:solidFill>
                <a:srgbClr val="121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5" name="Rectangle: Rounded Corners 204">
              <a:extLst>
                <a:ext uri="{FF2B5EF4-FFF2-40B4-BE49-F238E27FC236}">
                  <a16:creationId xmlns:a16="http://schemas.microsoft.com/office/drawing/2014/main" id="{CFE04B79-3920-46F1-AD89-B9EBC30120B6}"/>
                </a:ext>
              </a:extLst>
            </p:cNvPr>
            <p:cNvSpPr>
              <a:spLocks noGrp="1" noRot="1" noMove="1" noResize="1" noEditPoints="1" noAdjustHandles="1" noChangeArrowheads="1" noChangeShapeType="1"/>
            </p:cNvSpPr>
            <p:nvPr/>
          </p:nvSpPr>
          <p:spPr>
            <a:xfrm rot="5400000">
              <a:off x="-487509" y="3590614"/>
              <a:ext cx="257560" cy="1346896"/>
            </a:xfrm>
            <a:prstGeom prst="roundRect">
              <a:avLst/>
            </a:prstGeom>
            <a:solidFill>
              <a:srgbClr val="5AC1FF"/>
            </a:solidFill>
            <a:ln w="19050">
              <a:solidFill>
                <a:srgbClr val="121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8" name="Graphic 7">
            <a:extLst>
              <a:ext uri="{FF2B5EF4-FFF2-40B4-BE49-F238E27FC236}">
                <a16:creationId xmlns:a16="http://schemas.microsoft.com/office/drawing/2014/main" id="{A5F1CD66-4094-4920-9D81-00BE91A17913}"/>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7401201" y="2073733"/>
            <a:ext cx="872390" cy="776428"/>
          </a:xfrm>
          <a:prstGeom prst="rect">
            <a:avLst/>
          </a:prstGeom>
        </p:spPr>
      </p:pic>
    </p:spTree>
    <p:custDataLst>
      <p:tags r:id="rId1"/>
    </p:custDataLst>
    <p:extLst>
      <p:ext uri="{BB962C8B-B14F-4D97-AF65-F5344CB8AC3E}">
        <p14:creationId xmlns:p14="http://schemas.microsoft.com/office/powerpoint/2010/main" val="695230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281F9-819D-4BA2-A359-87D26F157F84}"/>
              </a:ext>
            </a:extLst>
          </p:cNvPr>
          <p:cNvSpPr>
            <a:spLocks noGrp="1" noRot="1" noMove="1" noResize="1" noEditPoints="1" noAdjustHandles="1" noChangeArrowheads="1" noChangeShapeType="1"/>
          </p:cNvSpPr>
          <p:nvPr>
            <p:ph type="title"/>
          </p:nvPr>
        </p:nvSpPr>
        <p:spPr/>
        <p:txBody>
          <a:bodyPr/>
          <a:lstStyle/>
          <a:p>
            <a:r>
              <a:rPr lang="da-DK"/>
              <a:t>Zendesk: Best Practices</a:t>
            </a:r>
            <a:endParaRPr lang="en-IN"/>
          </a:p>
        </p:txBody>
      </p:sp>
      <p:pic>
        <p:nvPicPr>
          <p:cNvPr id="13" name="Picture Placeholder 12" descr="A room with computers on tables&#10;&#10;Description automatically generated">
            <a:extLst>
              <a:ext uri="{FF2B5EF4-FFF2-40B4-BE49-F238E27FC236}">
                <a16:creationId xmlns:a16="http://schemas.microsoft.com/office/drawing/2014/main" id="{03FC9E8B-7D94-4109-A111-E6EE2BAD232D}"/>
              </a:ext>
            </a:extLst>
          </p:cNvPr>
          <p:cNvPicPr>
            <a:picLocks noGrp="1" noRot="1" noChangeAspect="1" noMove="1" noResize="1" noEditPoints="1" noAdjustHandles="1" noChangeArrowheads="1" noChangeShapeType="1" noCrop="1"/>
          </p:cNvPicPr>
          <p:nvPr>
            <p:ph type="pic" sz="quarter" idx="14"/>
          </p:nvPr>
        </p:nvPicPr>
        <p:blipFill rotWithShape="1">
          <a:blip r:embed="rId4"/>
          <a:srcRect l="20581" r="20581"/>
          <a:stretch/>
        </p:blipFill>
        <p:spPr/>
      </p:pic>
      <p:sp>
        <p:nvSpPr>
          <p:cNvPr id="4" name="Text Placeholder 3">
            <a:extLst>
              <a:ext uri="{FF2B5EF4-FFF2-40B4-BE49-F238E27FC236}">
                <a16:creationId xmlns:a16="http://schemas.microsoft.com/office/drawing/2014/main" id="{147CB371-D606-586C-5826-2B818A0CE84B}"/>
              </a:ext>
            </a:extLst>
          </p:cNvPr>
          <p:cNvSpPr>
            <a:spLocks noGrp="1" noRot="1" noMove="1" noResize="1" noEditPoints="1" noAdjustHandles="1" noChangeArrowheads="1" noChangeShapeType="1"/>
          </p:cNvSpPr>
          <p:nvPr>
            <p:ph type="body" idx="1"/>
          </p:nvPr>
        </p:nvSpPr>
        <p:spPr>
          <a:xfrm>
            <a:off x="252000" y="1439999"/>
            <a:ext cx="4709860" cy="3224149"/>
          </a:xfrm>
        </p:spPr>
        <p:txBody>
          <a:bodyPr/>
          <a:lstStyle/>
          <a:p>
            <a:pPr indent="-330200">
              <a:buSzPct val="113000"/>
            </a:pPr>
            <a:r>
              <a:rPr lang="en-IN" sz="1200"/>
              <a:t>Login to Zendesk at the beginning of every shift.</a:t>
            </a:r>
          </a:p>
          <a:p>
            <a:pPr indent="-330200">
              <a:buSzPct val="113000"/>
            </a:pPr>
            <a:r>
              <a:rPr lang="en-IN" sz="1200"/>
              <a:t>Always review all ticket history. It helps better understand the customer problem.</a:t>
            </a:r>
            <a:endParaRPr lang="en-IN" sz="1200">
              <a:ea typeface="Inter"/>
            </a:endParaRPr>
          </a:p>
          <a:p>
            <a:pPr indent="-330200">
              <a:buSzPct val="113000"/>
            </a:pPr>
            <a:r>
              <a:rPr lang="en-IN" sz="1200">
                <a:ea typeface="Inter"/>
              </a:rPr>
              <a:t>After filling out ticket notes in CCAT, complete pending fields, add additional notes, if any, and submit the ticket in Zendesk. </a:t>
            </a:r>
          </a:p>
          <a:p>
            <a:pPr indent="-330200">
              <a:buSzPct val="113000"/>
            </a:pPr>
            <a:r>
              <a:rPr lang="en-IN" sz="1200">
                <a:ea typeface="Inter"/>
              </a:rPr>
              <a:t>Use Zendesk to send customer communications.</a:t>
            </a:r>
          </a:p>
          <a:p>
            <a:pPr marL="127000" indent="0">
              <a:lnSpc>
                <a:spcPct val="100000"/>
              </a:lnSpc>
              <a:buSzPts val="1600"/>
              <a:buNone/>
            </a:pPr>
            <a:endParaRPr lang="en-IN" sz="1200">
              <a:ea typeface="Inter"/>
            </a:endParaRPr>
          </a:p>
        </p:txBody>
      </p:sp>
    </p:spTree>
    <p:custDataLst>
      <p:tags r:id="rId1"/>
    </p:custDataLst>
    <p:extLst>
      <p:ext uri="{BB962C8B-B14F-4D97-AF65-F5344CB8AC3E}">
        <p14:creationId xmlns:p14="http://schemas.microsoft.com/office/powerpoint/2010/main" val="3712593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281F9-819D-4BA2-A359-87D26F157F84}"/>
              </a:ext>
            </a:extLst>
          </p:cNvPr>
          <p:cNvSpPr>
            <a:spLocks noGrp="1" noRot="1" noMove="1" noResize="1" noEditPoints="1" noAdjustHandles="1" noChangeArrowheads="1" noChangeShapeType="1"/>
          </p:cNvSpPr>
          <p:nvPr>
            <p:ph type="title"/>
          </p:nvPr>
        </p:nvSpPr>
        <p:spPr/>
        <p:txBody>
          <a:bodyPr/>
          <a:lstStyle/>
          <a:p>
            <a:r>
              <a:rPr lang="da-DK"/>
              <a:t>Zendesk: Internal Notes</a:t>
            </a:r>
            <a:endParaRPr lang="en-IN"/>
          </a:p>
        </p:txBody>
      </p:sp>
      <p:sp>
        <p:nvSpPr>
          <p:cNvPr id="4" name="Text Placeholder 3">
            <a:extLst>
              <a:ext uri="{FF2B5EF4-FFF2-40B4-BE49-F238E27FC236}">
                <a16:creationId xmlns:a16="http://schemas.microsoft.com/office/drawing/2014/main" id="{147CB371-D606-586C-5826-2B818A0CE84B}"/>
              </a:ext>
            </a:extLst>
          </p:cNvPr>
          <p:cNvSpPr>
            <a:spLocks noGrp="1" noRot="1" noMove="1" noResize="1" noEditPoints="1" noAdjustHandles="1" noChangeArrowheads="1" noChangeShapeType="1"/>
          </p:cNvSpPr>
          <p:nvPr>
            <p:ph type="body" sz="quarter" idx="15"/>
          </p:nvPr>
        </p:nvSpPr>
        <p:spPr>
          <a:xfrm>
            <a:off x="1539454" y="3594160"/>
            <a:ext cx="6446306" cy="1027109"/>
          </a:xfrm>
          <a:prstGeom prst="roundRect">
            <a:avLst>
              <a:gd name="adj" fmla="val 13968"/>
            </a:avLst>
          </a:prstGeom>
          <a:solidFill>
            <a:srgbClr val="121212"/>
          </a:solidFill>
          <a:ln w="28575">
            <a:solidFill>
              <a:srgbClr val="5AC1FF"/>
            </a:solidFill>
          </a:ln>
        </p:spPr>
        <p:txBody>
          <a:bodyPr wrap="square" tIns="90000" bIns="90000">
            <a:spAutoFit/>
          </a:bodyPr>
          <a:lstStyle/>
          <a:p>
            <a:pPr>
              <a:lnSpc>
                <a:spcPct val="150000"/>
              </a:lnSpc>
              <a:spcBef>
                <a:spcPts val="0"/>
              </a:spcBef>
              <a:spcAft>
                <a:spcPts val="0"/>
              </a:spcAft>
            </a:pPr>
            <a:r>
              <a:rPr lang="en-IN" sz="1200">
                <a:ea typeface="Inter" panose="020B0604020202020204" charset="0"/>
              </a:rPr>
              <a:t>Capture key points of the conversation and the steps taken toward resolution.</a:t>
            </a:r>
          </a:p>
          <a:p>
            <a:pPr>
              <a:lnSpc>
                <a:spcPct val="150000"/>
              </a:lnSpc>
              <a:spcBef>
                <a:spcPts val="0"/>
              </a:spcBef>
              <a:spcAft>
                <a:spcPts val="0"/>
              </a:spcAft>
            </a:pPr>
            <a:r>
              <a:rPr lang="en-IN" sz="1200">
                <a:ea typeface="Inter" panose="020B0604020202020204" charset="0"/>
              </a:rPr>
              <a:t>Check whether you are in the </a:t>
            </a:r>
            <a:r>
              <a:rPr lang="en-IN" sz="1200" b="1">
                <a:ea typeface="Inter" panose="020B0604020202020204" charset="0"/>
              </a:rPr>
              <a:t>Public Reply </a:t>
            </a:r>
            <a:r>
              <a:rPr lang="en-IN" sz="1200">
                <a:ea typeface="Inter" panose="020B0604020202020204" charset="0"/>
              </a:rPr>
              <a:t>or </a:t>
            </a:r>
            <a:r>
              <a:rPr lang="en-IN" sz="1200" b="1">
                <a:ea typeface="Inter" panose="020B0604020202020204" charset="0"/>
              </a:rPr>
              <a:t>Internal Note </a:t>
            </a:r>
            <a:r>
              <a:rPr lang="en-IN" sz="1200">
                <a:ea typeface="Inter" panose="020B0604020202020204" charset="0"/>
              </a:rPr>
              <a:t>mode in Zendesk.</a:t>
            </a:r>
          </a:p>
          <a:p>
            <a:pPr>
              <a:lnSpc>
                <a:spcPct val="150000"/>
              </a:lnSpc>
              <a:spcBef>
                <a:spcPts val="0"/>
              </a:spcBef>
              <a:spcAft>
                <a:spcPts val="0"/>
              </a:spcAft>
            </a:pPr>
            <a:r>
              <a:rPr lang="en-IN" sz="1200">
                <a:ea typeface="Inter" panose="020B0604020202020204" charset="0"/>
              </a:rPr>
              <a:t>Draft detailed notes for each contact.</a:t>
            </a:r>
          </a:p>
        </p:txBody>
      </p:sp>
      <p:sp>
        <p:nvSpPr>
          <p:cNvPr id="3" name="Text Placeholder 2">
            <a:extLst>
              <a:ext uri="{FF2B5EF4-FFF2-40B4-BE49-F238E27FC236}">
                <a16:creationId xmlns:a16="http://schemas.microsoft.com/office/drawing/2014/main" id="{BA4FC8FC-619C-4B87-A2BB-485DD560D450}"/>
              </a:ext>
            </a:extLst>
          </p:cNvPr>
          <p:cNvSpPr>
            <a:spLocks noGrp="1" noRot="1" noMove="1" noResize="1" noEditPoints="1" noAdjustHandles="1" noChangeArrowheads="1" noChangeShapeType="1"/>
          </p:cNvSpPr>
          <p:nvPr>
            <p:ph type="body" sz="quarter" idx="16"/>
          </p:nvPr>
        </p:nvSpPr>
        <p:spPr>
          <a:prstGeom prst="rect">
            <a:avLst/>
          </a:prstGeom>
        </p:spPr>
        <p:txBody>
          <a:bodyPr lIns="90000">
            <a:normAutofit/>
          </a:bodyPr>
          <a:lstStyle/>
          <a:p>
            <a:r>
              <a:rPr lang="en-IN"/>
              <a:t>Fields to be filled</a:t>
            </a:r>
          </a:p>
        </p:txBody>
      </p:sp>
      <p:grpSp>
        <p:nvGrpSpPr>
          <p:cNvPr id="5" name="Group 4">
            <a:extLst>
              <a:ext uri="{FF2B5EF4-FFF2-40B4-BE49-F238E27FC236}">
                <a16:creationId xmlns:a16="http://schemas.microsoft.com/office/drawing/2014/main" id="{1D204F25-3B85-41A2-A6BB-6A52CBEA1369}"/>
              </a:ext>
            </a:extLst>
          </p:cNvPr>
          <p:cNvGrpSpPr>
            <a:grpSpLocks noGrp="1" noUngrp="1" noRot="1" noMove="1" noResize="1"/>
          </p:cNvGrpSpPr>
          <p:nvPr/>
        </p:nvGrpSpPr>
        <p:grpSpPr>
          <a:xfrm>
            <a:off x="1218098" y="1489962"/>
            <a:ext cx="6612473" cy="1781688"/>
            <a:chOff x="1453007" y="1699963"/>
            <a:chExt cx="6612473" cy="1781688"/>
          </a:xfrm>
        </p:grpSpPr>
        <p:grpSp>
          <p:nvGrpSpPr>
            <p:cNvPr id="7" name="Group 6">
              <a:extLst>
                <a:ext uri="{FF2B5EF4-FFF2-40B4-BE49-F238E27FC236}">
                  <a16:creationId xmlns:a16="http://schemas.microsoft.com/office/drawing/2014/main" id="{5922EC50-05B4-7187-1D77-EE7F6341DE23}"/>
                </a:ext>
              </a:extLst>
            </p:cNvPr>
            <p:cNvGrpSpPr>
              <a:grpSpLocks noGrp="1" noUngrp="1" noRot="1" noMove="1" noResize="1"/>
            </p:cNvGrpSpPr>
            <p:nvPr/>
          </p:nvGrpSpPr>
          <p:grpSpPr>
            <a:xfrm>
              <a:off x="3708470" y="1699963"/>
              <a:ext cx="2101547" cy="1781688"/>
              <a:chOff x="1453007" y="1837987"/>
              <a:chExt cx="2101547" cy="1781688"/>
            </a:xfrm>
          </p:grpSpPr>
          <p:sp>
            <p:nvSpPr>
              <p:cNvPr id="8" name="Freeform: Shape 7">
                <a:extLst>
                  <a:ext uri="{FF2B5EF4-FFF2-40B4-BE49-F238E27FC236}">
                    <a16:creationId xmlns:a16="http://schemas.microsoft.com/office/drawing/2014/main" id="{0793E513-BC7D-9F12-2E69-AF521EB4B975}"/>
                  </a:ext>
                </a:extLst>
              </p:cNvPr>
              <p:cNvSpPr>
                <a:spLocks noGrp="1" noRot="1" noMove="1" noResize="1" noEditPoints="1" noAdjustHandles="1" noChangeArrowheads="1" noChangeShapeType="1"/>
              </p:cNvSpPr>
              <p:nvPr/>
            </p:nvSpPr>
            <p:spPr>
              <a:xfrm>
                <a:off x="1774363" y="1953178"/>
                <a:ext cx="1780191" cy="1576552"/>
              </a:xfrm>
              <a:custGeom>
                <a:avLst/>
                <a:gdLst>
                  <a:gd name="connsiteX0" fmla="*/ 1692368 w 2371854"/>
                  <a:gd name="connsiteY0" fmla="*/ 46 h 2100534"/>
                  <a:gd name="connsiteX1" fmla="*/ 679487 w 2371854"/>
                  <a:gd name="connsiteY1" fmla="*/ 46 h 2100534"/>
                  <a:gd name="connsiteX2" fmla="*/ 529624 w 2371854"/>
                  <a:gd name="connsiteY2" fmla="*/ 86580 h 2100534"/>
                  <a:gd name="connsiteX3" fmla="*/ 23184 w 2371854"/>
                  <a:gd name="connsiteY3" fmla="*/ 963733 h 2100534"/>
                  <a:gd name="connsiteX4" fmla="*/ 23184 w 2371854"/>
                  <a:gd name="connsiteY4" fmla="*/ 1136802 h 2100534"/>
                  <a:gd name="connsiteX5" fmla="*/ 529624 w 2371854"/>
                  <a:gd name="connsiteY5" fmla="*/ 2014000 h 2100534"/>
                  <a:gd name="connsiteX6" fmla="*/ 679487 w 2371854"/>
                  <a:gd name="connsiteY6" fmla="*/ 2100535 h 2100534"/>
                  <a:gd name="connsiteX7" fmla="*/ 1692368 w 2371854"/>
                  <a:gd name="connsiteY7" fmla="*/ 2100535 h 2100534"/>
                  <a:gd name="connsiteX8" fmla="*/ 1842230 w 2371854"/>
                  <a:gd name="connsiteY8" fmla="*/ 2014000 h 2100534"/>
                  <a:gd name="connsiteX9" fmla="*/ 2348671 w 2371854"/>
                  <a:gd name="connsiteY9" fmla="*/ 1136802 h 2100534"/>
                  <a:gd name="connsiteX10" fmla="*/ 2348671 w 2371854"/>
                  <a:gd name="connsiteY10" fmla="*/ 963733 h 2100534"/>
                  <a:gd name="connsiteX11" fmla="*/ 1842230 w 2371854"/>
                  <a:gd name="connsiteY11" fmla="*/ 86534 h 2100534"/>
                  <a:gd name="connsiteX12" fmla="*/ 1692368 w 2371854"/>
                  <a:gd name="connsiteY12" fmla="*/ 0 h 210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1854" h="2100534">
                    <a:moveTo>
                      <a:pt x="1692368" y="46"/>
                    </a:moveTo>
                    <a:lnTo>
                      <a:pt x="679487" y="46"/>
                    </a:lnTo>
                    <a:cubicBezTo>
                      <a:pt x="617663" y="46"/>
                      <a:pt x="560536" y="33009"/>
                      <a:pt x="529624" y="86580"/>
                    </a:cubicBezTo>
                    <a:lnTo>
                      <a:pt x="23184" y="963733"/>
                    </a:lnTo>
                    <a:cubicBezTo>
                      <a:pt x="-7728" y="1017259"/>
                      <a:pt x="-7728" y="1083231"/>
                      <a:pt x="23184" y="1136802"/>
                    </a:cubicBezTo>
                    <a:lnTo>
                      <a:pt x="529624" y="2014000"/>
                    </a:lnTo>
                    <a:cubicBezTo>
                      <a:pt x="560536" y="2067526"/>
                      <a:pt x="617663" y="2100535"/>
                      <a:pt x="679487" y="2100535"/>
                    </a:cubicBezTo>
                    <a:lnTo>
                      <a:pt x="1692368" y="2100535"/>
                    </a:lnTo>
                    <a:cubicBezTo>
                      <a:pt x="1754191" y="2100535"/>
                      <a:pt x="1811319" y="2067571"/>
                      <a:pt x="1842230" y="2014000"/>
                    </a:cubicBezTo>
                    <a:lnTo>
                      <a:pt x="2348671" y="1136802"/>
                    </a:lnTo>
                    <a:cubicBezTo>
                      <a:pt x="2379583" y="1083276"/>
                      <a:pt x="2379583" y="1017304"/>
                      <a:pt x="2348671" y="963733"/>
                    </a:cubicBezTo>
                    <a:lnTo>
                      <a:pt x="1842230" y="86534"/>
                    </a:lnTo>
                    <a:cubicBezTo>
                      <a:pt x="1811319" y="33009"/>
                      <a:pt x="1754191" y="0"/>
                      <a:pt x="1692368" y="0"/>
                    </a:cubicBezTo>
                    <a:close/>
                  </a:path>
                </a:pathLst>
              </a:custGeom>
              <a:solidFill>
                <a:srgbClr val="5AC1FF"/>
              </a:solidFill>
              <a:ln w="0" cap="flat">
                <a:noFill/>
                <a:prstDash val="solid"/>
                <a:miter/>
              </a:ln>
            </p:spPr>
            <p:txBody>
              <a:bodyPr rtlCol="0" anchor="ctr"/>
              <a:lstStyle/>
              <a:p>
                <a:endParaRPr lang="en-IN" sz="1050"/>
              </a:p>
            </p:txBody>
          </p:sp>
          <p:sp>
            <p:nvSpPr>
              <p:cNvPr id="9" name="Freeform: Shape 8">
                <a:extLst>
                  <a:ext uri="{FF2B5EF4-FFF2-40B4-BE49-F238E27FC236}">
                    <a16:creationId xmlns:a16="http://schemas.microsoft.com/office/drawing/2014/main" id="{09F302F5-98EC-4261-126A-11F81E8E02C0}"/>
                  </a:ext>
                </a:extLst>
              </p:cNvPr>
              <p:cNvSpPr>
                <a:spLocks noGrp="1" noRot="1" noMove="1" noResize="1" noEditPoints="1" noAdjustHandles="1" noChangeArrowheads="1" noChangeShapeType="1"/>
              </p:cNvSpPr>
              <p:nvPr/>
            </p:nvSpPr>
            <p:spPr>
              <a:xfrm>
                <a:off x="1453007" y="1837987"/>
                <a:ext cx="2011823" cy="1781688"/>
              </a:xfrm>
              <a:custGeom>
                <a:avLst/>
                <a:gdLst>
                  <a:gd name="connsiteX0" fmla="*/ 1692368 w 2371854"/>
                  <a:gd name="connsiteY0" fmla="*/ 46 h 2100534"/>
                  <a:gd name="connsiteX1" fmla="*/ 679487 w 2371854"/>
                  <a:gd name="connsiteY1" fmla="*/ 46 h 2100534"/>
                  <a:gd name="connsiteX2" fmla="*/ 529624 w 2371854"/>
                  <a:gd name="connsiteY2" fmla="*/ 86580 h 2100534"/>
                  <a:gd name="connsiteX3" fmla="*/ 23184 w 2371854"/>
                  <a:gd name="connsiteY3" fmla="*/ 963733 h 2100534"/>
                  <a:gd name="connsiteX4" fmla="*/ 23184 w 2371854"/>
                  <a:gd name="connsiteY4" fmla="*/ 1136802 h 2100534"/>
                  <a:gd name="connsiteX5" fmla="*/ 529624 w 2371854"/>
                  <a:gd name="connsiteY5" fmla="*/ 2014000 h 2100534"/>
                  <a:gd name="connsiteX6" fmla="*/ 679487 w 2371854"/>
                  <a:gd name="connsiteY6" fmla="*/ 2100535 h 2100534"/>
                  <a:gd name="connsiteX7" fmla="*/ 1692368 w 2371854"/>
                  <a:gd name="connsiteY7" fmla="*/ 2100535 h 2100534"/>
                  <a:gd name="connsiteX8" fmla="*/ 1842230 w 2371854"/>
                  <a:gd name="connsiteY8" fmla="*/ 2014000 h 2100534"/>
                  <a:gd name="connsiteX9" fmla="*/ 2348671 w 2371854"/>
                  <a:gd name="connsiteY9" fmla="*/ 1136802 h 2100534"/>
                  <a:gd name="connsiteX10" fmla="*/ 2348671 w 2371854"/>
                  <a:gd name="connsiteY10" fmla="*/ 963733 h 2100534"/>
                  <a:gd name="connsiteX11" fmla="*/ 1842230 w 2371854"/>
                  <a:gd name="connsiteY11" fmla="*/ 86534 h 2100534"/>
                  <a:gd name="connsiteX12" fmla="*/ 1692368 w 2371854"/>
                  <a:gd name="connsiteY12" fmla="*/ 0 h 210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1854" h="2100534">
                    <a:moveTo>
                      <a:pt x="1692368" y="46"/>
                    </a:moveTo>
                    <a:lnTo>
                      <a:pt x="679487" y="46"/>
                    </a:lnTo>
                    <a:cubicBezTo>
                      <a:pt x="617663" y="46"/>
                      <a:pt x="560536" y="33009"/>
                      <a:pt x="529624" y="86580"/>
                    </a:cubicBezTo>
                    <a:lnTo>
                      <a:pt x="23184" y="963733"/>
                    </a:lnTo>
                    <a:cubicBezTo>
                      <a:pt x="-7728" y="1017259"/>
                      <a:pt x="-7728" y="1083231"/>
                      <a:pt x="23184" y="1136802"/>
                    </a:cubicBezTo>
                    <a:lnTo>
                      <a:pt x="529624" y="2014000"/>
                    </a:lnTo>
                    <a:cubicBezTo>
                      <a:pt x="560536" y="2067526"/>
                      <a:pt x="617663" y="2100535"/>
                      <a:pt x="679487" y="2100535"/>
                    </a:cubicBezTo>
                    <a:lnTo>
                      <a:pt x="1692368" y="2100535"/>
                    </a:lnTo>
                    <a:cubicBezTo>
                      <a:pt x="1754191" y="2100535"/>
                      <a:pt x="1811319" y="2067571"/>
                      <a:pt x="1842230" y="2014000"/>
                    </a:cubicBezTo>
                    <a:lnTo>
                      <a:pt x="2348671" y="1136802"/>
                    </a:lnTo>
                    <a:cubicBezTo>
                      <a:pt x="2379583" y="1083276"/>
                      <a:pt x="2379583" y="1017304"/>
                      <a:pt x="2348671" y="963733"/>
                    </a:cubicBezTo>
                    <a:lnTo>
                      <a:pt x="1842230" y="86534"/>
                    </a:lnTo>
                    <a:cubicBezTo>
                      <a:pt x="1811319" y="33009"/>
                      <a:pt x="1754191" y="0"/>
                      <a:pt x="1692368" y="0"/>
                    </a:cubicBezTo>
                    <a:close/>
                  </a:path>
                </a:pathLst>
              </a:custGeom>
              <a:solidFill>
                <a:srgbClr val="FFFFFF"/>
              </a:solidFill>
              <a:ln w="0" cap="flat">
                <a:noFill/>
                <a:prstDash val="solid"/>
                <a:miter/>
              </a:ln>
            </p:spPr>
            <p:txBody>
              <a:bodyPr rtlCol="0" anchor="ctr"/>
              <a:lstStyle/>
              <a:p>
                <a:endParaRPr lang="en-IN" sz="1050"/>
              </a:p>
            </p:txBody>
          </p:sp>
          <p:sp>
            <p:nvSpPr>
              <p:cNvPr id="10" name="Freeform: Shape 9">
                <a:extLst>
                  <a:ext uri="{FF2B5EF4-FFF2-40B4-BE49-F238E27FC236}">
                    <a16:creationId xmlns:a16="http://schemas.microsoft.com/office/drawing/2014/main" id="{CC021D50-3227-D88D-DC7D-C202FB04EF63}"/>
                  </a:ext>
                </a:extLst>
              </p:cNvPr>
              <p:cNvSpPr>
                <a:spLocks noGrp="1" noRot="1" noMove="1" noResize="1" noEditPoints="1" noAdjustHandles="1" noChangeArrowheads="1" noChangeShapeType="1"/>
              </p:cNvSpPr>
              <p:nvPr/>
            </p:nvSpPr>
            <p:spPr>
              <a:xfrm>
                <a:off x="1529310" y="1907290"/>
                <a:ext cx="1868680" cy="1661263"/>
              </a:xfrm>
              <a:custGeom>
                <a:avLst/>
                <a:gdLst>
                  <a:gd name="connsiteX0" fmla="*/ 1558019 w 2203094"/>
                  <a:gd name="connsiteY0" fmla="*/ 1958560 h 1958559"/>
                  <a:gd name="connsiteX1" fmla="*/ 645076 w 2203094"/>
                  <a:gd name="connsiteY1" fmla="*/ 1958560 h 1958559"/>
                  <a:gd name="connsiteX2" fmla="*/ 481673 w 2203094"/>
                  <a:gd name="connsiteY2" fmla="*/ 1864229 h 1958559"/>
                  <a:gd name="connsiteX3" fmla="*/ 25201 w 2203094"/>
                  <a:gd name="connsiteY3" fmla="*/ 1073611 h 1958559"/>
                  <a:gd name="connsiteX4" fmla="*/ 25201 w 2203094"/>
                  <a:gd name="connsiteY4" fmla="*/ 884949 h 1958559"/>
                  <a:gd name="connsiteX5" fmla="*/ 481673 w 2203094"/>
                  <a:gd name="connsiteY5" fmla="*/ 94331 h 1958559"/>
                  <a:gd name="connsiteX6" fmla="*/ 645076 w 2203094"/>
                  <a:gd name="connsiteY6" fmla="*/ 0 h 1958559"/>
                  <a:gd name="connsiteX7" fmla="*/ 1558019 w 2203094"/>
                  <a:gd name="connsiteY7" fmla="*/ 0 h 1958559"/>
                  <a:gd name="connsiteX8" fmla="*/ 1721422 w 2203094"/>
                  <a:gd name="connsiteY8" fmla="*/ 94331 h 1958559"/>
                  <a:gd name="connsiteX9" fmla="*/ 2177893 w 2203094"/>
                  <a:gd name="connsiteY9" fmla="*/ 884949 h 1958559"/>
                  <a:gd name="connsiteX10" fmla="*/ 2177893 w 2203094"/>
                  <a:gd name="connsiteY10" fmla="*/ 1073611 h 1958559"/>
                  <a:gd name="connsiteX11" fmla="*/ 1721422 w 2203094"/>
                  <a:gd name="connsiteY11" fmla="*/ 1864229 h 1958559"/>
                  <a:gd name="connsiteX12" fmla="*/ 1558019 w 2203094"/>
                  <a:gd name="connsiteY12" fmla="*/ 1958560 h 1958559"/>
                  <a:gd name="connsiteX13" fmla="*/ 645076 w 2203094"/>
                  <a:gd name="connsiteY13" fmla="*/ 44225 h 1958559"/>
                  <a:gd name="connsiteX14" fmla="*/ 519970 w 2203094"/>
                  <a:gd name="connsiteY14" fmla="*/ 116443 h 1958559"/>
                  <a:gd name="connsiteX15" fmla="*/ 63499 w 2203094"/>
                  <a:gd name="connsiteY15" fmla="*/ 907061 h 1958559"/>
                  <a:gd name="connsiteX16" fmla="*/ 63499 w 2203094"/>
                  <a:gd name="connsiteY16" fmla="*/ 1051498 h 1958559"/>
                  <a:gd name="connsiteX17" fmla="*/ 519970 w 2203094"/>
                  <a:gd name="connsiteY17" fmla="*/ 1842117 h 1958559"/>
                  <a:gd name="connsiteX18" fmla="*/ 645076 w 2203094"/>
                  <a:gd name="connsiteY18" fmla="*/ 1914335 h 1958559"/>
                  <a:gd name="connsiteX19" fmla="*/ 1558019 w 2203094"/>
                  <a:gd name="connsiteY19" fmla="*/ 1914335 h 1958559"/>
                  <a:gd name="connsiteX20" fmla="*/ 1683124 w 2203094"/>
                  <a:gd name="connsiteY20" fmla="*/ 1842117 h 1958559"/>
                  <a:gd name="connsiteX21" fmla="*/ 2139596 w 2203094"/>
                  <a:gd name="connsiteY21" fmla="*/ 1051498 h 1958559"/>
                  <a:gd name="connsiteX22" fmla="*/ 2139596 w 2203094"/>
                  <a:gd name="connsiteY22" fmla="*/ 907061 h 1958559"/>
                  <a:gd name="connsiteX23" fmla="*/ 1683124 w 2203094"/>
                  <a:gd name="connsiteY23" fmla="*/ 116443 h 1958559"/>
                  <a:gd name="connsiteX24" fmla="*/ 1558019 w 2203094"/>
                  <a:gd name="connsiteY24" fmla="*/ 44225 h 1958559"/>
                  <a:gd name="connsiteX25" fmla="*/ 645076 w 2203094"/>
                  <a:gd name="connsiteY25" fmla="*/ 44225 h 195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03094" h="1958559">
                    <a:moveTo>
                      <a:pt x="1558019" y="1958560"/>
                    </a:moveTo>
                    <a:lnTo>
                      <a:pt x="645076" y="1958560"/>
                    </a:lnTo>
                    <a:cubicBezTo>
                      <a:pt x="577873" y="1958560"/>
                      <a:pt x="515274" y="1922405"/>
                      <a:pt x="481673" y="1864229"/>
                    </a:cubicBezTo>
                    <a:lnTo>
                      <a:pt x="25201" y="1073611"/>
                    </a:lnTo>
                    <a:cubicBezTo>
                      <a:pt x="-8400" y="1015435"/>
                      <a:pt x="-8400" y="943125"/>
                      <a:pt x="25201" y="884949"/>
                    </a:cubicBezTo>
                    <a:lnTo>
                      <a:pt x="481673" y="94331"/>
                    </a:lnTo>
                    <a:cubicBezTo>
                      <a:pt x="515274" y="36155"/>
                      <a:pt x="577873" y="0"/>
                      <a:pt x="645076" y="0"/>
                    </a:cubicBezTo>
                    <a:lnTo>
                      <a:pt x="1558019" y="0"/>
                    </a:lnTo>
                    <a:cubicBezTo>
                      <a:pt x="1625222" y="0"/>
                      <a:pt x="1687820" y="36155"/>
                      <a:pt x="1721422" y="94331"/>
                    </a:cubicBezTo>
                    <a:lnTo>
                      <a:pt x="2177893" y="884949"/>
                    </a:lnTo>
                    <a:cubicBezTo>
                      <a:pt x="2211495" y="943125"/>
                      <a:pt x="2211495" y="1015435"/>
                      <a:pt x="2177893" y="1073611"/>
                    </a:cubicBezTo>
                    <a:lnTo>
                      <a:pt x="1721422" y="1864229"/>
                    </a:lnTo>
                    <a:cubicBezTo>
                      <a:pt x="1687820" y="1922405"/>
                      <a:pt x="1625222" y="1958560"/>
                      <a:pt x="1558019" y="1958560"/>
                    </a:cubicBezTo>
                    <a:close/>
                    <a:moveTo>
                      <a:pt x="645076" y="44225"/>
                    </a:moveTo>
                    <a:cubicBezTo>
                      <a:pt x="593648" y="44225"/>
                      <a:pt x="545684" y="71899"/>
                      <a:pt x="519970" y="116443"/>
                    </a:cubicBezTo>
                    <a:lnTo>
                      <a:pt x="63499" y="907061"/>
                    </a:lnTo>
                    <a:cubicBezTo>
                      <a:pt x="37785" y="951605"/>
                      <a:pt x="37785" y="1006955"/>
                      <a:pt x="63499" y="1051498"/>
                    </a:cubicBezTo>
                    <a:lnTo>
                      <a:pt x="519970" y="1842117"/>
                    </a:lnTo>
                    <a:cubicBezTo>
                      <a:pt x="545684" y="1886661"/>
                      <a:pt x="593602" y="1914335"/>
                      <a:pt x="645076" y="1914335"/>
                    </a:cubicBezTo>
                    <a:lnTo>
                      <a:pt x="1558019" y="1914335"/>
                    </a:lnTo>
                    <a:cubicBezTo>
                      <a:pt x="1609447" y="1914335"/>
                      <a:pt x="1657410" y="1886661"/>
                      <a:pt x="1683124" y="1842117"/>
                    </a:cubicBezTo>
                    <a:lnTo>
                      <a:pt x="2139596" y="1051498"/>
                    </a:lnTo>
                    <a:cubicBezTo>
                      <a:pt x="2165310" y="1006955"/>
                      <a:pt x="2165310" y="951605"/>
                      <a:pt x="2139596" y="907061"/>
                    </a:cubicBezTo>
                    <a:lnTo>
                      <a:pt x="1683124" y="116443"/>
                    </a:lnTo>
                    <a:cubicBezTo>
                      <a:pt x="1657410" y="71899"/>
                      <a:pt x="1609492" y="44225"/>
                      <a:pt x="1558019" y="44225"/>
                    </a:cubicBezTo>
                    <a:lnTo>
                      <a:pt x="645076" y="44225"/>
                    </a:lnTo>
                    <a:close/>
                  </a:path>
                </a:pathLst>
              </a:custGeom>
              <a:solidFill>
                <a:srgbClr val="5AC1FF"/>
              </a:solidFill>
              <a:ln w="0" cap="flat">
                <a:noFill/>
                <a:prstDash val="solid"/>
                <a:miter/>
              </a:ln>
            </p:spPr>
            <p:txBody>
              <a:bodyPr rtlCol="0" anchor="ctr"/>
              <a:lstStyle/>
              <a:p>
                <a:endParaRPr lang="en-IN" sz="1050"/>
              </a:p>
            </p:txBody>
          </p:sp>
          <p:sp>
            <p:nvSpPr>
              <p:cNvPr id="11" name="Rectangle 10">
                <a:extLst>
                  <a:ext uri="{FF2B5EF4-FFF2-40B4-BE49-F238E27FC236}">
                    <a16:creationId xmlns:a16="http://schemas.microsoft.com/office/drawing/2014/main" id="{8819FAE5-84E1-54F5-6933-BE1FF97D3AD0}"/>
                  </a:ext>
                </a:extLst>
              </p:cNvPr>
              <p:cNvSpPr>
                <a:spLocks noGrp="1" noRot="1" noMove="1" noResize="1" noEditPoints="1" noAdjustHandles="1" noChangeArrowheads="1" noChangeShapeType="1"/>
              </p:cNvSpPr>
              <p:nvPr/>
            </p:nvSpPr>
            <p:spPr>
              <a:xfrm>
                <a:off x="1768485" y="2337622"/>
                <a:ext cx="1440112" cy="987450"/>
              </a:xfrm>
              <a:prstGeom prst="rect">
                <a:avLst/>
              </a:prstGeom>
            </p:spPr>
            <p:txBody>
              <a:bodyPr wrap="square" lIns="0" tIns="0" rIns="0" bIns="0">
                <a:spAutoFit/>
              </a:bodyPr>
              <a:lstStyle/>
              <a:p>
                <a:pPr algn="ctr">
                  <a:spcAft>
                    <a:spcPts val="450"/>
                  </a:spcAft>
                  <a:defRPr/>
                </a:pPr>
                <a:r>
                  <a:rPr lang="en-GB" sz="1200" b="1">
                    <a:solidFill>
                      <a:schemeClr val="tx1"/>
                    </a:solidFill>
                    <a:latin typeface="+mn-lt"/>
                    <a:ea typeface="Inter" panose="020B0604020202020204" charset="0"/>
                  </a:rPr>
                  <a:t>Resolution</a:t>
                </a:r>
              </a:p>
              <a:p>
                <a:pPr algn="ctr">
                  <a:spcAft>
                    <a:spcPts val="450"/>
                  </a:spcAft>
                  <a:defRPr/>
                </a:pPr>
                <a:r>
                  <a:rPr lang="en-GB" sz="1200">
                    <a:solidFill>
                      <a:schemeClr val="tx1"/>
                    </a:solidFill>
                    <a:latin typeface="+mn-lt"/>
                    <a:ea typeface="Inter" panose="020B0604020202020204" charset="0"/>
                  </a:rPr>
                  <a:t>What was the resolution, and what are the next steps?</a:t>
                </a:r>
              </a:p>
            </p:txBody>
          </p:sp>
        </p:grpSp>
        <p:grpSp>
          <p:nvGrpSpPr>
            <p:cNvPr id="18" name="Group 17">
              <a:extLst>
                <a:ext uri="{FF2B5EF4-FFF2-40B4-BE49-F238E27FC236}">
                  <a16:creationId xmlns:a16="http://schemas.microsoft.com/office/drawing/2014/main" id="{62CDAE7E-3E58-DAEF-91FE-901FD5EFC641}"/>
                </a:ext>
              </a:extLst>
            </p:cNvPr>
            <p:cNvGrpSpPr>
              <a:grpSpLocks noGrp="1" noUngrp="1" noRot="1" noMove="1" noResize="1"/>
            </p:cNvGrpSpPr>
            <p:nvPr/>
          </p:nvGrpSpPr>
          <p:grpSpPr>
            <a:xfrm>
              <a:off x="1453007" y="1699963"/>
              <a:ext cx="2101547" cy="1781688"/>
              <a:chOff x="1453007" y="1837987"/>
              <a:chExt cx="2101547" cy="1781688"/>
            </a:xfrm>
          </p:grpSpPr>
          <p:sp>
            <p:nvSpPr>
              <p:cNvPr id="19" name="Freeform: Shape 18">
                <a:extLst>
                  <a:ext uri="{FF2B5EF4-FFF2-40B4-BE49-F238E27FC236}">
                    <a16:creationId xmlns:a16="http://schemas.microsoft.com/office/drawing/2014/main" id="{345F8BB2-E67B-0E2B-F792-C4494F85D135}"/>
                  </a:ext>
                </a:extLst>
              </p:cNvPr>
              <p:cNvSpPr>
                <a:spLocks noGrp="1" noRot="1" noMove="1" noResize="1" noEditPoints="1" noAdjustHandles="1" noChangeArrowheads="1" noChangeShapeType="1"/>
              </p:cNvSpPr>
              <p:nvPr/>
            </p:nvSpPr>
            <p:spPr>
              <a:xfrm>
                <a:off x="1774363" y="1953178"/>
                <a:ext cx="1780191" cy="1576552"/>
              </a:xfrm>
              <a:custGeom>
                <a:avLst/>
                <a:gdLst>
                  <a:gd name="connsiteX0" fmla="*/ 1692368 w 2371854"/>
                  <a:gd name="connsiteY0" fmla="*/ 46 h 2100534"/>
                  <a:gd name="connsiteX1" fmla="*/ 679487 w 2371854"/>
                  <a:gd name="connsiteY1" fmla="*/ 46 h 2100534"/>
                  <a:gd name="connsiteX2" fmla="*/ 529624 w 2371854"/>
                  <a:gd name="connsiteY2" fmla="*/ 86580 h 2100534"/>
                  <a:gd name="connsiteX3" fmla="*/ 23184 w 2371854"/>
                  <a:gd name="connsiteY3" fmla="*/ 963733 h 2100534"/>
                  <a:gd name="connsiteX4" fmla="*/ 23184 w 2371854"/>
                  <a:gd name="connsiteY4" fmla="*/ 1136802 h 2100534"/>
                  <a:gd name="connsiteX5" fmla="*/ 529624 w 2371854"/>
                  <a:gd name="connsiteY5" fmla="*/ 2014000 h 2100534"/>
                  <a:gd name="connsiteX6" fmla="*/ 679487 w 2371854"/>
                  <a:gd name="connsiteY6" fmla="*/ 2100535 h 2100534"/>
                  <a:gd name="connsiteX7" fmla="*/ 1692368 w 2371854"/>
                  <a:gd name="connsiteY7" fmla="*/ 2100535 h 2100534"/>
                  <a:gd name="connsiteX8" fmla="*/ 1842230 w 2371854"/>
                  <a:gd name="connsiteY8" fmla="*/ 2014000 h 2100534"/>
                  <a:gd name="connsiteX9" fmla="*/ 2348671 w 2371854"/>
                  <a:gd name="connsiteY9" fmla="*/ 1136802 h 2100534"/>
                  <a:gd name="connsiteX10" fmla="*/ 2348671 w 2371854"/>
                  <a:gd name="connsiteY10" fmla="*/ 963733 h 2100534"/>
                  <a:gd name="connsiteX11" fmla="*/ 1842230 w 2371854"/>
                  <a:gd name="connsiteY11" fmla="*/ 86534 h 2100534"/>
                  <a:gd name="connsiteX12" fmla="*/ 1692368 w 2371854"/>
                  <a:gd name="connsiteY12" fmla="*/ 0 h 210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1854" h="2100534">
                    <a:moveTo>
                      <a:pt x="1692368" y="46"/>
                    </a:moveTo>
                    <a:lnTo>
                      <a:pt x="679487" y="46"/>
                    </a:lnTo>
                    <a:cubicBezTo>
                      <a:pt x="617663" y="46"/>
                      <a:pt x="560536" y="33009"/>
                      <a:pt x="529624" y="86580"/>
                    </a:cubicBezTo>
                    <a:lnTo>
                      <a:pt x="23184" y="963733"/>
                    </a:lnTo>
                    <a:cubicBezTo>
                      <a:pt x="-7728" y="1017259"/>
                      <a:pt x="-7728" y="1083231"/>
                      <a:pt x="23184" y="1136802"/>
                    </a:cubicBezTo>
                    <a:lnTo>
                      <a:pt x="529624" y="2014000"/>
                    </a:lnTo>
                    <a:cubicBezTo>
                      <a:pt x="560536" y="2067526"/>
                      <a:pt x="617663" y="2100535"/>
                      <a:pt x="679487" y="2100535"/>
                    </a:cubicBezTo>
                    <a:lnTo>
                      <a:pt x="1692368" y="2100535"/>
                    </a:lnTo>
                    <a:cubicBezTo>
                      <a:pt x="1754191" y="2100535"/>
                      <a:pt x="1811319" y="2067571"/>
                      <a:pt x="1842230" y="2014000"/>
                    </a:cubicBezTo>
                    <a:lnTo>
                      <a:pt x="2348671" y="1136802"/>
                    </a:lnTo>
                    <a:cubicBezTo>
                      <a:pt x="2379583" y="1083276"/>
                      <a:pt x="2379583" y="1017304"/>
                      <a:pt x="2348671" y="963733"/>
                    </a:cubicBezTo>
                    <a:lnTo>
                      <a:pt x="1842230" y="86534"/>
                    </a:lnTo>
                    <a:cubicBezTo>
                      <a:pt x="1811319" y="33009"/>
                      <a:pt x="1754191" y="0"/>
                      <a:pt x="1692368" y="0"/>
                    </a:cubicBezTo>
                    <a:close/>
                  </a:path>
                </a:pathLst>
              </a:custGeom>
              <a:solidFill>
                <a:srgbClr val="5AC1FF"/>
              </a:solidFill>
              <a:ln w="0" cap="flat">
                <a:noFill/>
                <a:prstDash val="solid"/>
                <a:miter/>
              </a:ln>
            </p:spPr>
            <p:txBody>
              <a:bodyPr rtlCol="0" anchor="ctr"/>
              <a:lstStyle/>
              <a:p>
                <a:endParaRPr lang="en-IN" sz="1050"/>
              </a:p>
            </p:txBody>
          </p:sp>
          <p:sp>
            <p:nvSpPr>
              <p:cNvPr id="20" name="Freeform: Shape 19">
                <a:extLst>
                  <a:ext uri="{FF2B5EF4-FFF2-40B4-BE49-F238E27FC236}">
                    <a16:creationId xmlns:a16="http://schemas.microsoft.com/office/drawing/2014/main" id="{887A60B1-85FE-0E58-6AF6-43D9427714E1}"/>
                  </a:ext>
                </a:extLst>
              </p:cNvPr>
              <p:cNvSpPr>
                <a:spLocks noGrp="1" noRot="1" noMove="1" noResize="1" noEditPoints="1" noAdjustHandles="1" noChangeArrowheads="1" noChangeShapeType="1"/>
              </p:cNvSpPr>
              <p:nvPr/>
            </p:nvSpPr>
            <p:spPr>
              <a:xfrm>
                <a:off x="1453007" y="1837987"/>
                <a:ext cx="2011823" cy="1781688"/>
              </a:xfrm>
              <a:custGeom>
                <a:avLst/>
                <a:gdLst>
                  <a:gd name="connsiteX0" fmla="*/ 1692368 w 2371854"/>
                  <a:gd name="connsiteY0" fmla="*/ 46 h 2100534"/>
                  <a:gd name="connsiteX1" fmla="*/ 679487 w 2371854"/>
                  <a:gd name="connsiteY1" fmla="*/ 46 h 2100534"/>
                  <a:gd name="connsiteX2" fmla="*/ 529624 w 2371854"/>
                  <a:gd name="connsiteY2" fmla="*/ 86580 h 2100534"/>
                  <a:gd name="connsiteX3" fmla="*/ 23184 w 2371854"/>
                  <a:gd name="connsiteY3" fmla="*/ 963733 h 2100534"/>
                  <a:gd name="connsiteX4" fmla="*/ 23184 w 2371854"/>
                  <a:gd name="connsiteY4" fmla="*/ 1136802 h 2100534"/>
                  <a:gd name="connsiteX5" fmla="*/ 529624 w 2371854"/>
                  <a:gd name="connsiteY5" fmla="*/ 2014000 h 2100534"/>
                  <a:gd name="connsiteX6" fmla="*/ 679487 w 2371854"/>
                  <a:gd name="connsiteY6" fmla="*/ 2100535 h 2100534"/>
                  <a:gd name="connsiteX7" fmla="*/ 1692368 w 2371854"/>
                  <a:gd name="connsiteY7" fmla="*/ 2100535 h 2100534"/>
                  <a:gd name="connsiteX8" fmla="*/ 1842230 w 2371854"/>
                  <a:gd name="connsiteY8" fmla="*/ 2014000 h 2100534"/>
                  <a:gd name="connsiteX9" fmla="*/ 2348671 w 2371854"/>
                  <a:gd name="connsiteY9" fmla="*/ 1136802 h 2100534"/>
                  <a:gd name="connsiteX10" fmla="*/ 2348671 w 2371854"/>
                  <a:gd name="connsiteY10" fmla="*/ 963733 h 2100534"/>
                  <a:gd name="connsiteX11" fmla="*/ 1842230 w 2371854"/>
                  <a:gd name="connsiteY11" fmla="*/ 86534 h 2100534"/>
                  <a:gd name="connsiteX12" fmla="*/ 1692368 w 2371854"/>
                  <a:gd name="connsiteY12" fmla="*/ 0 h 210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1854" h="2100534">
                    <a:moveTo>
                      <a:pt x="1692368" y="46"/>
                    </a:moveTo>
                    <a:lnTo>
                      <a:pt x="679487" y="46"/>
                    </a:lnTo>
                    <a:cubicBezTo>
                      <a:pt x="617663" y="46"/>
                      <a:pt x="560536" y="33009"/>
                      <a:pt x="529624" y="86580"/>
                    </a:cubicBezTo>
                    <a:lnTo>
                      <a:pt x="23184" y="963733"/>
                    </a:lnTo>
                    <a:cubicBezTo>
                      <a:pt x="-7728" y="1017259"/>
                      <a:pt x="-7728" y="1083231"/>
                      <a:pt x="23184" y="1136802"/>
                    </a:cubicBezTo>
                    <a:lnTo>
                      <a:pt x="529624" y="2014000"/>
                    </a:lnTo>
                    <a:cubicBezTo>
                      <a:pt x="560536" y="2067526"/>
                      <a:pt x="617663" y="2100535"/>
                      <a:pt x="679487" y="2100535"/>
                    </a:cubicBezTo>
                    <a:lnTo>
                      <a:pt x="1692368" y="2100535"/>
                    </a:lnTo>
                    <a:cubicBezTo>
                      <a:pt x="1754191" y="2100535"/>
                      <a:pt x="1811319" y="2067571"/>
                      <a:pt x="1842230" y="2014000"/>
                    </a:cubicBezTo>
                    <a:lnTo>
                      <a:pt x="2348671" y="1136802"/>
                    </a:lnTo>
                    <a:cubicBezTo>
                      <a:pt x="2379583" y="1083276"/>
                      <a:pt x="2379583" y="1017304"/>
                      <a:pt x="2348671" y="963733"/>
                    </a:cubicBezTo>
                    <a:lnTo>
                      <a:pt x="1842230" y="86534"/>
                    </a:lnTo>
                    <a:cubicBezTo>
                      <a:pt x="1811319" y="33009"/>
                      <a:pt x="1754191" y="0"/>
                      <a:pt x="1692368" y="0"/>
                    </a:cubicBezTo>
                    <a:close/>
                  </a:path>
                </a:pathLst>
              </a:custGeom>
              <a:solidFill>
                <a:srgbClr val="FFFFFF"/>
              </a:solidFill>
              <a:ln w="0" cap="flat">
                <a:noFill/>
                <a:prstDash val="solid"/>
                <a:miter/>
              </a:ln>
            </p:spPr>
            <p:txBody>
              <a:bodyPr rtlCol="0" anchor="ctr"/>
              <a:lstStyle/>
              <a:p>
                <a:endParaRPr lang="en-IN" sz="1050"/>
              </a:p>
            </p:txBody>
          </p:sp>
          <p:sp>
            <p:nvSpPr>
              <p:cNvPr id="21" name="Freeform: Shape 20">
                <a:extLst>
                  <a:ext uri="{FF2B5EF4-FFF2-40B4-BE49-F238E27FC236}">
                    <a16:creationId xmlns:a16="http://schemas.microsoft.com/office/drawing/2014/main" id="{04A6D693-66AD-485E-E039-8309BB834EEA}"/>
                  </a:ext>
                </a:extLst>
              </p:cNvPr>
              <p:cNvSpPr>
                <a:spLocks noGrp="1" noRot="1" noMove="1" noResize="1" noEditPoints="1" noAdjustHandles="1" noChangeArrowheads="1" noChangeShapeType="1"/>
              </p:cNvSpPr>
              <p:nvPr/>
            </p:nvSpPr>
            <p:spPr>
              <a:xfrm>
                <a:off x="1529310" y="1907290"/>
                <a:ext cx="1868680" cy="1661263"/>
              </a:xfrm>
              <a:custGeom>
                <a:avLst/>
                <a:gdLst>
                  <a:gd name="connsiteX0" fmla="*/ 1558019 w 2203094"/>
                  <a:gd name="connsiteY0" fmla="*/ 1958560 h 1958559"/>
                  <a:gd name="connsiteX1" fmla="*/ 645076 w 2203094"/>
                  <a:gd name="connsiteY1" fmla="*/ 1958560 h 1958559"/>
                  <a:gd name="connsiteX2" fmla="*/ 481673 w 2203094"/>
                  <a:gd name="connsiteY2" fmla="*/ 1864229 h 1958559"/>
                  <a:gd name="connsiteX3" fmla="*/ 25201 w 2203094"/>
                  <a:gd name="connsiteY3" fmla="*/ 1073611 h 1958559"/>
                  <a:gd name="connsiteX4" fmla="*/ 25201 w 2203094"/>
                  <a:gd name="connsiteY4" fmla="*/ 884949 h 1958559"/>
                  <a:gd name="connsiteX5" fmla="*/ 481673 w 2203094"/>
                  <a:gd name="connsiteY5" fmla="*/ 94331 h 1958559"/>
                  <a:gd name="connsiteX6" fmla="*/ 645076 w 2203094"/>
                  <a:gd name="connsiteY6" fmla="*/ 0 h 1958559"/>
                  <a:gd name="connsiteX7" fmla="*/ 1558019 w 2203094"/>
                  <a:gd name="connsiteY7" fmla="*/ 0 h 1958559"/>
                  <a:gd name="connsiteX8" fmla="*/ 1721422 w 2203094"/>
                  <a:gd name="connsiteY8" fmla="*/ 94331 h 1958559"/>
                  <a:gd name="connsiteX9" fmla="*/ 2177893 w 2203094"/>
                  <a:gd name="connsiteY9" fmla="*/ 884949 h 1958559"/>
                  <a:gd name="connsiteX10" fmla="*/ 2177893 w 2203094"/>
                  <a:gd name="connsiteY10" fmla="*/ 1073611 h 1958559"/>
                  <a:gd name="connsiteX11" fmla="*/ 1721422 w 2203094"/>
                  <a:gd name="connsiteY11" fmla="*/ 1864229 h 1958559"/>
                  <a:gd name="connsiteX12" fmla="*/ 1558019 w 2203094"/>
                  <a:gd name="connsiteY12" fmla="*/ 1958560 h 1958559"/>
                  <a:gd name="connsiteX13" fmla="*/ 645076 w 2203094"/>
                  <a:gd name="connsiteY13" fmla="*/ 44225 h 1958559"/>
                  <a:gd name="connsiteX14" fmla="*/ 519970 w 2203094"/>
                  <a:gd name="connsiteY14" fmla="*/ 116443 h 1958559"/>
                  <a:gd name="connsiteX15" fmla="*/ 63499 w 2203094"/>
                  <a:gd name="connsiteY15" fmla="*/ 907061 h 1958559"/>
                  <a:gd name="connsiteX16" fmla="*/ 63499 w 2203094"/>
                  <a:gd name="connsiteY16" fmla="*/ 1051498 h 1958559"/>
                  <a:gd name="connsiteX17" fmla="*/ 519970 w 2203094"/>
                  <a:gd name="connsiteY17" fmla="*/ 1842117 h 1958559"/>
                  <a:gd name="connsiteX18" fmla="*/ 645076 w 2203094"/>
                  <a:gd name="connsiteY18" fmla="*/ 1914335 h 1958559"/>
                  <a:gd name="connsiteX19" fmla="*/ 1558019 w 2203094"/>
                  <a:gd name="connsiteY19" fmla="*/ 1914335 h 1958559"/>
                  <a:gd name="connsiteX20" fmla="*/ 1683124 w 2203094"/>
                  <a:gd name="connsiteY20" fmla="*/ 1842117 h 1958559"/>
                  <a:gd name="connsiteX21" fmla="*/ 2139596 w 2203094"/>
                  <a:gd name="connsiteY21" fmla="*/ 1051498 h 1958559"/>
                  <a:gd name="connsiteX22" fmla="*/ 2139596 w 2203094"/>
                  <a:gd name="connsiteY22" fmla="*/ 907061 h 1958559"/>
                  <a:gd name="connsiteX23" fmla="*/ 1683124 w 2203094"/>
                  <a:gd name="connsiteY23" fmla="*/ 116443 h 1958559"/>
                  <a:gd name="connsiteX24" fmla="*/ 1558019 w 2203094"/>
                  <a:gd name="connsiteY24" fmla="*/ 44225 h 1958559"/>
                  <a:gd name="connsiteX25" fmla="*/ 645076 w 2203094"/>
                  <a:gd name="connsiteY25" fmla="*/ 44225 h 195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03094" h="1958559">
                    <a:moveTo>
                      <a:pt x="1558019" y="1958560"/>
                    </a:moveTo>
                    <a:lnTo>
                      <a:pt x="645076" y="1958560"/>
                    </a:lnTo>
                    <a:cubicBezTo>
                      <a:pt x="577873" y="1958560"/>
                      <a:pt x="515274" y="1922405"/>
                      <a:pt x="481673" y="1864229"/>
                    </a:cubicBezTo>
                    <a:lnTo>
                      <a:pt x="25201" y="1073611"/>
                    </a:lnTo>
                    <a:cubicBezTo>
                      <a:pt x="-8400" y="1015435"/>
                      <a:pt x="-8400" y="943125"/>
                      <a:pt x="25201" y="884949"/>
                    </a:cubicBezTo>
                    <a:lnTo>
                      <a:pt x="481673" y="94331"/>
                    </a:lnTo>
                    <a:cubicBezTo>
                      <a:pt x="515274" y="36155"/>
                      <a:pt x="577873" y="0"/>
                      <a:pt x="645076" y="0"/>
                    </a:cubicBezTo>
                    <a:lnTo>
                      <a:pt x="1558019" y="0"/>
                    </a:lnTo>
                    <a:cubicBezTo>
                      <a:pt x="1625222" y="0"/>
                      <a:pt x="1687820" y="36155"/>
                      <a:pt x="1721422" y="94331"/>
                    </a:cubicBezTo>
                    <a:lnTo>
                      <a:pt x="2177893" y="884949"/>
                    </a:lnTo>
                    <a:cubicBezTo>
                      <a:pt x="2211495" y="943125"/>
                      <a:pt x="2211495" y="1015435"/>
                      <a:pt x="2177893" y="1073611"/>
                    </a:cubicBezTo>
                    <a:lnTo>
                      <a:pt x="1721422" y="1864229"/>
                    </a:lnTo>
                    <a:cubicBezTo>
                      <a:pt x="1687820" y="1922405"/>
                      <a:pt x="1625222" y="1958560"/>
                      <a:pt x="1558019" y="1958560"/>
                    </a:cubicBezTo>
                    <a:close/>
                    <a:moveTo>
                      <a:pt x="645076" y="44225"/>
                    </a:moveTo>
                    <a:cubicBezTo>
                      <a:pt x="593648" y="44225"/>
                      <a:pt x="545684" y="71899"/>
                      <a:pt x="519970" y="116443"/>
                    </a:cubicBezTo>
                    <a:lnTo>
                      <a:pt x="63499" y="907061"/>
                    </a:lnTo>
                    <a:cubicBezTo>
                      <a:pt x="37785" y="951605"/>
                      <a:pt x="37785" y="1006955"/>
                      <a:pt x="63499" y="1051498"/>
                    </a:cubicBezTo>
                    <a:lnTo>
                      <a:pt x="519970" y="1842117"/>
                    </a:lnTo>
                    <a:cubicBezTo>
                      <a:pt x="545684" y="1886661"/>
                      <a:pt x="593602" y="1914335"/>
                      <a:pt x="645076" y="1914335"/>
                    </a:cubicBezTo>
                    <a:lnTo>
                      <a:pt x="1558019" y="1914335"/>
                    </a:lnTo>
                    <a:cubicBezTo>
                      <a:pt x="1609447" y="1914335"/>
                      <a:pt x="1657410" y="1886661"/>
                      <a:pt x="1683124" y="1842117"/>
                    </a:cubicBezTo>
                    <a:lnTo>
                      <a:pt x="2139596" y="1051498"/>
                    </a:lnTo>
                    <a:cubicBezTo>
                      <a:pt x="2165310" y="1006955"/>
                      <a:pt x="2165310" y="951605"/>
                      <a:pt x="2139596" y="907061"/>
                    </a:cubicBezTo>
                    <a:lnTo>
                      <a:pt x="1683124" y="116443"/>
                    </a:lnTo>
                    <a:cubicBezTo>
                      <a:pt x="1657410" y="71899"/>
                      <a:pt x="1609492" y="44225"/>
                      <a:pt x="1558019" y="44225"/>
                    </a:cubicBezTo>
                    <a:lnTo>
                      <a:pt x="645076" y="44225"/>
                    </a:lnTo>
                    <a:close/>
                  </a:path>
                </a:pathLst>
              </a:custGeom>
              <a:solidFill>
                <a:srgbClr val="5AC1FF"/>
              </a:solidFill>
              <a:ln w="0" cap="flat">
                <a:noFill/>
                <a:prstDash val="solid"/>
                <a:miter/>
              </a:ln>
            </p:spPr>
            <p:txBody>
              <a:bodyPr rtlCol="0" anchor="ctr"/>
              <a:lstStyle/>
              <a:p>
                <a:endParaRPr lang="en-IN" sz="1050"/>
              </a:p>
            </p:txBody>
          </p:sp>
          <p:sp>
            <p:nvSpPr>
              <p:cNvPr id="22" name="Rectangle 21">
                <a:extLst>
                  <a:ext uri="{FF2B5EF4-FFF2-40B4-BE49-F238E27FC236}">
                    <a16:creationId xmlns:a16="http://schemas.microsoft.com/office/drawing/2014/main" id="{F8286C69-D7DF-10A1-0901-731092E0539F}"/>
                  </a:ext>
                </a:extLst>
              </p:cNvPr>
              <p:cNvSpPr>
                <a:spLocks noGrp="1" noRot="1" noMove="1" noResize="1" noEditPoints="1" noAdjustHandles="1" noChangeArrowheads="1" noChangeShapeType="1"/>
              </p:cNvSpPr>
              <p:nvPr/>
            </p:nvSpPr>
            <p:spPr>
              <a:xfrm>
                <a:off x="1766743" y="2444026"/>
                <a:ext cx="1418532" cy="802784"/>
              </a:xfrm>
              <a:prstGeom prst="rect">
                <a:avLst/>
              </a:prstGeom>
            </p:spPr>
            <p:txBody>
              <a:bodyPr wrap="square" lIns="0" tIns="0" rIns="0" bIns="0">
                <a:spAutoFit/>
              </a:bodyPr>
              <a:lstStyle/>
              <a:p>
                <a:pPr algn="ctr">
                  <a:spcAft>
                    <a:spcPts val="450"/>
                  </a:spcAft>
                  <a:defRPr/>
                </a:pPr>
                <a:r>
                  <a:rPr lang="en-GB" sz="1200" b="1">
                    <a:solidFill>
                      <a:schemeClr val="tx1"/>
                    </a:solidFill>
                    <a:latin typeface="+mn-lt"/>
                    <a:ea typeface="Inter" panose="020B0604020202020204" charset="0"/>
                  </a:rPr>
                  <a:t>Issue</a:t>
                </a:r>
              </a:p>
              <a:p>
                <a:pPr algn="ctr">
                  <a:spcAft>
                    <a:spcPts val="450"/>
                  </a:spcAft>
                  <a:defRPr/>
                </a:pPr>
                <a:r>
                  <a:rPr lang="en-GB" sz="1200">
                    <a:solidFill>
                      <a:schemeClr val="tx1"/>
                    </a:solidFill>
                    <a:latin typeface="+mn-lt"/>
                    <a:ea typeface="Inter" panose="020B0604020202020204" charset="0"/>
                  </a:rPr>
                  <a:t>Summary of reason customer contacted</a:t>
                </a:r>
              </a:p>
            </p:txBody>
          </p:sp>
        </p:grpSp>
        <p:grpSp>
          <p:nvGrpSpPr>
            <p:cNvPr id="24" name="Group 23">
              <a:extLst>
                <a:ext uri="{FF2B5EF4-FFF2-40B4-BE49-F238E27FC236}">
                  <a16:creationId xmlns:a16="http://schemas.microsoft.com/office/drawing/2014/main" id="{37B1E528-32C4-823C-C339-63EE401F5B1A}"/>
                </a:ext>
              </a:extLst>
            </p:cNvPr>
            <p:cNvGrpSpPr>
              <a:grpSpLocks noGrp="1" noUngrp="1" noRot="1" noMove="1" noResize="1"/>
            </p:cNvGrpSpPr>
            <p:nvPr/>
          </p:nvGrpSpPr>
          <p:grpSpPr>
            <a:xfrm>
              <a:off x="5963933" y="1699963"/>
              <a:ext cx="2101547" cy="1781688"/>
              <a:chOff x="1453007" y="1837987"/>
              <a:chExt cx="2101547" cy="1781688"/>
            </a:xfrm>
          </p:grpSpPr>
          <p:sp>
            <p:nvSpPr>
              <p:cNvPr id="25" name="Freeform: Shape 24">
                <a:extLst>
                  <a:ext uri="{FF2B5EF4-FFF2-40B4-BE49-F238E27FC236}">
                    <a16:creationId xmlns:a16="http://schemas.microsoft.com/office/drawing/2014/main" id="{24BB0859-EFB5-0FB2-3F04-5768C7549152}"/>
                  </a:ext>
                </a:extLst>
              </p:cNvPr>
              <p:cNvSpPr>
                <a:spLocks noGrp="1" noRot="1" noMove="1" noResize="1" noEditPoints="1" noAdjustHandles="1" noChangeArrowheads="1" noChangeShapeType="1"/>
              </p:cNvSpPr>
              <p:nvPr/>
            </p:nvSpPr>
            <p:spPr>
              <a:xfrm>
                <a:off x="1774363" y="1953178"/>
                <a:ext cx="1780191" cy="1576552"/>
              </a:xfrm>
              <a:custGeom>
                <a:avLst/>
                <a:gdLst>
                  <a:gd name="connsiteX0" fmla="*/ 1692368 w 2371854"/>
                  <a:gd name="connsiteY0" fmla="*/ 46 h 2100534"/>
                  <a:gd name="connsiteX1" fmla="*/ 679487 w 2371854"/>
                  <a:gd name="connsiteY1" fmla="*/ 46 h 2100534"/>
                  <a:gd name="connsiteX2" fmla="*/ 529624 w 2371854"/>
                  <a:gd name="connsiteY2" fmla="*/ 86580 h 2100534"/>
                  <a:gd name="connsiteX3" fmla="*/ 23184 w 2371854"/>
                  <a:gd name="connsiteY3" fmla="*/ 963733 h 2100534"/>
                  <a:gd name="connsiteX4" fmla="*/ 23184 w 2371854"/>
                  <a:gd name="connsiteY4" fmla="*/ 1136802 h 2100534"/>
                  <a:gd name="connsiteX5" fmla="*/ 529624 w 2371854"/>
                  <a:gd name="connsiteY5" fmla="*/ 2014000 h 2100534"/>
                  <a:gd name="connsiteX6" fmla="*/ 679487 w 2371854"/>
                  <a:gd name="connsiteY6" fmla="*/ 2100535 h 2100534"/>
                  <a:gd name="connsiteX7" fmla="*/ 1692368 w 2371854"/>
                  <a:gd name="connsiteY7" fmla="*/ 2100535 h 2100534"/>
                  <a:gd name="connsiteX8" fmla="*/ 1842230 w 2371854"/>
                  <a:gd name="connsiteY8" fmla="*/ 2014000 h 2100534"/>
                  <a:gd name="connsiteX9" fmla="*/ 2348671 w 2371854"/>
                  <a:gd name="connsiteY9" fmla="*/ 1136802 h 2100534"/>
                  <a:gd name="connsiteX10" fmla="*/ 2348671 w 2371854"/>
                  <a:gd name="connsiteY10" fmla="*/ 963733 h 2100534"/>
                  <a:gd name="connsiteX11" fmla="*/ 1842230 w 2371854"/>
                  <a:gd name="connsiteY11" fmla="*/ 86534 h 2100534"/>
                  <a:gd name="connsiteX12" fmla="*/ 1692368 w 2371854"/>
                  <a:gd name="connsiteY12" fmla="*/ 0 h 210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1854" h="2100534">
                    <a:moveTo>
                      <a:pt x="1692368" y="46"/>
                    </a:moveTo>
                    <a:lnTo>
                      <a:pt x="679487" y="46"/>
                    </a:lnTo>
                    <a:cubicBezTo>
                      <a:pt x="617663" y="46"/>
                      <a:pt x="560536" y="33009"/>
                      <a:pt x="529624" y="86580"/>
                    </a:cubicBezTo>
                    <a:lnTo>
                      <a:pt x="23184" y="963733"/>
                    </a:lnTo>
                    <a:cubicBezTo>
                      <a:pt x="-7728" y="1017259"/>
                      <a:pt x="-7728" y="1083231"/>
                      <a:pt x="23184" y="1136802"/>
                    </a:cubicBezTo>
                    <a:lnTo>
                      <a:pt x="529624" y="2014000"/>
                    </a:lnTo>
                    <a:cubicBezTo>
                      <a:pt x="560536" y="2067526"/>
                      <a:pt x="617663" y="2100535"/>
                      <a:pt x="679487" y="2100535"/>
                    </a:cubicBezTo>
                    <a:lnTo>
                      <a:pt x="1692368" y="2100535"/>
                    </a:lnTo>
                    <a:cubicBezTo>
                      <a:pt x="1754191" y="2100535"/>
                      <a:pt x="1811319" y="2067571"/>
                      <a:pt x="1842230" y="2014000"/>
                    </a:cubicBezTo>
                    <a:lnTo>
                      <a:pt x="2348671" y="1136802"/>
                    </a:lnTo>
                    <a:cubicBezTo>
                      <a:pt x="2379583" y="1083276"/>
                      <a:pt x="2379583" y="1017304"/>
                      <a:pt x="2348671" y="963733"/>
                    </a:cubicBezTo>
                    <a:lnTo>
                      <a:pt x="1842230" y="86534"/>
                    </a:lnTo>
                    <a:cubicBezTo>
                      <a:pt x="1811319" y="33009"/>
                      <a:pt x="1754191" y="0"/>
                      <a:pt x="1692368" y="0"/>
                    </a:cubicBezTo>
                    <a:close/>
                  </a:path>
                </a:pathLst>
              </a:custGeom>
              <a:solidFill>
                <a:srgbClr val="5AC1FF"/>
              </a:solidFill>
              <a:ln w="0" cap="flat">
                <a:noFill/>
                <a:prstDash val="solid"/>
                <a:miter/>
              </a:ln>
            </p:spPr>
            <p:txBody>
              <a:bodyPr rtlCol="0" anchor="ctr"/>
              <a:lstStyle/>
              <a:p>
                <a:endParaRPr lang="en-IN" sz="1050"/>
              </a:p>
            </p:txBody>
          </p:sp>
          <p:sp>
            <p:nvSpPr>
              <p:cNvPr id="26" name="Freeform: Shape 25">
                <a:extLst>
                  <a:ext uri="{FF2B5EF4-FFF2-40B4-BE49-F238E27FC236}">
                    <a16:creationId xmlns:a16="http://schemas.microsoft.com/office/drawing/2014/main" id="{0BD40231-96F3-DC7B-4994-6C6359BBB6F5}"/>
                  </a:ext>
                </a:extLst>
              </p:cNvPr>
              <p:cNvSpPr>
                <a:spLocks noGrp="1" noRot="1" noMove="1" noResize="1" noEditPoints="1" noAdjustHandles="1" noChangeArrowheads="1" noChangeShapeType="1"/>
              </p:cNvSpPr>
              <p:nvPr/>
            </p:nvSpPr>
            <p:spPr>
              <a:xfrm>
                <a:off x="1453007" y="1837987"/>
                <a:ext cx="2011823" cy="1781688"/>
              </a:xfrm>
              <a:custGeom>
                <a:avLst/>
                <a:gdLst>
                  <a:gd name="connsiteX0" fmla="*/ 1692368 w 2371854"/>
                  <a:gd name="connsiteY0" fmla="*/ 46 h 2100534"/>
                  <a:gd name="connsiteX1" fmla="*/ 679487 w 2371854"/>
                  <a:gd name="connsiteY1" fmla="*/ 46 h 2100534"/>
                  <a:gd name="connsiteX2" fmla="*/ 529624 w 2371854"/>
                  <a:gd name="connsiteY2" fmla="*/ 86580 h 2100534"/>
                  <a:gd name="connsiteX3" fmla="*/ 23184 w 2371854"/>
                  <a:gd name="connsiteY3" fmla="*/ 963733 h 2100534"/>
                  <a:gd name="connsiteX4" fmla="*/ 23184 w 2371854"/>
                  <a:gd name="connsiteY4" fmla="*/ 1136802 h 2100534"/>
                  <a:gd name="connsiteX5" fmla="*/ 529624 w 2371854"/>
                  <a:gd name="connsiteY5" fmla="*/ 2014000 h 2100534"/>
                  <a:gd name="connsiteX6" fmla="*/ 679487 w 2371854"/>
                  <a:gd name="connsiteY6" fmla="*/ 2100535 h 2100534"/>
                  <a:gd name="connsiteX7" fmla="*/ 1692368 w 2371854"/>
                  <a:gd name="connsiteY7" fmla="*/ 2100535 h 2100534"/>
                  <a:gd name="connsiteX8" fmla="*/ 1842230 w 2371854"/>
                  <a:gd name="connsiteY8" fmla="*/ 2014000 h 2100534"/>
                  <a:gd name="connsiteX9" fmla="*/ 2348671 w 2371854"/>
                  <a:gd name="connsiteY9" fmla="*/ 1136802 h 2100534"/>
                  <a:gd name="connsiteX10" fmla="*/ 2348671 w 2371854"/>
                  <a:gd name="connsiteY10" fmla="*/ 963733 h 2100534"/>
                  <a:gd name="connsiteX11" fmla="*/ 1842230 w 2371854"/>
                  <a:gd name="connsiteY11" fmla="*/ 86534 h 2100534"/>
                  <a:gd name="connsiteX12" fmla="*/ 1692368 w 2371854"/>
                  <a:gd name="connsiteY12" fmla="*/ 0 h 210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1854" h="2100534">
                    <a:moveTo>
                      <a:pt x="1692368" y="46"/>
                    </a:moveTo>
                    <a:lnTo>
                      <a:pt x="679487" y="46"/>
                    </a:lnTo>
                    <a:cubicBezTo>
                      <a:pt x="617663" y="46"/>
                      <a:pt x="560536" y="33009"/>
                      <a:pt x="529624" y="86580"/>
                    </a:cubicBezTo>
                    <a:lnTo>
                      <a:pt x="23184" y="963733"/>
                    </a:lnTo>
                    <a:cubicBezTo>
                      <a:pt x="-7728" y="1017259"/>
                      <a:pt x="-7728" y="1083231"/>
                      <a:pt x="23184" y="1136802"/>
                    </a:cubicBezTo>
                    <a:lnTo>
                      <a:pt x="529624" y="2014000"/>
                    </a:lnTo>
                    <a:cubicBezTo>
                      <a:pt x="560536" y="2067526"/>
                      <a:pt x="617663" y="2100535"/>
                      <a:pt x="679487" y="2100535"/>
                    </a:cubicBezTo>
                    <a:lnTo>
                      <a:pt x="1692368" y="2100535"/>
                    </a:lnTo>
                    <a:cubicBezTo>
                      <a:pt x="1754191" y="2100535"/>
                      <a:pt x="1811319" y="2067571"/>
                      <a:pt x="1842230" y="2014000"/>
                    </a:cubicBezTo>
                    <a:lnTo>
                      <a:pt x="2348671" y="1136802"/>
                    </a:lnTo>
                    <a:cubicBezTo>
                      <a:pt x="2379583" y="1083276"/>
                      <a:pt x="2379583" y="1017304"/>
                      <a:pt x="2348671" y="963733"/>
                    </a:cubicBezTo>
                    <a:lnTo>
                      <a:pt x="1842230" y="86534"/>
                    </a:lnTo>
                    <a:cubicBezTo>
                      <a:pt x="1811319" y="33009"/>
                      <a:pt x="1754191" y="0"/>
                      <a:pt x="1692368" y="0"/>
                    </a:cubicBezTo>
                    <a:close/>
                  </a:path>
                </a:pathLst>
              </a:custGeom>
              <a:solidFill>
                <a:srgbClr val="FFFFFF"/>
              </a:solidFill>
              <a:ln w="0" cap="flat">
                <a:noFill/>
                <a:prstDash val="solid"/>
                <a:miter/>
              </a:ln>
            </p:spPr>
            <p:txBody>
              <a:bodyPr rtlCol="0" anchor="ctr"/>
              <a:lstStyle/>
              <a:p>
                <a:endParaRPr lang="en-IN" sz="1050"/>
              </a:p>
            </p:txBody>
          </p:sp>
          <p:sp>
            <p:nvSpPr>
              <p:cNvPr id="27" name="Freeform: Shape 26">
                <a:extLst>
                  <a:ext uri="{FF2B5EF4-FFF2-40B4-BE49-F238E27FC236}">
                    <a16:creationId xmlns:a16="http://schemas.microsoft.com/office/drawing/2014/main" id="{9DAC3376-B888-1C41-3615-781AE629D3D2}"/>
                  </a:ext>
                </a:extLst>
              </p:cNvPr>
              <p:cNvSpPr>
                <a:spLocks noGrp="1" noRot="1" noMove="1" noResize="1" noEditPoints="1" noAdjustHandles="1" noChangeArrowheads="1" noChangeShapeType="1"/>
              </p:cNvSpPr>
              <p:nvPr/>
            </p:nvSpPr>
            <p:spPr>
              <a:xfrm>
                <a:off x="1529310" y="1907290"/>
                <a:ext cx="1868680" cy="1661263"/>
              </a:xfrm>
              <a:custGeom>
                <a:avLst/>
                <a:gdLst>
                  <a:gd name="connsiteX0" fmla="*/ 1558019 w 2203094"/>
                  <a:gd name="connsiteY0" fmla="*/ 1958560 h 1958559"/>
                  <a:gd name="connsiteX1" fmla="*/ 645076 w 2203094"/>
                  <a:gd name="connsiteY1" fmla="*/ 1958560 h 1958559"/>
                  <a:gd name="connsiteX2" fmla="*/ 481673 w 2203094"/>
                  <a:gd name="connsiteY2" fmla="*/ 1864229 h 1958559"/>
                  <a:gd name="connsiteX3" fmla="*/ 25201 w 2203094"/>
                  <a:gd name="connsiteY3" fmla="*/ 1073611 h 1958559"/>
                  <a:gd name="connsiteX4" fmla="*/ 25201 w 2203094"/>
                  <a:gd name="connsiteY4" fmla="*/ 884949 h 1958559"/>
                  <a:gd name="connsiteX5" fmla="*/ 481673 w 2203094"/>
                  <a:gd name="connsiteY5" fmla="*/ 94331 h 1958559"/>
                  <a:gd name="connsiteX6" fmla="*/ 645076 w 2203094"/>
                  <a:gd name="connsiteY6" fmla="*/ 0 h 1958559"/>
                  <a:gd name="connsiteX7" fmla="*/ 1558019 w 2203094"/>
                  <a:gd name="connsiteY7" fmla="*/ 0 h 1958559"/>
                  <a:gd name="connsiteX8" fmla="*/ 1721422 w 2203094"/>
                  <a:gd name="connsiteY8" fmla="*/ 94331 h 1958559"/>
                  <a:gd name="connsiteX9" fmla="*/ 2177893 w 2203094"/>
                  <a:gd name="connsiteY9" fmla="*/ 884949 h 1958559"/>
                  <a:gd name="connsiteX10" fmla="*/ 2177893 w 2203094"/>
                  <a:gd name="connsiteY10" fmla="*/ 1073611 h 1958559"/>
                  <a:gd name="connsiteX11" fmla="*/ 1721422 w 2203094"/>
                  <a:gd name="connsiteY11" fmla="*/ 1864229 h 1958559"/>
                  <a:gd name="connsiteX12" fmla="*/ 1558019 w 2203094"/>
                  <a:gd name="connsiteY12" fmla="*/ 1958560 h 1958559"/>
                  <a:gd name="connsiteX13" fmla="*/ 645076 w 2203094"/>
                  <a:gd name="connsiteY13" fmla="*/ 44225 h 1958559"/>
                  <a:gd name="connsiteX14" fmla="*/ 519970 w 2203094"/>
                  <a:gd name="connsiteY14" fmla="*/ 116443 h 1958559"/>
                  <a:gd name="connsiteX15" fmla="*/ 63499 w 2203094"/>
                  <a:gd name="connsiteY15" fmla="*/ 907061 h 1958559"/>
                  <a:gd name="connsiteX16" fmla="*/ 63499 w 2203094"/>
                  <a:gd name="connsiteY16" fmla="*/ 1051498 h 1958559"/>
                  <a:gd name="connsiteX17" fmla="*/ 519970 w 2203094"/>
                  <a:gd name="connsiteY17" fmla="*/ 1842117 h 1958559"/>
                  <a:gd name="connsiteX18" fmla="*/ 645076 w 2203094"/>
                  <a:gd name="connsiteY18" fmla="*/ 1914335 h 1958559"/>
                  <a:gd name="connsiteX19" fmla="*/ 1558019 w 2203094"/>
                  <a:gd name="connsiteY19" fmla="*/ 1914335 h 1958559"/>
                  <a:gd name="connsiteX20" fmla="*/ 1683124 w 2203094"/>
                  <a:gd name="connsiteY20" fmla="*/ 1842117 h 1958559"/>
                  <a:gd name="connsiteX21" fmla="*/ 2139596 w 2203094"/>
                  <a:gd name="connsiteY21" fmla="*/ 1051498 h 1958559"/>
                  <a:gd name="connsiteX22" fmla="*/ 2139596 w 2203094"/>
                  <a:gd name="connsiteY22" fmla="*/ 907061 h 1958559"/>
                  <a:gd name="connsiteX23" fmla="*/ 1683124 w 2203094"/>
                  <a:gd name="connsiteY23" fmla="*/ 116443 h 1958559"/>
                  <a:gd name="connsiteX24" fmla="*/ 1558019 w 2203094"/>
                  <a:gd name="connsiteY24" fmla="*/ 44225 h 1958559"/>
                  <a:gd name="connsiteX25" fmla="*/ 645076 w 2203094"/>
                  <a:gd name="connsiteY25" fmla="*/ 44225 h 195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03094" h="1958559">
                    <a:moveTo>
                      <a:pt x="1558019" y="1958560"/>
                    </a:moveTo>
                    <a:lnTo>
                      <a:pt x="645076" y="1958560"/>
                    </a:lnTo>
                    <a:cubicBezTo>
                      <a:pt x="577873" y="1958560"/>
                      <a:pt x="515274" y="1922405"/>
                      <a:pt x="481673" y="1864229"/>
                    </a:cubicBezTo>
                    <a:lnTo>
                      <a:pt x="25201" y="1073611"/>
                    </a:lnTo>
                    <a:cubicBezTo>
                      <a:pt x="-8400" y="1015435"/>
                      <a:pt x="-8400" y="943125"/>
                      <a:pt x="25201" y="884949"/>
                    </a:cubicBezTo>
                    <a:lnTo>
                      <a:pt x="481673" y="94331"/>
                    </a:lnTo>
                    <a:cubicBezTo>
                      <a:pt x="515274" y="36155"/>
                      <a:pt x="577873" y="0"/>
                      <a:pt x="645076" y="0"/>
                    </a:cubicBezTo>
                    <a:lnTo>
                      <a:pt x="1558019" y="0"/>
                    </a:lnTo>
                    <a:cubicBezTo>
                      <a:pt x="1625222" y="0"/>
                      <a:pt x="1687820" y="36155"/>
                      <a:pt x="1721422" y="94331"/>
                    </a:cubicBezTo>
                    <a:lnTo>
                      <a:pt x="2177893" y="884949"/>
                    </a:lnTo>
                    <a:cubicBezTo>
                      <a:pt x="2211495" y="943125"/>
                      <a:pt x="2211495" y="1015435"/>
                      <a:pt x="2177893" y="1073611"/>
                    </a:cubicBezTo>
                    <a:lnTo>
                      <a:pt x="1721422" y="1864229"/>
                    </a:lnTo>
                    <a:cubicBezTo>
                      <a:pt x="1687820" y="1922405"/>
                      <a:pt x="1625222" y="1958560"/>
                      <a:pt x="1558019" y="1958560"/>
                    </a:cubicBezTo>
                    <a:close/>
                    <a:moveTo>
                      <a:pt x="645076" y="44225"/>
                    </a:moveTo>
                    <a:cubicBezTo>
                      <a:pt x="593648" y="44225"/>
                      <a:pt x="545684" y="71899"/>
                      <a:pt x="519970" y="116443"/>
                    </a:cubicBezTo>
                    <a:lnTo>
                      <a:pt x="63499" y="907061"/>
                    </a:lnTo>
                    <a:cubicBezTo>
                      <a:pt x="37785" y="951605"/>
                      <a:pt x="37785" y="1006955"/>
                      <a:pt x="63499" y="1051498"/>
                    </a:cubicBezTo>
                    <a:lnTo>
                      <a:pt x="519970" y="1842117"/>
                    </a:lnTo>
                    <a:cubicBezTo>
                      <a:pt x="545684" y="1886661"/>
                      <a:pt x="593602" y="1914335"/>
                      <a:pt x="645076" y="1914335"/>
                    </a:cubicBezTo>
                    <a:lnTo>
                      <a:pt x="1558019" y="1914335"/>
                    </a:lnTo>
                    <a:cubicBezTo>
                      <a:pt x="1609447" y="1914335"/>
                      <a:pt x="1657410" y="1886661"/>
                      <a:pt x="1683124" y="1842117"/>
                    </a:cubicBezTo>
                    <a:lnTo>
                      <a:pt x="2139596" y="1051498"/>
                    </a:lnTo>
                    <a:cubicBezTo>
                      <a:pt x="2165310" y="1006955"/>
                      <a:pt x="2165310" y="951605"/>
                      <a:pt x="2139596" y="907061"/>
                    </a:cubicBezTo>
                    <a:lnTo>
                      <a:pt x="1683124" y="116443"/>
                    </a:lnTo>
                    <a:cubicBezTo>
                      <a:pt x="1657410" y="71899"/>
                      <a:pt x="1609492" y="44225"/>
                      <a:pt x="1558019" y="44225"/>
                    </a:cubicBezTo>
                    <a:lnTo>
                      <a:pt x="645076" y="44225"/>
                    </a:lnTo>
                    <a:close/>
                  </a:path>
                </a:pathLst>
              </a:custGeom>
              <a:solidFill>
                <a:srgbClr val="5AC1FF"/>
              </a:solidFill>
              <a:ln w="0" cap="flat">
                <a:noFill/>
                <a:prstDash val="solid"/>
                <a:miter/>
              </a:ln>
            </p:spPr>
            <p:txBody>
              <a:bodyPr rtlCol="0" anchor="ctr"/>
              <a:lstStyle/>
              <a:p>
                <a:endParaRPr lang="en-IN" sz="1050"/>
              </a:p>
            </p:txBody>
          </p:sp>
          <p:sp>
            <p:nvSpPr>
              <p:cNvPr id="28" name="Rectangle 27">
                <a:extLst>
                  <a:ext uri="{FF2B5EF4-FFF2-40B4-BE49-F238E27FC236}">
                    <a16:creationId xmlns:a16="http://schemas.microsoft.com/office/drawing/2014/main" id="{FFB74D90-E4B7-5313-C790-7346BDA9C56B}"/>
                  </a:ext>
                </a:extLst>
              </p:cNvPr>
              <p:cNvSpPr>
                <a:spLocks noGrp="1" noRot="1" noMove="1" noResize="1" noEditPoints="1" noAdjustHandles="1" noChangeArrowheads="1" noChangeShapeType="1"/>
              </p:cNvSpPr>
              <p:nvPr/>
            </p:nvSpPr>
            <p:spPr>
              <a:xfrm>
                <a:off x="1726152" y="2344966"/>
                <a:ext cx="1512000" cy="987450"/>
              </a:xfrm>
              <a:prstGeom prst="rect">
                <a:avLst/>
              </a:prstGeom>
            </p:spPr>
            <p:txBody>
              <a:bodyPr wrap="square" lIns="0" tIns="0" rIns="0" bIns="0">
                <a:spAutoFit/>
              </a:bodyPr>
              <a:lstStyle/>
              <a:p>
                <a:pPr algn="ctr">
                  <a:spcAft>
                    <a:spcPts val="450"/>
                  </a:spcAft>
                  <a:defRPr/>
                </a:pPr>
                <a:r>
                  <a:rPr lang="en-GB" sz="1200" b="1" dirty="0">
                    <a:solidFill>
                      <a:schemeClr val="tx1"/>
                    </a:solidFill>
                    <a:latin typeface="+mn-lt"/>
                    <a:ea typeface="Inter" panose="020B0604020202020204" charset="0"/>
                  </a:rPr>
                  <a:t>MASTER resources used</a:t>
                </a:r>
              </a:p>
              <a:p>
                <a:pPr algn="ctr">
                  <a:spcAft>
                    <a:spcPts val="450"/>
                  </a:spcAft>
                  <a:defRPr/>
                </a:pPr>
                <a:r>
                  <a:rPr lang="en-GB" sz="1200" dirty="0">
                    <a:solidFill>
                      <a:schemeClr val="tx1"/>
                    </a:solidFill>
                    <a:latin typeface="+mn-lt"/>
                    <a:ea typeface="Inter" panose="020B0604020202020204" charset="0"/>
                  </a:rPr>
                  <a:t>Link to MASTER cards used during the contact</a:t>
                </a:r>
              </a:p>
            </p:txBody>
          </p:sp>
        </p:grpSp>
      </p:grpSp>
    </p:spTree>
    <p:custDataLst>
      <p:tags r:id="rId1"/>
    </p:custDataLst>
    <p:extLst>
      <p:ext uri="{BB962C8B-B14F-4D97-AF65-F5344CB8AC3E}">
        <p14:creationId xmlns:p14="http://schemas.microsoft.com/office/powerpoint/2010/main" val="3872800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25AD4D8-6594-47A3-929D-2B36C8D8AB64}"/>
              </a:ext>
            </a:extLst>
          </p:cNvPr>
          <p:cNvSpPr>
            <a:spLocks noGrp="1" noRot="1" noMove="1" noResize="1" noEditPoints="1" noAdjustHandles="1" noChangeArrowheads="1" noChangeShapeType="1"/>
          </p:cNvSpPr>
          <p:nvPr/>
        </p:nvSpPr>
        <p:spPr>
          <a:xfrm>
            <a:off x="5452582" y="1181794"/>
            <a:ext cx="3332643" cy="2779912"/>
          </a:xfrm>
          <a:prstGeom prst="roundRect">
            <a:avLst>
              <a:gd name="adj" fmla="val 4410"/>
            </a:avLst>
          </a:prstGeom>
          <a:solidFill>
            <a:schemeClr val="bg1"/>
          </a:solidFill>
          <a:ln>
            <a:solidFill>
              <a:srgbClr val="5AC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EAB281F9-819D-4BA2-A359-87D26F157F84}"/>
              </a:ext>
            </a:extLst>
          </p:cNvPr>
          <p:cNvSpPr>
            <a:spLocks noGrp="1" noRot="1" noMove="1" noResize="1" noEditPoints="1" noAdjustHandles="1" noChangeArrowheads="1" noChangeShapeType="1"/>
          </p:cNvSpPr>
          <p:nvPr>
            <p:ph type="title"/>
          </p:nvPr>
        </p:nvSpPr>
        <p:spPr/>
        <p:txBody>
          <a:bodyPr/>
          <a:lstStyle/>
          <a:p>
            <a:r>
              <a:rPr lang="da-DK"/>
              <a:t>Zendesk: Contact Drivers</a:t>
            </a:r>
            <a:endParaRPr lang="en-IN"/>
          </a:p>
        </p:txBody>
      </p:sp>
      <p:sp>
        <p:nvSpPr>
          <p:cNvPr id="4" name="Text Placeholder 3">
            <a:extLst>
              <a:ext uri="{FF2B5EF4-FFF2-40B4-BE49-F238E27FC236}">
                <a16:creationId xmlns:a16="http://schemas.microsoft.com/office/drawing/2014/main" id="{147CB371-D606-586C-5826-2B818A0CE84B}"/>
              </a:ext>
            </a:extLst>
          </p:cNvPr>
          <p:cNvSpPr>
            <a:spLocks noGrp="1" noRot="1" noMove="1" noResize="1" noEditPoints="1" noAdjustHandles="1" noChangeArrowheads="1" noChangeShapeType="1"/>
          </p:cNvSpPr>
          <p:nvPr>
            <p:ph type="body" idx="1"/>
          </p:nvPr>
        </p:nvSpPr>
        <p:spPr>
          <a:xfrm>
            <a:off x="252000" y="926661"/>
            <a:ext cx="4709860" cy="3688800"/>
          </a:xfrm>
        </p:spPr>
        <p:txBody>
          <a:bodyPr/>
          <a:lstStyle/>
          <a:p>
            <a:pPr marL="126000" indent="0">
              <a:buNone/>
            </a:pPr>
            <a:r>
              <a:rPr lang="en-US"/>
              <a:t>The Contact Driver structure:</a:t>
            </a:r>
          </a:p>
          <a:p>
            <a:r>
              <a:rPr lang="en-US"/>
              <a:t>Supports our multi-product environment</a:t>
            </a:r>
          </a:p>
          <a:p>
            <a:r>
              <a:rPr lang="en-US"/>
              <a:t>Enables specialists to provide precise context for each ticket</a:t>
            </a:r>
          </a:p>
          <a:p>
            <a:r>
              <a:rPr lang="en-US"/>
              <a:t>Provides a clear understanding of customer interactions and specific issues encountered</a:t>
            </a:r>
          </a:p>
        </p:txBody>
      </p:sp>
      <p:pic>
        <p:nvPicPr>
          <p:cNvPr id="5" name="Picture 4">
            <a:extLst>
              <a:ext uri="{FF2B5EF4-FFF2-40B4-BE49-F238E27FC236}">
                <a16:creationId xmlns:a16="http://schemas.microsoft.com/office/drawing/2014/main" id="{44164120-DA61-4BC0-644E-86743CF689CB}"/>
              </a:ext>
            </a:extLst>
          </p:cNvPr>
          <p:cNvPicPr>
            <a:picLocks noGrp="1" noRot="1" noChangeAspect="1" noMove="1" noResize="1" noEditPoints="1" noAdjustHandles="1" noChangeArrowheads="1" noChangeShapeType="1" noCrop="1"/>
          </p:cNvPicPr>
          <p:nvPr/>
        </p:nvPicPr>
        <p:blipFill>
          <a:blip r:embed="rId4">
            <a:extLst>
              <a:ext uri="{BEBA8EAE-BF5A-486C-A8C5-ECC9F3942E4B}">
                <a14:imgProps xmlns:a14="http://schemas.microsoft.com/office/drawing/2010/main">
                  <a14:imgLayer r:embed="rId5">
                    <a14:imgEffect>
                      <a14:artisticBlur/>
                    </a14:imgEffect>
                  </a14:imgLayer>
                </a14:imgProps>
              </a:ext>
            </a:extLst>
          </a:blip>
          <a:srcRect/>
          <a:stretch/>
        </p:blipFill>
        <p:spPr>
          <a:xfrm>
            <a:off x="5700568" y="1466350"/>
            <a:ext cx="2836669" cy="2156208"/>
          </a:xfrm>
          <a:prstGeom prst="rect">
            <a:avLst/>
          </a:prstGeom>
        </p:spPr>
      </p:pic>
    </p:spTree>
    <p:custDataLst>
      <p:tags r:id="rId1"/>
    </p:custDataLst>
    <p:extLst>
      <p:ext uri="{BB962C8B-B14F-4D97-AF65-F5344CB8AC3E}">
        <p14:creationId xmlns:p14="http://schemas.microsoft.com/office/powerpoint/2010/main" val="14156775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2" name="Title 1">
            <a:extLst>
              <a:ext uri="{FF2B5EF4-FFF2-40B4-BE49-F238E27FC236}">
                <a16:creationId xmlns:a16="http://schemas.microsoft.com/office/drawing/2014/main" id="{47131736-1F7B-43E1-A411-D02F80926155}"/>
              </a:ext>
            </a:extLst>
          </p:cNvPr>
          <p:cNvSpPr>
            <a:spLocks noGrp="1" noRot="1" noMove="1" noResize="1" noEditPoints="1" noAdjustHandles="1" noChangeArrowheads="1" noChangeShapeType="1"/>
          </p:cNvSpPr>
          <p:nvPr>
            <p:ph type="title"/>
          </p:nvPr>
        </p:nvSpPr>
        <p:spPr>
          <a:noFill/>
          <a:ln>
            <a:noFill/>
          </a:ln>
        </p:spPr>
        <p:txBody>
          <a:bodyPr spcFirstLastPara="1" wrap="square" lIns="72000" tIns="91425" rIns="91425" bIns="91425" anchor="t" anchorCtr="0">
            <a:noAutofit/>
          </a:bodyPr>
          <a:lstStyle/>
          <a:p>
            <a:r>
              <a:rPr lang="en-IN">
                <a:sym typeface="Montserrat"/>
              </a:rPr>
              <a:t>Activity</a:t>
            </a:r>
            <a:endParaRPr lang="en-IN"/>
          </a:p>
        </p:txBody>
      </p:sp>
      <p:sp>
        <p:nvSpPr>
          <p:cNvPr id="4" name="Text Placeholder 3">
            <a:extLst>
              <a:ext uri="{FF2B5EF4-FFF2-40B4-BE49-F238E27FC236}">
                <a16:creationId xmlns:a16="http://schemas.microsoft.com/office/drawing/2014/main" id="{0835E55A-374A-49E9-8B00-FD49968EA9C1}"/>
              </a:ext>
            </a:extLst>
          </p:cNvPr>
          <p:cNvSpPr>
            <a:spLocks noGrp="1" noRot="1" noMove="1" noResize="1" noEditPoints="1" noAdjustHandles="1" noChangeArrowheads="1" noChangeShapeType="1"/>
          </p:cNvSpPr>
          <p:nvPr>
            <p:ph type="body" sz="quarter" idx="16"/>
          </p:nvPr>
        </p:nvSpPr>
        <p:spPr/>
        <p:txBody>
          <a:bodyPr lIns="0">
            <a:normAutofit/>
          </a:bodyPr>
          <a:lstStyle/>
          <a:p>
            <a:pPr marL="114300" indent="0">
              <a:buNone/>
            </a:pPr>
            <a:r>
              <a:rPr lang="en-IN">
                <a:solidFill>
                  <a:schemeClr val="dk1"/>
                </a:solidFill>
                <a:latin typeface="Inter"/>
                <a:ea typeface="Inter"/>
              </a:rPr>
              <a:t>Identifying Ticket status</a:t>
            </a:r>
          </a:p>
        </p:txBody>
      </p:sp>
      <p:sp>
        <p:nvSpPr>
          <p:cNvPr id="5" name="Google Shape;775;p105">
            <a:extLst>
              <a:ext uri="{FF2B5EF4-FFF2-40B4-BE49-F238E27FC236}">
                <a16:creationId xmlns:a16="http://schemas.microsoft.com/office/drawing/2014/main" id="{799655DF-03FE-5556-6FDB-A01D4C3E2D99}"/>
              </a:ext>
            </a:extLst>
          </p:cNvPr>
          <p:cNvSpPr>
            <a:spLocks noGrp="1" noRot="1" noMove="1" noResize="1" noEditPoints="1" noAdjustHandles="1" noChangeArrowheads="1" noChangeShapeType="1"/>
          </p:cNvSpPr>
          <p:nvPr/>
        </p:nvSpPr>
        <p:spPr>
          <a:xfrm>
            <a:off x="356585" y="1188000"/>
            <a:ext cx="1299600" cy="291900"/>
          </a:xfrm>
          <a:prstGeom prst="roundRect">
            <a:avLst>
              <a:gd name="adj" fmla="val 16667"/>
            </a:avLst>
          </a:prstGeom>
          <a:noFill/>
          <a:ln w="9525" cap="flat" cmpd="sng">
            <a:solidFill>
              <a:srgbClr val="121212"/>
            </a:solidFill>
            <a:prstDash val="solid"/>
            <a:round/>
            <a:headEnd type="none" w="sm" len="sm"/>
            <a:tailEnd type="none" w="sm" len="sm"/>
          </a:ln>
        </p:spPr>
        <p:txBody>
          <a:bodyPr spcFirstLastPara="1" wrap="square" lIns="91425" tIns="91425" rIns="91425" bIns="91425" anchor="ctr" anchorCtr="0">
            <a:noAutofit/>
          </a:bodyPr>
          <a:lstStyle/>
          <a:p>
            <a:pPr marL="0" algn="ctr"/>
            <a:r>
              <a:rPr lang="en-IN" sz="800">
                <a:latin typeface="Inter"/>
                <a:ea typeface="Inter"/>
                <a:cs typeface="Inter"/>
                <a:sym typeface="Inter"/>
              </a:rPr>
              <a:t>20 minutes</a:t>
            </a:r>
          </a:p>
        </p:txBody>
      </p:sp>
      <p:sp>
        <p:nvSpPr>
          <p:cNvPr id="6" name="Google Shape;780;p105">
            <a:extLst>
              <a:ext uri="{FF2B5EF4-FFF2-40B4-BE49-F238E27FC236}">
                <a16:creationId xmlns:a16="http://schemas.microsoft.com/office/drawing/2014/main" id="{2642083A-3347-F74E-4031-F056F1A3FD40}"/>
              </a:ext>
            </a:extLst>
          </p:cNvPr>
          <p:cNvSpPr>
            <a:spLocks noGrp="1" noRot="1" noMove="1" noResize="1" noEditPoints="1" noAdjustHandles="1" noChangeArrowheads="1" noChangeShapeType="1"/>
          </p:cNvSpPr>
          <p:nvPr/>
        </p:nvSpPr>
        <p:spPr>
          <a:xfrm>
            <a:off x="1706710" y="1188000"/>
            <a:ext cx="1299600" cy="291900"/>
          </a:xfrm>
          <a:prstGeom prst="roundRect">
            <a:avLst>
              <a:gd name="adj" fmla="val 16667"/>
            </a:avLst>
          </a:prstGeom>
          <a:noFill/>
          <a:ln w="9525" cap="flat" cmpd="sng">
            <a:solidFill>
              <a:srgbClr val="121212"/>
            </a:solidFill>
            <a:prstDash val="solid"/>
            <a:round/>
            <a:headEnd type="none" w="sm" len="sm"/>
            <a:tailEnd type="none" w="sm" len="sm"/>
          </a:ln>
        </p:spPr>
        <p:txBody>
          <a:bodyPr spcFirstLastPara="1" wrap="square" lIns="91425" tIns="91425" rIns="91425" bIns="91425" anchor="ctr" anchorCtr="0">
            <a:noAutofit/>
          </a:bodyPr>
          <a:lstStyle/>
          <a:p>
            <a:pPr marL="0" algn="ctr"/>
            <a:r>
              <a:rPr lang="en-IN" sz="800">
                <a:latin typeface="Inter"/>
                <a:ea typeface="Inter"/>
                <a:cs typeface="Inter"/>
                <a:sym typeface="Inter"/>
              </a:rPr>
              <a:t>Individual Activity</a:t>
            </a:r>
          </a:p>
        </p:txBody>
      </p:sp>
      <p:grpSp>
        <p:nvGrpSpPr>
          <p:cNvPr id="42" name="Group 41">
            <a:extLst>
              <a:ext uri="{FF2B5EF4-FFF2-40B4-BE49-F238E27FC236}">
                <a16:creationId xmlns:a16="http://schemas.microsoft.com/office/drawing/2014/main" id="{FBEC3A80-BC71-4AC2-AEF1-B45A7AFA958B}"/>
              </a:ext>
            </a:extLst>
          </p:cNvPr>
          <p:cNvGrpSpPr>
            <a:grpSpLocks noGrp="1" noUngrp="1" noRot="1" noMove="1" noResize="1"/>
          </p:cNvGrpSpPr>
          <p:nvPr/>
        </p:nvGrpSpPr>
        <p:grpSpPr>
          <a:xfrm>
            <a:off x="458819" y="1607905"/>
            <a:ext cx="2616527" cy="1572205"/>
            <a:chOff x="458819" y="1607905"/>
            <a:chExt cx="2616527" cy="1572205"/>
          </a:xfrm>
        </p:grpSpPr>
        <p:sp>
          <p:nvSpPr>
            <p:cNvPr id="43" name="Rectangle: Rounded Corners 42">
              <a:extLst>
                <a:ext uri="{FF2B5EF4-FFF2-40B4-BE49-F238E27FC236}">
                  <a16:creationId xmlns:a16="http://schemas.microsoft.com/office/drawing/2014/main" id="{B9684C3B-691D-47FB-BF72-BAC92BB0464B}"/>
                </a:ext>
              </a:extLst>
            </p:cNvPr>
            <p:cNvSpPr>
              <a:spLocks noGrp="1" noRot="1" noMove="1" noResize="1" noEditPoints="1" noAdjustHandles="1" noChangeArrowheads="1" noChangeShapeType="1"/>
            </p:cNvSpPr>
            <p:nvPr/>
          </p:nvSpPr>
          <p:spPr>
            <a:xfrm>
              <a:off x="458819" y="1607905"/>
              <a:ext cx="2616527" cy="1572205"/>
            </a:xfrm>
            <a:prstGeom prst="roundRect">
              <a:avLst>
                <a:gd name="adj" fmla="val 7906"/>
              </a:avLst>
            </a:prstGeom>
            <a:solidFill>
              <a:srgbClr val="D0EDFF"/>
            </a:solidFill>
            <a:ln>
              <a:noFill/>
            </a:ln>
          </p:spPr>
          <p:txBody>
            <a:bodyPr spcFirstLastPara="1" wrap="square" lIns="91425" tIns="91425" rIns="91425" bIns="91425" anchor="ctr" anchorCtr="0">
              <a:noAutofit/>
            </a:bodyPr>
            <a:lstStyle/>
            <a:p>
              <a:pPr algn="ctr">
                <a:buSzPts val="1400"/>
              </a:pPr>
              <a:endParaRPr lang="en-IN">
                <a:solidFill>
                  <a:srgbClr val="D0D0D0"/>
                </a:solidFill>
                <a:latin typeface="Inter"/>
                <a:ea typeface="Inter"/>
              </a:endParaRPr>
            </a:p>
          </p:txBody>
        </p:sp>
        <p:sp>
          <p:nvSpPr>
            <p:cNvPr id="44" name="Text Placeholder 7">
              <a:extLst>
                <a:ext uri="{FF2B5EF4-FFF2-40B4-BE49-F238E27FC236}">
                  <a16:creationId xmlns:a16="http://schemas.microsoft.com/office/drawing/2014/main" id="{91F0BB4F-494C-482D-8C6C-9D2712221CAA}"/>
                </a:ext>
              </a:extLst>
            </p:cNvPr>
            <p:cNvSpPr txBox="1">
              <a:spLocks noGrp="1" noRot="1" noMove="1" noResize="1" noEditPoints="1" noAdjustHandles="1" noChangeArrowheads="1" noChangeShapeType="1"/>
            </p:cNvSpPr>
            <p:nvPr/>
          </p:nvSpPr>
          <p:spPr>
            <a:xfrm>
              <a:off x="738165" y="1945381"/>
              <a:ext cx="2119164" cy="764906"/>
            </a:xfrm>
            <a:prstGeom prst="rect">
              <a:avLst/>
            </a:prstGeom>
            <a:noFill/>
          </p:spPr>
          <p:txBody>
            <a:bodyPr lIns="0" tIns="0" rIns="0" bIns="0"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5000"/>
                </a:lnSpc>
                <a:spcBef>
                  <a:spcPts val="0"/>
                </a:spcBef>
                <a:spcAft>
                  <a:spcPts val="150"/>
                </a:spcAft>
                <a:buClr>
                  <a:srgbClr val="B3B3B3"/>
                </a:buClr>
                <a:buNone/>
                <a:defRPr/>
              </a:pPr>
              <a:r>
                <a:rPr lang="en-US" sz="1200">
                  <a:ea typeface="Inter" panose="020B0502030000000004" pitchFamily="34" charset="0"/>
                </a:rPr>
                <a:t>The ticket is awaiting action from the customer.</a:t>
              </a:r>
            </a:p>
          </p:txBody>
        </p:sp>
        <p:cxnSp>
          <p:nvCxnSpPr>
            <p:cNvPr id="45" name="Straight Connector 44">
              <a:extLst>
                <a:ext uri="{FF2B5EF4-FFF2-40B4-BE49-F238E27FC236}">
                  <a16:creationId xmlns:a16="http://schemas.microsoft.com/office/drawing/2014/main" id="{38C6DC6E-FF4F-40BF-A58C-DA313C7C0365}"/>
                </a:ext>
              </a:extLst>
            </p:cNvPr>
            <p:cNvCxnSpPr>
              <a:cxnSpLocks noGrp="1" noRot="1" noMove="1" noResize="1" noEditPoints="1" noAdjustHandles="1" noChangeArrowheads="1" noChangeShapeType="1"/>
            </p:cNvCxnSpPr>
            <p:nvPr/>
          </p:nvCxnSpPr>
          <p:spPr bwMode="gray">
            <a:xfrm>
              <a:off x="714082" y="1927050"/>
              <a:ext cx="2106000" cy="0"/>
            </a:xfrm>
            <a:prstGeom prst="line">
              <a:avLst/>
            </a:prstGeom>
            <a:solidFill>
              <a:schemeClr val="bg1"/>
            </a:solidFill>
            <a:ln w="12700" cap="rnd">
              <a:solidFill>
                <a:srgbClr val="121212"/>
              </a:solidFill>
              <a:round/>
              <a:headEnd/>
              <a:tailEnd/>
            </a:ln>
            <a:effectLst/>
          </p:spPr>
        </p:cxnSp>
        <p:sp>
          <p:nvSpPr>
            <p:cNvPr id="46" name="Rectangle 45">
              <a:extLst>
                <a:ext uri="{FF2B5EF4-FFF2-40B4-BE49-F238E27FC236}">
                  <a16:creationId xmlns:a16="http://schemas.microsoft.com/office/drawing/2014/main" id="{067705AD-A58B-49F0-BDEC-6719751DAD12}"/>
                </a:ext>
              </a:extLst>
            </p:cNvPr>
            <p:cNvSpPr>
              <a:spLocks noGrp="1" noRot="1" noMove="1" noResize="1" noEditPoints="1" noAdjustHandles="1" noChangeArrowheads="1" noChangeShapeType="1"/>
            </p:cNvSpPr>
            <p:nvPr/>
          </p:nvSpPr>
          <p:spPr>
            <a:xfrm>
              <a:off x="738165" y="1656642"/>
              <a:ext cx="1313304" cy="307777"/>
            </a:xfrm>
            <a:prstGeom prst="rect">
              <a:avLst/>
            </a:prstGeom>
            <a:noFill/>
          </p:spPr>
          <p:txBody>
            <a:bodyPr wrap="square" lIns="0">
              <a:spAutoFit/>
            </a:bodyPr>
            <a:lstStyle/>
            <a:p>
              <a:r>
                <a:rPr lang="en-US" b="1">
                  <a:solidFill>
                    <a:srgbClr val="121212"/>
                  </a:solidFill>
                  <a:latin typeface="+mn-lt"/>
                  <a:ea typeface="Inter" panose="020B0502030000000004" pitchFamily="34" charset="0"/>
                </a:rPr>
                <a:t>Scenario 1</a:t>
              </a:r>
              <a:endParaRPr lang="en-US" sz="1200" b="1">
                <a:solidFill>
                  <a:srgbClr val="121212"/>
                </a:solidFill>
                <a:latin typeface="+mn-lt"/>
                <a:ea typeface="Inter" panose="020B0502030000000004" pitchFamily="34" charset="0"/>
              </a:endParaRPr>
            </a:p>
          </p:txBody>
        </p:sp>
      </p:grpSp>
      <p:grpSp>
        <p:nvGrpSpPr>
          <p:cNvPr id="47" name="Group 46">
            <a:extLst>
              <a:ext uri="{FF2B5EF4-FFF2-40B4-BE49-F238E27FC236}">
                <a16:creationId xmlns:a16="http://schemas.microsoft.com/office/drawing/2014/main" id="{DA2E7C37-3769-4D00-AECA-E35AB470CA14}"/>
              </a:ext>
            </a:extLst>
          </p:cNvPr>
          <p:cNvGrpSpPr>
            <a:grpSpLocks noGrp="1" noUngrp="1" noRot="1" noMove="1" noResize="1"/>
          </p:cNvGrpSpPr>
          <p:nvPr/>
        </p:nvGrpSpPr>
        <p:grpSpPr>
          <a:xfrm>
            <a:off x="3263737" y="1585188"/>
            <a:ext cx="2616527" cy="1557599"/>
            <a:chOff x="3231729" y="1585188"/>
            <a:chExt cx="2616527" cy="1557599"/>
          </a:xfrm>
        </p:grpSpPr>
        <p:sp>
          <p:nvSpPr>
            <p:cNvPr id="48" name="Rectangle: Rounded Corners 47">
              <a:extLst>
                <a:ext uri="{FF2B5EF4-FFF2-40B4-BE49-F238E27FC236}">
                  <a16:creationId xmlns:a16="http://schemas.microsoft.com/office/drawing/2014/main" id="{1A3E51CB-4719-4591-821D-CD74807916D5}"/>
                </a:ext>
              </a:extLst>
            </p:cNvPr>
            <p:cNvSpPr>
              <a:spLocks noGrp="1" noRot="1" noMove="1" noResize="1" noEditPoints="1" noAdjustHandles="1" noChangeArrowheads="1" noChangeShapeType="1"/>
            </p:cNvSpPr>
            <p:nvPr/>
          </p:nvSpPr>
          <p:spPr>
            <a:xfrm>
              <a:off x="3231729" y="1585188"/>
              <a:ext cx="2616527" cy="1557599"/>
            </a:xfrm>
            <a:prstGeom prst="roundRect">
              <a:avLst>
                <a:gd name="adj" fmla="val 7906"/>
              </a:avLst>
            </a:prstGeom>
            <a:solidFill>
              <a:srgbClr val="D0EDFF"/>
            </a:solidFill>
            <a:ln>
              <a:noFill/>
            </a:ln>
          </p:spPr>
          <p:txBody>
            <a:bodyPr spcFirstLastPara="1" wrap="square" lIns="91425" tIns="91425" rIns="91425" bIns="91425" anchor="ctr" anchorCtr="0">
              <a:noAutofit/>
            </a:bodyPr>
            <a:lstStyle/>
            <a:p>
              <a:pPr algn="ctr">
                <a:buSzPts val="1400"/>
              </a:pPr>
              <a:endParaRPr lang="en-IN">
                <a:solidFill>
                  <a:srgbClr val="D0D0D0"/>
                </a:solidFill>
                <a:latin typeface="Inter"/>
                <a:ea typeface="Inter"/>
              </a:endParaRPr>
            </a:p>
          </p:txBody>
        </p:sp>
        <p:sp>
          <p:nvSpPr>
            <p:cNvPr id="49" name="Text Placeholder 7">
              <a:extLst>
                <a:ext uri="{FF2B5EF4-FFF2-40B4-BE49-F238E27FC236}">
                  <a16:creationId xmlns:a16="http://schemas.microsoft.com/office/drawing/2014/main" id="{686473A0-F940-4D45-8D19-89394F79DFB6}"/>
                </a:ext>
              </a:extLst>
            </p:cNvPr>
            <p:cNvSpPr txBox="1">
              <a:spLocks noGrp="1" noRot="1" noMove="1" noResize="1" noEditPoints="1" noAdjustHandles="1" noChangeArrowheads="1" noChangeShapeType="1"/>
            </p:cNvSpPr>
            <p:nvPr/>
          </p:nvSpPr>
          <p:spPr>
            <a:xfrm>
              <a:off x="3511075" y="1959986"/>
              <a:ext cx="2119164" cy="750302"/>
            </a:xfrm>
            <a:prstGeom prst="rect">
              <a:avLst/>
            </a:prstGeom>
            <a:noFill/>
          </p:spPr>
          <p:txBody>
            <a:bodyPr lIns="0" tIns="0" rIns="0" bIns="0" anchor="ctr"/>
            <a:lstStyle>
              <a:defPPr marR="0" lvl="0" algn="l" rtl="0">
                <a:lnSpc>
                  <a:spcPct val="100000"/>
                </a:lnSpc>
                <a:spcBef>
                  <a:spcPts val="0"/>
                </a:spcBef>
                <a:spcAft>
                  <a:spcPts val="0"/>
                </a:spcAft>
              </a:defPPr>
              <a:lvl1pPr marL="0" indent="0" defTabSz="914400" eaLnBrk="1" latinLnBrk="0" hangingPunct="1">
                <a:lnSpc>
                  <a:spcPct val="105000"/>
                </a:lnSpc>
                <a:spcAft>
                  <a:spcPts val="150"/>
                </a:spcAft>
                <a:buClr>
                  <a:srgbClr val="B3B3B3"/>
                </a:buClr>
                <a:buFont typeface="Arial" pitchFamily="34" charset="0"/>
                <a:buNone/>
                <a:defRPr sz="1200" kern="1200">
                  <a:solidFill>
                    <a:schemeClr val="tx1"/>
                  </a:solidFill>
                  <a:latin typeface="+mn-lt"/>
                  <a:ea typeface="Inter" panose="020B0502030000000004" pitchFamily="34" charset="0"/>
                  <a:cs typeface="+mn-cs"/>
                </a:defRPr>
              </a:lvl1pPr>
              <a:lvl2pPr marL="742950" indent="-285750" defTabSz="91440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defTabSz="91440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The ticket is resolved, and no further action is needed.</a:t>
              </a:r>
            </a:p>
          </p:txBody>
        </p:sp>
        <p:cxnSp>
          <p:nvCxnSpPr>
            <p:cNvPr id="50" name="Straight Connector 49">
              <a:extLst>
                <a:ext uri="{FF2B5EF4-FFF2-40B4-BE49-F238E27FC236}">
                  <a16:creationId xmlns:a16="http://schemas.microsoft.com/office/drawing/2014/main" id="{4AF06626-36E7-40D2-AB7C-29FB44B5B58D}"/>
                </a:ext>
              </a:extLst>
            </p:cNvPr>
            <p:cNvCxnSpPr>
              <a:cxnSpLocks noGrp="1" noRot="1" noMove="1" noResize="1" noEditPoints="1" noAdjustHandles="1" noChangeArrowheads="1" noChangeShapeType="1"/>
            </p:cNvCxnSpPr>
            <p:nvPr/>
          </p:nvCxnSpPr>
          <p:spPr bwMode="gray">
            <a:xfrm>
              <a:off x="3486992" y="1997637"/>
              <a:ext cx="2106000" cy="0"/>
            </a:xfrm>
            <a:prstGeom prst="line">
              <a:avLst/>
            </a:prstGeom>
            <a:solidFill>
              <a:schemeClr val="bg1"/>
            </a:solidFill>
            <a:ln w="12700" cap="rnd">
              <a:solidFill>
                <a:srgbClr val="121212"/>
              </a:solidFill>
              <a:round/>
              <a:headEnd/>
              <a:tailEnd/>
            </a:ln>
            <a:effectLst/>
          </p:spPr>
        </p:cxnSp>
        <p:sp>
          <p:nvSpPr>
            <p:cNvPr id="51" name="Rectangle 50">
              <a:extLst>
                <a:ext uri="{FF2B5EF4-FFF2-40B4-BE49-F238E27FC236}">
                  <a16:creationId xmlns:a16="http://schemas.microsoft.com/office/drawing/2014/main" id="{2BC19AB8-2AF5-44A9-AF0A-64E4710886BB}"/>
                </a:ext>
              </a:extLst>
            </p:cNvPr>
            <p:cNvSpPr>
              <a:spLocks noGrp="1" noRot="1" noMove="1" noResize="1" noEditPoints="1" noAdjustHandles="1" noChangeArrowheads="1" noChangeShapeType="1"/>
            </p:cNvSpPr>
            <p:nvPr/>
          </p:nvSpPr>
          <p:spPr>
            <a:xfrm>
              <a:off x="3511075" y="1671246"/>
              <a:ext cx="1060924" cy="307777"/>
            </a:xfrm>
            <a:prstGeom prst="rect">
              <a:avLst/>
            </a:prstGeom>
            <a:noFill/>
          </p:spPr>
          <p:txBody>
            <a:bodyPr wrap="square" lIns="0">
              <a:spAutoFit/>
            </a:bodyPr>
            <a:lstStyle/>
            <a:p>
              <a:r>
                <a:rPr lang="en-US" b="1">
                  <a:solidFill>
                    <a:srgbClr val="121212"/>
                  </a:solidFill>
                  <a:latin typeface="+mn-lt"/>
                  <a:ea typeface="Inter" panose="020B0502030000000004" pitchFamily="34" charset="0"/>
                </a:rPr>
                <a:t>Scenario 2</a:t>
              </a:r>
            </a:p>
          </p:txBody>
        </p:sp>
      </p:grpSp>
      <p:grpSp>
        <p:nvGrpSpPr>
          <p:cNvPr id="52" name="Group 51">
            <a:extLst>
              <a:ext uri="{FF2B5EF4-FFF2-40B4-BE49-F238E27FC236}">
                <a16:creationId xmlns:a16="http://schemas.microsoft.com/office/drawing/2014/main" id="{E352EF35-2D90-405D-B841-2A02B0A387DA}"/>
              </a:ext>
            </a:extLst>
          </p:cNvPr>
          <p:cNvGrpSpPr>
            <a:grpSpLocks noGrp="1" noUngrp="1" noRot="1" noMove="1" noResize="1"/>
          </p:cNvGrpSpPr>
          <p:nvPr/>
        </p:nvGrpSpPr>
        <p:grpSpPr>
          <a:xfrm>
            <a:off x="6068654" y="1593983"/>
            <a:ext cx="2616527" cy="1548803"/>
            <a:chOff x="6068654" y="1593983"/>
            <a:chExt cx="2616527" cy="1548803"/>
          </a:xfrm>
        </p:grpSpPr>
        <p:sp>
          <p:nvSpPr>
            <p:cNvPr id="53" name="Rectangle: Rounded Corners 52">
              <a:extLst>
                <a:ext uri="{FF2B5EF4-FFF2-40B4-BE49-F238E27FC236}">
                  <a16:creationId xmlns:a16="http://schemas.microsoft.com/office/drawing/2014/main" id="{BA352829-FBA9-4774-BC19-27027D06273C}"/>
                </a:ext>
              </a:extLst>
            </p:cNvPr>
            <p:cNvSpPr>
              <a:spLocks noGrp="1" noRot="1" noMove="1" noResize="1" noEditPoints="1" noAdjustHandles="1" noChangeArrowheads="1" noChangeShapeType="1"/>
            </p:cNvSpPr>
            <p:nvPr/>
          </p:nvSpPr>
          <p:spPr>
            <a:xfrm>
              <a:off x="6068654" y="1593983"/>
              <a:ext cx="2616527" cy="1548803"/>
            </a:xfrm>
            <a:prstGeom prst="roundRect">
              <a:avLst>
                <a:gd name="adj" fmla="val 7906"/>
              </a:avLst>
            </a:prstGeom>
            <a:solidFill>
              <a:srgbClr val="D0EDFF"/>
            </a:solidFill>
            <a:ln>
              <a:noFill/>
            </a:ln>
          </p:spPr>
          <p:txBody>
            <a:bodyPr spcFirstLastPara="1" wrap="square" lIns="91425" tIns="91425" rIns="91425" bIns="91425" anchor="ctr" anchorCtr="0">
              <a:noAutofit/>
            </a:bodyPr>
            <a:lstStyle/>
            <a:p>
              <a:pPr algn="ctr">
                <a:buSzPts val="1400"/>
              </a:pPr>
              <a:endParaRPr lang="en-IN">
                <a:solidFill>
                  <a:srgbClr val="D0D0D0"/>
                </a:solidFill>
                <a:latin typeface="Inter"/>
                <a:ea typeface="Inter"/>
              </a:endParaRPr>
            </a:p>
          </p:txBody>
        </p:sp>
        <p:sp>
          <p:nvSpPr>
            <p:cNvPr id="54" name="Text Placeholder 7">
              <a:extLst>
                <a:ext uri="{FF2B5EF4-FFF2-40B4-BE49-F238E27FC236}">
                  <a16:creationId xmlns:a16="http://schemas.microsoft.com/office/drawing/2014/main" id="{FFD9DBF3-B3B4-45BC-91B0-843026947DE0}"/>
                </a:ext>
              </a:extLst>
            </p:cNvPr>
            <p:cNvSpPr txBox="1">
              <a:spLocks noGrp="1" noRot="1" noMove="1" noResize="1" noEditPoints="1" noAdjustHandles="1" noChangeArrowheads="1" noChangeShapeType="1"/>
            </p:cNvSpPr>
            <p:nvPr/>
          </p:nvSpPr>
          <p:spPr>
            <a:xfrm>
              <a:off x="6348000" y="2121339"/>
              <a:ext cx="2119164" cy="644931"/>
            </a:xfrm>
            <a:prstGeom prst="rect">
              <a:avLst/>
            </a:prstGeom>
            <a:noFill/>
          </p:spPr>
          <p:txBody>
            <a:bodyPr lIns="0" tIns="0" rIns="0" bIns="0" anchor="ctr"/>
            <a:lstStyle>
              <a:defPPr marR="0" lvl="0" algn="l" rtl="0">
                <a:lnSpc>
                  <a:spcPct val="100000"/>
                </a:lnSpc>
                <a:spcBef>
                  <a:spcPts val="0"/>
                </a:spcBef>
                <a:spcAft>
                  <a:spcPts val="0"/>
                </a:spcAft>
              </a:defPPr>
              <a:lvl1pPr marL="0" indent="0" defTabSz="914400" eaLnBrk="1" latinLnBrk="0" hangingPunct="1">
                <a:lnSpc>
                  <a:spcPct val="105000"/>
                </a:lnSpc>
                <a:spcAft>
                  <a:spcPts val="150"/>
                </a:spcAft>
                <a:buClr>
                  <a:srgbClr val="B3B3B3"/>
                </a:buClr>
                <a:buFont typeface="Arial" pitchFamily="34" charset="0"/>
                <a:buNone/>
                <a:defRPr sz="1200" kern="1200">
                  <a:solidFill>
                    <a:schemeClr val="tx1"/>
                  </a:solidFill>
                  <a:latin typeface="+mn-lt"/>
                  <a:ea typeface="Inter" panose="020B0502030000000004" pitchFamily="34" charset="0"/>
                  <a:cs typeface="+mn-cs"/>
                </a:defRPr>
              </a:lvl1pPr>
              <a:lvl2pPr marL="742950" indent="-285750" defTabSz="91440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defTabSz="91440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The ticket has been assigned to a specialist and is in progress.</a:t>
              </a:r>
            </a:p>
          </p:txBody>
        </p:sp>
        <p:cxnSp>
          <p:nvCxnSpPr>
            <p:cNvPr id="55" name="Straight Connector 54">
              <a:extLst>
                <a:ext uri="{FF2B5EF4-FFF2-40B4-BE49-F238E27FC236}">
                  <a16:creationId xmlns:a16="http://schemas.microsoft.com/office/drawing/2014/main" id="{AA72FB70-B6CA-48A6-B5B6-71A275418FCF}"/>
                </a:ext>
              </a:extLst>
            </p:cNvPr>
            <p:cNvCxnSpPr>
              <a:cxnSpLocks noGrp="1" noRot="1" noMove="1" noResize="1" noEditPoints="1" noAdjustHandles="1" noChangeArrowheads="1" noChangeShapeType="1"/>
            </p:cNvCxnSpPr>
            <p:nvPr/>
          </p:nvCxnSpPr>
          <p:spPr bwMode="gray">
            <a:xfrm>
              <a:off x="6323917" y="2032684"/>
              <a:ext cx="2106000" cy="0"/>
            </a:xfrm>
            <a:prstGeom prst="line">
              <a:avLst/>
            </a:prstGeom>
            <a:solidFill>
              <a:schemeClr val="bg1"/>
            </a:solidFill>
            <a:ln w="12700" cap="rnd">
              <a:solidFill>
                <a:srgbClr val="121212"/>
              </a:solidFill>
              <a:round/>
              <a:headEnd/>
              <a:tailEnd/>
            </a:ln>
            <a:effectLst/>
          </p:spPr>
        </p:cxnSp>
        <p:sp>
          <p:nvSpPr>
            <p:cNvPr id="56" name="Rectangle 55">
              <a:extLst>
                <a:ext uri="{FF2B5EF4-FFF2-40B4-BE49-F238E27FC236}">
                  <a16:creationId xmlns:a16="http://schemas.microsoft.com/office/drawing/2014/main" id="{AB46F172-31F7-4FE6-A702-EDA80C06432D}"/>
                </a:ext>
              </a:extLst>
            </p:cNvPr>
            <p:cNvSpPr>
              <a:spLocks noGrp="1" noRot="1" noMove="1" noResize="1" noEditPoints="1" noAdjustHandles="1" noChangeArrowheads="1" noChangeShapeType="1"/>
            </p:cNvSpPr>
            <p:nvPr/>
          </p:nvSpPr>
          <p:spPr>
            <a:xfrm>
              <a:off x="6348000" y="1702216"/>
              <a:ext cx="1209796" cy="307777"/>
            </a:xfrm>
            <a:prstGeom prst="rect">
              <a:avLst/>
            </a:prstGeom>
            <a:noFill/>
          </p:spPr>
          <p:txBody>
            <a:bodyPr wrap="square" lIns="0">
              <a:spAutoFit/>
            </a:bodyPr>
            <a:lstStyle/>
            <a:p>
              <a:r>
                <a:rPr lang="en-US" b="1">
                  <a:solidFill>
                    <a:srgbClr val="121212"/>
                  </a:solidFill>
                  <a:latin typeface="+mn-lt"/>
                  <a:ea typeface="Inter" panose="020B0502030000000004" pitchFamily="34" charset="0"/>
                </a:rPr>
                <a:t>Scenario 3</a:t>
              </a:r>
            </a:p>
          </p:txBody>
        </p:sp>
      </p:grpSp>
      <p:grpSp>
        <p:nvGrpSpPr>
          <p:cNvPr id="57" name="Group 56">
            <a:extLst>
              <a:ext uri="{FF2B5EF4-FFF2-40B4-BE49-F238E27FC236}">
                <a16:creationId xmlns:a16="http://schemas.microsoft.com/office/drawing/2014/main" id="{B331418B-4208-492B-ACCB-E5EE783AACC9}"/>
              </a:ext>
            </a:extLst>
          </p:cNvPr>
          <p:cNvGrpSpPr>
            <a:grpSpLocks noGrp="1" noUngrp="1" noRot="1" noMove="1" noResize="1"/>
          </p:cNvGrpSpPr>
          <p:nvPr/>
        </p:nvGrpSpPr>
        <p:grpSpPr>
          <a:xfrm>
            <a:off x="458819" y="3263189"/>
            <a:ext cx="2616527" cy="1606201"/>
            <a:chOff x="458819" y="3263189"/>
            <a:chExt cx="2616527" cy="1606201"/>
          </a:xfrm>
        </p:grpSpPr>
        <p:sp>
          <p:nvSpPr>
            <p:cNvPr id="58" name="Rectangle: Rounded Corners 57">
              <a:extLst>
                <a:ext uri="{FF2B5EF4-FFF2-40B4-BE49-F238E27FC236}">
                  <a16:creationId xmlns:a16="http://schemas.microsoft.com/office/drawing/2014/main" id="{9D50D739-E95C-4D37-BE10-0701A780FE3B}"/>
                </a:ext>
              </a:extLst>
            </p:cNvPr>
            <p:cNvSpPr>
              <a:spLocks noGrp="1" noRot="1" noMove="1" noResize="1" noEditPoints="1" noAdjustHandles="1" noChangeArrowheads="1" noChangeShapeType="1"/>
            </p:cNvSpPr>
            <p:nvPr/>
          </p:nvSpPr>
          <p:spPr>
            <a:xfrm>
              <a:off x="458819" y="3263189"/>
              <a:ext cx="2616527" cy="1606201"/>
            </a:xfrm>
            <a:prstGeom prst="roundRect">
              <a:avLst>
                <a:gd name="adj" fmla="val 7906"/>
              </a:avLst>
            </a:prstGeom>
            <a:solidFill>
              <a:srgbClr val="D0EDFF"/>
            </a:solidFill>
            <a:ln>
              <a:noFill/>
            </a:ln>
          </p:spPr>
          <p:txBody>
            <a:bodyPr spcFirstLastPara="1" wrap="square" lIns="91425" tIns="91425" rIns="91425" bIns="91425" anchor="ctr" anchorCtr="0">
              <a:noAutofit/>
            </a:bodyPr>
            <a:lstStyle/>
            <a:p>
              <a:pPr algn="ctr">
                <a:buSzPts val="1400"/>
              </a:pPr>
              <a:endParaRPr lang="en-IN">
                <a:solidFill>
                  <a:srgbClr val="D0D0D0"/>
                </a:solidFill>
                <a:latin typeface="Inter"/>
                <a:ea typeface="Inter"/>
              </a:endParaRPr>
            </a:p>
          </p:txBody>
        </p:sp>
        <p:sp>
          <p:nvSpPr>
            <p:cNvPr id="59" name="Text Placeholder 7">
              <a:extLst>
                <a:ext uri="{FF2B5EF4-FFF2-40B4-BE49-F238E27FC236}">
                  <a16:creationId xmlns:a16="http://schemas.microsoft.com/office/drawing/2014/main" id="{999458DA-47AB-4DF6-9E9E-9B25AF58CF27}"/>
                </a:ext>
              </a:extLst>
            </p:cNvPr>
            <p:cNvSpPr txBox="1">
              <a:spLocks noGrp="1" noRot="1" noMove="1" noResize="1" noEditPoints="1" noAdjustHandles="1" noChangeArrowheads="1" noChangeShapeType="1"/>
            </p:cNvSpPr>
            <p:nvPr/>
          </p:nvSpPr>
          <p:spPr>
            <a:xfrm>
              <a:off x="738165" y="3758913"/>
              <a:ext cx="2119164" cy="732621"/>
            </a:xfrm>
            <a:prstGeom prst="rect">
              <a:avLst/>
            </a:prstGeom>
            <a:noFill/>
          </p:spPr>
          <p:txBody>
            <a:bodyPr lIns="0" tIns="0" rIns="0" bIns="0" anchor="ctr"/>
            <a:lstStyle>
              <a:defPPr marR="0" lvl="0" algn="l" rtl="0">
                <a:lnSpc>
                  <a:spcPct val="100000"/>
                </a:lnSpc>
                <a:spcBef>
                  <a:spcPts val="0"/>
                </a:spcBef>
                <a:spcAft>
                  <a:spcPts val="0"/>
                </a:spcAft>
              </a:defPPr>
              <a:lvl1pPr marL="0" indent="0" defTabSz="914400" eaLnBrk="1" latinLnBrk="0" hangingPunct="1">
                <a:lnSpc>
                  <a:spcPct val="105000"/>
                </a:lnSpc>
                <a:spcAft>
                  <a:spcPts val="150"/>
                </a:spcAft>
                <a:buClr>
                  <a:srgbClr val="B3B3B3"/>
                </a:buClr>
                <a:buFont typeface="Arial" pitchFamily="34" charset="0"/>
                <a:buNone/>
                <a:defRPr sz="1200" kern="1200">
                  <a:solidFill>
                    <a:schemeClr val="tx1"/>
                  </a:solidFill>
                  <a:latin typeface="+mn-lt"/>
                  <a:ea typeface="Inter" panose="020B0502030000000004" pitchFamily="34" charset="0"/>
                  <a:cs typeface="+mn-cs"/>
                </a:defRPr>
              </a:lvl1pPr>
              <a:lvl2pPr marL="742950" indent="-285750" defTabSz="91440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defTabSz="91440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A solution has been provided to the customer.</a:t>
              </a:r>
            </a:p>
          </p:txBody>
        </p:sp>
        <p:cxnSp>
          <p:nvCxnSpPr>
            <p:cNvPr id="60" name="Straight Connector 59">
              <a:extLst>
                <a:ext uri="{FF2B5EF4-FFF2-40B4-BE49-F238E27FC236}">
                  <a16:creationId xmlns:a16="http://schemas.microsoft.com/office/drawing/2014/main" id="{63198BC9-2A12-4E8B-9BF1-D790108C3689}"/>
                </a:ext>
              </a:extLst>
            </p:cNvPr>
            <p:cNvCxnSpPr>
              <a:cxnSpLocks noGrp="1" noRot="1" noMove="1" noResize="1" noEditPoints="1" noAdjustHandles="1" noChangeArrowheads="1" noChangeShapeType="1"/>
            </p:cNvCxnSpPr>
            <p:nvPr/>
          </p:nvCxnSpPr>
          <p:spPr bwMode="gray">
            <a:xfrm>
              <a:off x="714082" y="3704986"/>
              <a:ext cx="2106000" cy="0"/>
            </a:xfrm>
            <a:prstGeom prst="line">
              <a:avLst/>
            </a:prstGeom>
            <a:solidFill>
              <a:schemeClr val="bg1"/>
            </a:solidFill>
            <a:ln w="12700" cap="rnd">
              <a:solidFill>
                <a:srgbClr val="121212"/>
              </a:solidFill>
              <a:round/>
              <a:headEnd/>
              <a:tailEnd/>
            </a:ln>
            <a:effectLst/>
          </p:spPr>
        </p:cxnSp>
        <p:sp>
          <p:nvSpPr>
            <p:cNvPr id="61" name="Rectangle 60">
              <a:extLst>
                <a:ext uri="{FF2B5EF4-FFF2-40B4-BE49-F238E27FC236}">
                  <a16:creationId xmlns:a16="http://schemas.microsoft.com/office/drawing/2014/main" id="{EB8EC55A-640B-485D-863D-1B74E887C847}"/>
                </a:ext>
              </a:extLst>
            </p:cNvPr>
            <p:cNvSpPr>
              <a:spLocks noGrp="1" noRot="1" noMove="1" noResize="1" noEditPoints="1" noAdjustHandles="1" noChangeArrowheads="1" noChangeShapeType="1"/>
            </p:cNvSpPr>
            <p:nvPr/>
          </p:nvSpPr>
          <p:spPr>
            <a:xfrm>
              <a:off x="738164" y="3382315"/>
              <a:ext cx="1058041" cy="305790"/>
            </a:xfrm>
            <a:prstGeom prst="rect">
              <a:avLst/>
            </a:prstGeom>
            <a:noFill/>
          </p:spPr>
          <p:txBody>
            <a:bodyPr wrap="square" lIns="0">
              <a:spAutoFit/>
            </a:bodyPr>
            <a:lstStyle/>
            <a:p>
              <a:r>
                <a:rPr lang="en-US" b="1">
                  <a:solidFill>
                    <a:srgbClr val="121212"/>
                  </a:solidFill>
                  <a:latin typeface="+mn-lt"/>
                  <a:ea typeface="Inter" panose="020B0502030000000004" pitchFamily="34" charset="0"/>
                </a:rPr>
                <a:t>Scenario 4</a:t>
              </a:r>
            </a:p>
          </p:txBody>
        </p:sp>
      </p:grpSp>
      <p:grpSp>
        <p:nvGrpSpPr>
          <p:cNvPr id="62" name="Group 61">
            <a:extLst>
              <a:ext uri="{FF2B5EF4-FFF2-40B4-BE49-F238E27FC236}">
                <a16:creationId xmlns:a16="http://schemas.microsoft.com/office/drawing/2014/main" id="{7623AE82-5E87-40E1-B51A-F390DD87914B}"/>
              </a:ext>
            </a:extLst>
          </p:cNvPr>
          <p:cNvGrpSpPr>
            <a:grpSpLocks noGrp="1" noUngrp="1" noRot="1" noMove="1" noResize="1"/>
          </p:cNvGrpSpPr>
          <p:nvPr/>
        </p:nvGrpSpPr>
        <p:grpSpPr>
          <a:xfrm>
            <a:off x="3263737" y="3277795"/>
            <a:ext cx="2616527" cy="1557598"/>
            <a:chOff x="3231729" y="3277795"/>
            <a:chExt cx="2616527" cy="1557598"/>
          </a:xfrm>
        </p:grpSpPr>
        <p:sp>
          <p:nvSpPr>
            <p:cNvPr id="63" name="Rectangle: Rounded Corners 62">
              <a:extLst>
                <a:ext uri="{FF2B5EF4-FFF2-40B4-BE49-F238E27FC236}">
                  <a16:creationId xmlns:a16="http://schemas.microsoft.com/office/drawing/2014/main" id="{B59D216E-063A-4C38-8E38-B223C3019E8D}"/>
                </a:ext>
              </a:extLst>
            </p:cNvPr>
            <p:cNvSpPr>
              <a:spLocks noGrp="1" noRot="1" noMove="1" noResize="1" noEditPoints="1" noAdjustHandles="1" noChangeArrowheads="1" noChangeShapeType="1"/>
            </p:cNvSpPr>
            <p:nvPr/>
          </p:nvSpPr>
          <p:spPr>
            <a:xfrm>
              <a:off x="3231729" y="3277795"/>
              <a:ext cx="2616527" cy="1557598"/>
            </a:xfrm>
            <a:prstGeom prst="roundRect">
              <a:avLst>
                <a:gd name="adj" fmla="val 7906"/>
              </a:avLst>
            </a:prstGeom>
            <a:solidFill>
              <a:srgbClr val="D0EDFF"/>
            </a:solidFill>
            <a:ln>
              <a:noFill/>
            </a:ln>
          </p:spPr>
          <p:txBody>
            <a:bodyPr spcFirstLastPara="1" wrap="square" lIns="91425" tIns="91425" rIns="91425" bIns="91425" anchor="ctr" anchorCtr="0">
              <a:noAutofit/>
            </a:bodyPr>
            <a:lstStyle/>
            <a:p>
              <a:pPr algn="ctr">
                <a:buSzPts val="1400"/>
              </a:pPr>
              <a:endParaRPr lang="en-IN">
                <a:solidFill>
                  <a:srgbClr val="D0D0D0"/>
                </a:solidFill>
                <a:latin typeface="Inter"/>
                <a:ea typeface="Inter"/>
              </a:endParaRPr>
            </a:p>
          </p:txBody>
        </p:sp>
        <p:sp>
          <p:nvSpPr>
            <p:cNvPr id="64" name="Text Placeholder 7">
              <a:extLst>
                <a:ext uri="{FF2B5EF4-FFF2-40B4-BE49-F238E27FC236}">
                  <a16:creationId xmlns:a16="http://schemas.microsoft.com/office/drawing/2014/main" id="{342B8453-5C16-4C66-8B95-F3B71F914696}"/>
                </a:ext>
              </a:extLst>
            </p:cNvPr>
            <p:cNvSpPr txBox="1">
              <a:spLocks noGrp="1" noRot="1" noMove="1" noResize="1" noEditPoints="1" noAdjustHandles="1" noChangeArrowheads="1" noChangeShapeType="1"/>
            </p:cNvSpPr>
            <p:nvPr/>
          </p:nvSpPr>
          <p:spPr>
            <a:xfrm>
              <a:off x="3511075" y="3627893"/>
              <a:ext cx="2119164" cy="967466"/>
            </a:xfrm>
            <a:prstGeom prst="rect">
              <a:avLst/>
            </a:prstGeom>
            <a:noFill/>
          </p:spPr>
          <p:txBody>
            <a:bodyPr lIns="0" tIns="0" rIns="0" bIns="0" anchor="ctr"/>
            <a:lstStyle>
              <a:defPPr marR="0" lvl="0" algn="l" rtl="0">
                <a:lnSpc>
                  <a:spcPct val="100000"/>
                </a:lnSpc>
                <a:spcBef>
                  <a:spcPts val="0"/>
                </a:spcBef>
                <a:spcAft>
                  <a:spcPts val="0"/>
                </a:spcAft>
              </a:defPPr>
              <a:lvl1pPr marL="0" indent="0" defTabSz="914400" eaLnBrk="1" latinLnBrk="0" hangingPunct="1">
                <a:lnSpc>
                  <a:spcPct val="105000"/>
                </a:lnSpc>
                <a:spcAft>
                  <a:spcPts val="150"/>
                </a:spcAft>
                <a:buClr>
                  <a:srgbClr val="B3B3B3"/>
                </a:buClr>
                <a:buFont typeface="Arial" pitchFamily="34" charset="0"/>
                <a:buNone/>
                <a:defRPr sz="1200" kern="1200">
                  <a:solidFill>
                    <a:schemeClr val="tx1"/>
                  </a:solidFill>
                  <a:latin typeface="+mn-lt"/>
                  <a:ea typeface="Inter" panose="020B0502030000000004" pitchFamily="34" charset="0"/>
                  <a:cs typeface="+mn-cs"/>
                </a:defRPr>
              </a:lvl1pPr>
              <a:lvl2pPr marL="742950" indent="-285750" defTabSz="91440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defTabSz="91440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The ticket is awaiting our action; more information is required.</a:t>
              </a:r>
            </a:p>
          </p:txBody>
        </p:sp>
        <p:cxnSp>
          <p:nvCxnSpPr>
            <p:cNvPr id="65" name="Straight Connector 64">
              <a:extLst>
                <a:ext uri="{FF2B5EF4-FFF2-40B4-BE49-F238E27FC236}">
                  <a16:creationId xmlns:a16="http://schemas.microsoft.com/office/drawing/2014/main" id="{00EDB044-4DBA-4BBA-A5D7-45BA66FF145C}"/>
                </a:ext>
              </a:extLst>
            </p:cNvPr>
            <p:cNvCxnSpPr>
              <a:cxnSpLocks noGrp="1" noRot="1" noMove="1" noResize="1" noEditPoints="1" noAdjustHandles="1" noChangeArrowheads="1" noChangeShapeType="1"/>
            </p:cNvCxnSpPr>
            <p:nvPr/>
          </p:nvCxnSpPr>
          <p:spPr bwMode="gray">
            <a:xfrm>
              <a:off x="3486992" y="3706788"/>
              <a:ext cx="2106000" cy="0"/>
            </a:xfrm>
            <a:prstGeom prst="line">
              <a:avLst/>
            </a:prstGeom>
            <a:solidFill>
              <a:schemeClr val="bg1"/>
            </a:solidFill>
            <a:ln w="12700" cap="rnd">
              <a:solidFill>
                <a:srgbClr val="121212"/>
              </a:solidFill>
              <a:round/>
              <a:headEnd/>
              <a:tailEnd/>
            </a:ln>
            <a:effectLst/>
          </p:spPr>
        </p:cxnSp>
        <p:sp>
          <p:nvSpPr>
            <p:cNvPr id="66" name="Rectangle 65">
              <a:extLst>
                <a:ext uri="{FF2B5EF4-FFF2-40B4-BE49-F238E27FC236}">
                  <a16:creationId xmlns:a16="http://schemas.microsoft.com/office/drawing/2014/main" id="{A7AA4C8C-2C8A-42A4-8A8C-1EACCA4BED01}"/>
                </a:ext>
              </a:extLst>
            </p:cNvPr>
            <p:cNvSpPr>
              <a:spLocks noGrp="1" noRot="1" noMove="1" noResize="1" noEditPoints="1" noAdjustHandles="1" noChangeArrowheads="1" noChangeShapeType="1"/>
            </p:cNvSpPr>
            <p:nvPr/>
          </p:nvSpPr>
          <p:spPr>
            <a:xfrm>
              <a:off x="3511074" y="3393316"/>
              <a:ext cx="1060925" cy="307777"/>
            </a:xfrm>
            <a:prstGeom prst="rect">
              <a:avLst/>
            </a:prstGeom>
            <a:noFill/>
          </p:spPr>
          <p:txBody>
            <a:bodyPr wrap="square" lIns="0">
              <a:spAutoFit/>
            </a:bodyPr>
            <a:lstStyle/>
            <a:p>
              <a:r>
                <a:rPr lang="en-US" b="1">
                  <a:solidFill>
                    <a:srgbClr val="121212"/>
                  </a:solidFill>
                  <a:latin typeface="+mn-lt"/>
                  <a:ea typeface="Inter" panose="020B0502030000000004" pitchFamily="34" charset="0"/>
                </a:rPr>
                <a:t>Scenario 5</a:t>
              </a:r>
            </a:p>
          </p:txBody>
        </p:sp>
      </p:grpSp>
      <p:grpSp>
        <p:nvGrpSpPr>
          <p:cNvPr id="67" name="Group 66">
            <a:extLst>
              <a:ext uri="{FF2B5EF4-FFF2-40B4-BE49-F238E27FC236}">
                <a16:creationId xmlns:a16="http://schemas.microsoft.com/office/drawing/2014/main" id="{5EB898FD-2C3C-4007-B37B-4FCB2AE60BF4}"/>
              </a:ext>
            </a:extLst>
          </p:cNvPr>
          <p:cNvGrpSpPr>
            <a:grpSpLocks noGrp="1" noUngrp="1" noRot="1" noMove="1" noResize="1"/>
          </p:cNvGrpSpPr>
          <p:nvPr/>
        </p:nvGrpSpPr>
        <p:grpSpPr>
          <a:xfrm>
            <a:off x="6068654" y="3286590"/>
            <a:ext cx="2616527" cy="1548802"/>
            <a:chOff x="6068654" y="3286590"/>
            <a:chExt cx="2616527" cy="1548802"/>
          </a:xfrm>
        </p:grpSpPr>
        <p:sp>
          <p:nvSpPr>
            <p:cNvPr id="68" name="Rectangle: Rounded Corners 67">
              <a:extLst>
                <a:ext uri="{FF2B5EF4-FFF2-40B4-BE49-F238E27FC236}">
                  <a16:creationId xmlns:a16="http://schemas.microsoft.com/office/drawing/2014/main" id="{94851D32-2D6F-4ED9-9B48-B5E797E0A6C8}"/>
                </a:ext>
              </a:extLst>
            </p:cNvPr>
            <p:cNvSpPr>
              <a:spLocks noGrp="1" noRot="1" noMove="1" noResize="1" noEditPoints="1" noAdjustHandles="1" noChangeArrowheads="1" noChangeShapeType="1"/>
            </p:cNvSpPr>
            <p:nvPr/>
          </p:nvSpPr>
          <p:spPr>
            <a:xfrm>
              <a:off x="6068654" y="3286590"/>
              <a:ext cx="2616527" cy="1548802"/>
            </a:xfrm>
            <a:prstGeom prst="roundRect">
              <a:avLst>
                <a:gd name="adj" fmla="val 7906"/>
              </a:avLst>
            </a:prstGeom>
            <a:solidFill>
              <a:srgbClr val="D0EDFF"/>
            </a:solidFill>
            <a:ln>
              <a:noFill/>
            </a:ln>
          </p:spPr>
          <p:txBody>
            <a:bodyPr spcFirstLastPara="1" wrap="square" lIns="91425" tIns="91425" rIns="91425" bIns="91425" anchor="ctr" anchorCtr="0">
              <a:noAutofit/>
            </a:bodyPr>
            <a:lstStyle/>
            <a:p>
              <a:pPr algn="ctr">
                <a:buSzPts val="1400"/>
              </a:pPr>
              <a:endParaRPr lang="en-IN">
                <a:solidFill>
                  <a:srgbClr val="D0D0D0"/>
                </a:solidFill>
                <a:latin typeface="Inter"/>
                <a:ea typeface="Inter"/>
              </a:endParaRPr>
            </a:p>
          </p:txBody>
        </p:sp>
        <p:sp>
          <p:nvSpPr>
            <p:cNvPr id="69" name="Text Placeholder 7">
              <a:extLst>
                <a:ext uri="{FF2B5EF4-FFF2-40B4-BE49-F238E27FC236}">
                  <a16:creationId xmlns:a16="http://schemas.microsoft.com/office/drawing/2014/main" id="{BB59D24D-2BB3-4F3D-8336-35082B42E4F1}"/>
                </a:ext>
              </a:extLst>
            </p:cNvPr>
            <p:cNvSpPr txBox="1">
              <a:spLocks noGrp="1" noRot="1" noMove="1" noResize="1" noEditPoints="1" noAdjustHandles="1" noChangeArrowheads="1" noChangeShapeType="1"/>
            </p:cNvSpPr>
            <p:nvPr/>
          </p:nvSpPr>
          <p:spPr>
            <a:xfrm>
              <a:off x="6348000" y="3666664"/>
              <a:ext cx="2119164" cy="824872"/>
            </a:xfrm>
            <a:prstGeom prst="rect">
              <a:avLst/>
            </a:prstGeom>
            <a:noFill/>
          </p:spPr>
          <p:txBody>
            <a:bodyPr lIns="0" tIns="0" rIns="0" bIns="0" anchor="ctr"/>
            <a:lstStyle>
              <a:defPPr marR="0" lvl="0" algn="l" rtl="0">
                <a:lnSpc>
                  <a:spcPct val="100000"/>
                </a:lnSpc>
                <a:spcBef>
                  <a:spcPts val="0"/>
                </a:spcBef>
                <a:spcAft>
                  <a:spcPts val="0"/>
                </a:spcAft>
              </a:defPPr>
              <a:lvl1pPr marL="0" indent="0" defTabSz="914400" eaLnBrk="1" latinLnBrk="0" hangingPunct="1">
                <a:lnSpc>
                  <a:spcPct val="105000"/>
                </a:lnSpc>
                <a:spcAft>
                  <a:spcPts val="150"/>
                </a:spcAft>
                <a:buClr>
                  <a:srgbClr val="B3B3B3"/>
                </a:buClr>
                <a:buFont typeface="Arial" pitchFamily="34" charset="0"/>
                <a:buNone/>
                <a:defRPr sz="1200" kern="1200">
                  <a:solidFill>
                    <a:schemeClr val="tx1"/>
                  </a:solidFill>
                  <a:latin typeface="+mn-lt"/>
                  <a:ea typeface="Inter" panose="020B0502030000000004" pitchFamily="34" charset="0"/>
                  <a:cs typeface="+mn-cs"/>
                </a:defRPr>
              </a:lvl1pPr>
              <a:lvl2pPr marL="742950" indent="-285750" defTabSz="91440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defTabSz="91440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The ticket is just assigned, and no action has been taken.</a:t>
              </a:r>
            </a:p>
          </p:txBody>
        </p:sp>
        <p:cxnSp>
          <p:nvCxnSpPr>
            <p:cNvPr id="70" name="Straight Connector 69">
              <a:extLst>
                <a:ext uri="{FF2B5EF4-FFF2-40B4-BE49-F238E27FC236}">
                  <a16:creationId xmlns:a16="http://schemas.microsoft.com/office/drawing/2014/main" id="{A2C6ECBD-F679-4E3C-B8ED-BEE19A8F1F58}"/>
                </a:ext>
              </a:extLst>
            </p:cNvPr>
            <p:cNvCxnSpPr>
              <a:cxnSpLocks noGrp="1" noRot="1" noMove="1" noResize="1" noEditPoints="1" noAdjustHandles="1" noChangeArrowheads="1" noChangeShapeType="1"/>
            </p:cNvCxnSpPr>
            <p:nvPr/>
          </p:nvCxnSpPr>
          <p:spPr bwMode="gray">
            <a:xfrm>
              <a:off x="6323917" y="3666993"/>
              <a:ext cx="2106000" cy="0"/>
            </a:xfrm>
            <a:prstGeom prst="line">
              <a:avLst/>
            </a:prstGeom>
            <a:solidFill>
              <a:schemeClr val="bg1"/>
            </a:solidFill>
            <a:ln w="12700" cap="rnd">
              <a:solidFill>
                <a:srgbClr val="121212"/>
              </a:solidFill>
              <a:round/>
              <a:headEnd/>
              <a:tailEnd/>
            </a:ln>
            <a:effectLst/>
          </p:spPr>
        </p:cxnSp>
        <p:sp>
          <p:nvSpPr>
            <p:cNvPr id="71" name="Rectangle 70">
              <a:extLst>
                <a:ext uri="{FF2B5EF4-FFF2-40B4-BE49-F238E27FC236}">
                  <a16:creationId xmlns:a16="http://schemas.microsoft.com/office/drawing/2014/main" id="{AC0814F1-A6B0-41B4-B05C-AAA667A5114B}"/>
                </a:ext>
              </a:extLst>
            </p:cNvPr>
            <p:cNvSpPr>
              <a:spLocks noGrp="1" noRot="1" noMove="1" noResize="1" noEditPoints="1" noAdjustHandles="1" noChangeArrowheads="1" noChangeShapeType="1"/>
            </p:cNvSpPr>
            <p:nvPr/>
          </p:nvSpPr>
          <p:spPr>
            <a:xfrm>
              <a:off x="6347999" y="3377924"/>
              <a:ext cx="1364015" cy="307777"/>
            </a:xfrm>
            <a:prstGeom prst="rect">
              <a:avLst/>
            </a:prstGeom>
            <a:noFill/>
          </p:spPr>
          <p:txBody>
            <a:bodyPr wrap="square" lIns="0">
              <a:spAutoFit/>
            </a:bodyPr>
            <a:lstStyle/>
            <a:p>
              <a:r>
                <a:rPr lang="en-US" b="1">
                  <a:solidFill>
                    <a:srgbClr val="121212"/>
                  </a:solidFill>
                  <a:latin typeface="+mn-lt"/>
                  <a:ea typeface="Inter" panose="020B0502030000000004" pitchFamily="34" charset="0"/>
                </a:rPr>
                <a:t>Scenario 6</a:t>
              </a:r>
            </a:p>
          </p:txBody>
        </p:sp>
      </p:grpSp>
    </p:spTree>
    <p:custDataLst>
      <p:tags r:id="rId1"/>
    </p:custDataLst>
    <p:extLst>
      <p:ext uri="{BB962C8B-B14F-4D97-AF65-F5344CB8AC3E}">
        <p14:creationId xmlns:p14="http://schemas.microsoft.com/office/powerpoint/2010/main" val="103394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ONE_GOOGLE SLIDES_TEMPLATE" val="dfvXArG3"/>
  <p:tag name="ARTICULATE_DESIGN_ID_SIMPLE LIGHT" val="7XqdrHyX"/>
  <p:tag name="ARTICULATE_SLIDE_THUMBNAIL_REFRESH" val="1"/>
  <p:tag name="ARTICULATE_DESIGN_ID_2_SIMPLE LIGHT(NEW)" val="GeLBbRt2"/>
  <p:tag name="ARTICULATE_SLIDE_COUNT" val="2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Simple Light(New)">
  <a:themeElements>
    <a:clrScheme name="OneApp">
      <a:dk1>
        <a:srgbClr val="121212"/>
      </a:dk1>
      <a:lt1>
        <a:sysClr val="window" lastClr="FFFFFF"/>
      </a:lt1>
      <a:dk2>
        <a:srgbClr val="121212"/>
      </a:dk2>
      <a:lt2>
        <a:srgbClr val="FFFFFF"/>
      </a:lt2>
      <a:accent1>
        <a:srgbClr val="5AC1FF"/>
      </a:accent1>
      <a:accent2>
        <a:srgbClr val="5AC1FF"/>
      </a:accent2>
      <a:accent3>
        <a:srgbClr val="121212"/>
      </a:accent3>
      <a:accent4>
        <a:srgbClr val="121212"/>
      </a:accent4>
      <a:accent5>
        <a:srgbClr val="5AC1FF"/>
      </a:accent5>
      <a:accent6>
        <a:srgbClr val="5AC1FF"/>
      </a:accent6>
      <a:hlink>
        <a:srgbClr val="5AC1FF"/>
      </a:hlink>
      <a:folHlink>
        <a:srgbClr val="FF8C1A"/>
      </a:folHlink>
    </a:clrScheme>
    <a:fontScheme name="OneApp">
      <a:majorFont>
        <a:latin typeface="Montserrat"/>
        <a:ea typeface=""/>
        <a:cs typeface=""/>
      </a:majorFont>
      <a:minorFont>
        <a:latin typeface="Inte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BE89472C71AAF4BABF2BFE107D70317" ma:contentTypeVersion="13" ma:contentTypeDescription="Create a new document." ma:contentTypeScope="" ma:versionID="df00a80425296c3ae9dfbb6f3f96b1f6">
  <xsd:schema xmlns:xsd="http://www.w3.org/2001/XMLSchema" xmlns:xs="http://www.w3.org/2001/XMLSchema" xmlns:p="http://schemas.microsoft.com/office/2006/metadata/properties" xmlns:ns2="65341f7c-3921-4a9d-978b-bc9e887112e2" xmlns:ns3="70a292e6-ff16-47e5-9c9c-337067c9a57b" targetNamespace="http://schemas.microsoft.com/office/2006/metadata/properties" ma:root="true" ma:fieldsID="8845b92390df4feeaf4515af340b8a26" ns2:_="" ns3:_="">
    <xsd:import namespace="65341f7c-3921-4a9d-978b-bc9e887112e2"/>
    <xsd:import namespace="70a292e6-ff16-47e5-9c9c-337067c9a57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341f7c-3921-4a9d-978b-bc9e887112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6e508109-aa5f-4dde-b33c-a86d8a575ba0"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0a292e6-ff16-47e5-9c9c-337067c9a57b"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4acc198f-8c37-43c7-a63f-5b6776e3cb09}" ma:internalName="TaxCatchAll" ma:showField="CatchAllData" ma:web="70a292e6-ff16-47e5-9c9c-337067c9a5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5341f7c-3921-4a9d-978b-bc9e887112e2">
      <Terms xmlns="http://schemas.microsoft.com/office/infopath/2007/PartnerControls"/>
    </lcf76f155ced4ddcb4097134ff3c332f>
    <TaxCatchAll xmlns="70a292e6-ff16-47e5-9c9c-337067c9a57b" xsi:nil="true"/>
  </documentManagement>
</p:properties>
</file>

<file path=customXml/itemProps1.xml><?xml version="1.0" encoding="utf-8"?>
<ds:datastoreItem xmlns:ds="http://schemas.openxmlformats.org/officeDocument/2006/customXml" ds:itemID="{E7D6B445-0AD0-486B-80A6-4133883B997B}">
  <ds:schemaRefs>
    <ds:schemaRef ds:uri="http://schemas.microsoft.com/sharepoint/v3/contenttype/forms"/>
  </ds:schemaRefs>
</ds:datastoreItem>
</file>

<file path=customXml/itemProps2.xml><?xml version="1.0" encoding="utf-8"?>
<ds:datastoreItem xmlns:ds="http://schemas.openxmlformats.org/officeDocument/2006/customXml" ds:itemID="{14303B1F-D971-4AE7-A18F-ECA24A1939FF}">
  <ds:schemaRefs>
    <ds:schemaRef ds:uri="65341f7c-3921-4a9d-978b-bc9e887112e2"/>
    <ds:schemaRef ds:uri="70a292e6-ff16-47e5-9c9c-337067c9a57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97B3F0C-B733-4A21-B46B-CDFAD1914F0B}">
  <ds:schemaRefs>
    <ds:schemaRef ds:uri="http://schemas.microsoft.com/office/2006/metadata/properties"/>
    <ds:schemaRef ds:uri="http://purl.org/dc/terms/"/>
    <ds:schemaRef ds:uri="http://schemas.openxmlformats.org/package/2006/metadata/core-properties"/>
    <ds:schemaRef ds:uri="http://purl.org/dc/dcmitype/"/>
    <ds:schemaRef ds:uri="70a292e6-ff16-47e5-9c9c-337067c9a57b"/>
    <ds:schemaRef ds:uri="http://purl.org/dc/elements/1.1/"/>
    <ds:schemaRef ds:uri="http://schemas.microsoft.com/office/2006/documentManagement/types"/>
    <ds:schemaRef ds:uri="http://www.w3.org/XML/1998/namespace"/>
    <ds:schemaRef ds:uri="65341f7c-3921-4a9d-978b-bc9e887112e2"/>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138</TotalTime>
  <Words>3106</Words>
  <Application>Microsoft Office PowerPoint</Application>
  <PresentationFormat>On-screen Show (16:9)</PresentationFormat>
  <Paragraphs>395</Paragraphs>
  <Slides>23</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Wingdings</vt:lpstr>
      <vt:lpstr>Arial</vt:lpstr>
      <vt:lpstr>Montserrat</vt:lpstr>
      <vt:lpstr>Inter</vt:lpstr>
      <vt:lpstr>2_Simple Light(New)</vt:lpstr>
      <vt:lpstr>Day 6: Agenda </vt:lpstr>
      <vt:lpstr>Tools Exploration</vt:lpstr>
      <vt:lpstr>Zendesk</vt:lpstr>
      <vt:lpstr>Zendesk: Overview</vt:lpstr>
      <vt:lpstr>Zendesk: How It Works</vt:lpstr>
      <vt:lpstr>Zendesk: Best Practices</vt:lpstr>
      <vt:lpstr>Zendesk: Internal Notes</vt:lpstr>
      <vt:lpstr>Zendesk: Contact Drivers</vt:lpstr>
      <vt:lpstr>Activity</vt:lpstr>
      <vt:lpstr>Let’s Debrief</vt:lpstr>
      <vt:lpstr>Slack</vt:lpstr>
      <vt:lpstr>Slack: Overview</vt:lpstr>
      <vt:lpstr>How to Work in Slack</vt:lpstr>
      <vt:lpstr>How to Work in Slack</vt:lpstr>
      <vt:lpstr>How to Work in Slack</vt:lpstr>
      <vt:lpstr>How to Work in Slack</vt:lpstr>
      <vt:lpstr>Slack Workflow Templates</vt:lpstr>
      <vt:lpstr>Slack: Best Practices</vt:lpstr>
      <vt:lpstr>BAI</vt:lpstr>
      <vt:lpstr>BAI: Overview</vt:lpstr>
      <vt:lpstr>BAI: Overview</vt:lpstr>
      <vt:lpstr>BAI: Best Practices</vt:lpstr>
      <vt:lpstr>BAI: How It Works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Title</dc:title>
  <dc:creator>Shivani Walia</dc:creator>
  <cp:lastModifiedBy>Neel Parnaik</cp:lastModifiedBy>
  <cp:revision>5</cp:revision>
  <dcterms:modified xsi:type="dcterms:W3CDTF">2025-11-14T09:44:53Z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0x010100CBE89472C71AAF4BABF2BFE107D70317</vt:lpwstr>
  </property>
  <property fmtid="{D5CDD505-2E9C-101B-9397-08002B2CF9AE}" pid="3" name="ArticulateGUID">
    <vt:lpwstr>A6C2B6EC-0808-4107-847E-E26627790958</vt:lpwstr>
  </property>
  <property fmtid="{D5CDD505-2E9C-101B-9397-08002B2CF9AE}" pid="4" name="ArticulatePath">
    <vt:lpwstr>Aptara NHT Sample Template_v1.1</vt:lpwstr>
  </property>
  <property fmtid="{D5CDD505-2E9C-101B-9397-08002B2CF9AE}" pid="5" name="MediaServiceImageTags">
    <vt:lpwstr/>
  </property>
</Properties>
</file>