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notesSlides/notesSlide1.xml" ContentType="application/vnd.openxmlformats-officedocument.presentationml.notesSlide+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notesSlides/notesSlide3.xml" ContentType="application/vnd.openxmlformats-officedocument.presentationml.notesSlide+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notesSlides/notesSlide5.xml" ContentType="application/vnd.openxmlformats-officedocument.presentationml.notesSlide+xml"/>
  <Override PartName="/ppt/tags/tag35.xml" ContentType="application/vnd.openxmlformats-officedocument.presentationml.tags+xml"/>
  <Override PartName="/ppt/notesSlides/notesSlide6.xml" ContentType="application/vnd.openxmlformats-officedocument.presentationml.notesSlide+xml"/>
  <Override PartName="/ppt/tags/tag36.xml" ContentType="application/vnd.openxmlformats-officedocument.presentationml.tags+xml"/>
  <Override PartName="/ppt/notesSlides/notesSlide7.xml" ContentType="application/vnd.openxmlformats-officedocument.presentationml.notesSlide+xml"/>
  <Override PartName="/ppt/tags/tag37.xml" ContentType="application/vnd.openxmlformats-officedocument.presentationml.tags+xml"/>
  <Override PartName="/ppt/notesSlides/notesSlide8.xml" ContentType="application/vnd.openxmlformats-officedocument.presentationml.notesSlide+xml"/>
  <Override PartName="/ppt/tags/tag38.xml" ContentType="application/vnd.openxmlformats-officedocument.presentationml.tags+xml"/>
  <Override PartName="/ppt/notesSlides/notesSlide9.xml" ContentType="application/vnd.openxmlformats-officedocument.presentationml.notesSlide+xml"/>
  <Override PartName="/ppt/tags/tag39.xml" ContentType="application/vnd.openxmlformats-officedocument.presentationml.tags+xml"/>
  <Override PartName="/ppt/notesSlides/notesSlide10.xml" ContentType="application/vnd.openxmlformats-officedocument.presentationml.notesSlide+xml"/>
  <Override PartName="/ppt/tags/tag40.xml" ContentType="application/vnd.openxmlformats-officedocument.presentationml.tags+xml"/>
  <Override PartName="/ppt/notesSlides/notesSlide11.xml" ContentType="application/vnd.openxmlformats-officedocument.presentationml.notesSlide+xml"/>
  <Override PartName="/ppt/tags/tag41.xml" ContentType="application/vnd.openxmlformats-officedocument.presentationml.tags+xml"/>
  <Override PartName="/ppt/notesSlides/notesSlide12.xml" ContentType="application/vnd.openxmlformats-officedocument.presentationml.notesSlide+xml"/>
  <Override PartName="/ppt/tags/tag42.xml" ContentType="application/vnd.openxmlformats-officedocument.presentationml.tags+xml"/>
  <Override PartName="/ppt/notesSlides/notesSlide13.xml" ContentType="application/vnd.openxmlformats-officedocument.presentationml.notesSlide+xml"/>
  <Override PartName="/ppt/tags/tag43.xml" ContentType="application/vnd.openxmlformats-officedocument.presentationml.tags+xml"/>
  <Override PartName="/ppt/notesSlides/notesSlide14.xml" ContentType="application/vnd.openxmlformats-officedocument.presentationml.notesSlide+xml"/>
  <Override PartName="/ppt/tags/tag44.xml" ContentType="application/vnd.openxmlformats-officedocument.presentationml.tags+xml"/>
  <Override PartName="/ppt/notesSlides/notesSlide15.xml" ContentType="application/vnd.openxmlformats-officedocument.presentationml.notesSlide+xml"/>
  <Override PartName="/ppt/tags/tag45.xml" ContentType="application/vnd.openxmlformats-officedocument.presentationml.tags+xml"/>
  <Override PartName="/ppt/notesSlides/notesSlide16.xml" ContentType="application/vnd.openxmlformats-officedocument.presentationml.notesSlide+xml"/>
  <Override PartName="/ppt/tags/tag46.xml" ContentType="application/vnd.openxmlformats-officedocument.presentationml.tags+xml"/>
  <Override PartName="/ppt/notesSlides/notesSlide17.xml" ContentType="application/vnd.openxmlformats-officedocument.presentationml.notesSlide+xml"/>
  <Override PartName="/ppt/tags/tag47.xml" ContentType="application/vnd.openxmlformats-officedocument.presentationml.tags+xml"/>
  <Override PartName="/ppt/notesSlides/notesSlide18.xml" ContentType="application/vnd.openxmlformats-officedocument.presentationml.notesSlide+xml"/>
  <Override PartName="/ppt/tags/tag48.xml" ContentType="application/vnd.openxmlformats-officedocument.presentationml.tags+xml"/>
  <Override PartName="/ppt/notesSlides/notesSlide19.xml" ContentType="application/vnd.openxmlformats-officedocument.presentationml.notesSlide+xml"/>
  <Override PartName="/ppt/tags/tag49.xml" ContentType="application/vnd.openxmlformats-officedocument.presentationml.tags+xml"/>
  <Override PartName="/ppt/notesSlides/notesSlide20.xml" ContentType="application/vnd.openxmlformats-officedocument.presentationml.notesSlide+xml"/>
  <Override PartName="/ppt/tags/tag50.xml" ContentType="application/vnd.openxmlformats-officedocument.presentationml.tags+xml"/>
  <Override PartName="/ppt/notesSlides/notesSlide21.xml" ContentType="application/vnd.openxmlformats-officedocument.presentationml.notesSlide+xml"/>
  <Override PartName="/ppt/tags/tag51.xml" ContentType="application/vnd.openxmlformats-officedocument.presentationml.tags+xml"/>
  <Override PartName="/ppt/notesSlides/notesSlide22.xml" ContentType="application/vnd.openxmlformats-officedocument.presentationml.notesSlide+xml"/>
  <Override PartName="/ppt/tags/tag52.xml" ContentType="application/vnd.openxmlformats-officedocument.presentationml.tags+xml"/>
  <Override PartName="/ppt/notesSlides/notesSlide23.xml" ContentType="application/vnd.openxmlformats-officedocument.presentationml.notesSlide+xml"/>
  <Override PartName="/ppt/tags/tag53.xml" ContentType="application/vnd.openxmlformats-officedocument.presentationml.tags+xml"/>
  <Override PartName="/ppt/notesSlides/notesSlide24.xml" ContentType="application/vnd.openxmlformats-officedocument.presentationml.notesSlide+xml"/>
  <Override PartName="/ppt/tags/tag54.xml" ContentType="application/vnd.openxmlformats-officedocument.presentationml.tags+xml"/>
  <Override PartName="/ppt/notesSlides/notesSlide25.xml" ContentType="application/vnd.openxmlformats-officedocument.presentationml.notesSlide+xml"/>
  <Override PartName="/ppt/tags/tag55.xml" ContentType="application/vnd.openxmlformats-officedocument.presentationml.tags+xml"/>
  <Override PartName="/ppt/notesSlides/notesSlide26.xml" ContentType="application/vnd.openxmlformats-officedocument.presentationml.notesSlide+xml"/>
  <Override PartName="/ppt/tags/tag56.xml" ContentType="application/vnd.openxmlformats-officedocument.presentationml.tags+xml"/>
  <Override PartName="/ppt/notesSlides/notesSlide27.xml" ContentType="application/vnd.openxmlformats-officedocument.presentationml.notesSlide+xml"/>
  <Override PartName="/ppt/tags/tag57.xml" ContentType="application/vnd.openxmlformats-officedocument.presentationml.tags+xml"/>
  <Override PartName="/ppt/notesSlides/notesSlide28.xml" ContentType="application/vnd.openxmlformats-officedocument.presentationml.notesSlide+xml"/>
  <Override PartName="/ppt/tags/tag58.xml" ContentType="application/vnd.openxmlformats-officedocument.presentationml.tags+xml"/>
  <Override PartName="/ppt/notesSlides/notesSlide29.xml" ContentType="application/vnd.openxmlformats-officedocument.presentationml.notesSlide+xml"/>
  <Override PartName="/ppt/tags/tag59.xml" ContentType="application/vnd.openxmlformats-officedocument.presentationml.tags+xml"/>
  <Override PartName="/ppt/notesSlides/notesSlide30.xml" ContentType="application/vnd.openxmlformats-officedocument.presentationml.notesSlide+xml"/>
  <Override PartName="/ppt/tags/tag60.xml" ContentType="application/vnd.openxmlformats-officedocument.presentationml.tags+xml"/>
  <Override PartName="/ppt/notesSlides/notesSlide31.xml" ContentType="application/vnd.openxmlformats-officedocument.presentationml.notesSlide+xml"/>
  <Override PartName="/ppt/tags/tag61.xml" ContentType="application/vnd.openxmlformats-officedocument.presentationml.tags+xml"/>
  <Override PartName="/ppt/notesSlides/notesSlide32.xml" ContentType="application/vnd.openxmlformats-officedocument.presentationml.notesSlide+xml"/>
  <Override PartName="/ppt/tags/tag62.xml" ContentType="application/vnd.openxmlformats-officedocument.presentationml.tags+xml"/>
  <Override PartName="/ppt/notesSlides/notesSlide33.xml" ContentType="application/vnd.openxmlformats-officedocument.presentationml.notesSlide+xml"/>
  <Override PartName="/ppt/tags/tag63.xml" ContentType="application/vnd.openxmlformats-officedocument.presentationml.tags+xml"/>
  <Override PartName="/ppt/notesSlides/notesSlide34.xml" ContentType="application/vnd.openxmlformats-officedocument.presentationml.notesSlide+xml"/>
  <Override PartName="/ppt/tags/tag64.xml" ContentType="application/vnd.openxmlformats-officedocument.presentationml.tags+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13" r:id="rId4"/>
  </p:sldMasterIdLst>
  <p:notesMasterIdLst>
    <p:notesMasterId r:id="rId40"/>
  </p:notesMasterIdLst>
  <p:handoutMasterIdLst>
    <p:handoutMasterId r:id="rId41"/>
  </p:handoutMasterIdLst>
  <p:sldIdLst>
    <p:sldId id="664" r:id="rId5"/>
    <p:sldId id="656" r:id="rId6"/>
    <p:sldId id="548" r:id="rId7"/>
    <p:sldId id="723" r:id="rId8"/>
    <p:sldId id="724" r:id="rId9"/>
    <p:sldId id="266" r:id="rId10"/>
    <p:sldId id="799" r:id="rId11"/>
    <p:sldId id="800" r:id="rId12"/>
    <p:sldId id="803" r:id="rId13"/>
    <p:sldId id="761" r:id="rId14"/>
    <p:sldId id="801" r:id="rId15"/>
    <p:sldId id="807" r:id="rId16"/>
    <p:sldId id="802" r:id="rId17"/>
    <p:sldId id="809" r:id="rId18"/>
    <p:sldId id="810" r:id="rId19"/>
    <p:sldId id="822" r:id="rId20"/>
    <p:sldId id="768" r:id="rId21"/>
    <p:sldId id="820" r:id="rId22"/>
    <p:sldId id="823" r:id="rId23"/>
    <p:sldId id="805" r:id="rId24"/>
    <p:sldId id="821" r:id="rId25"/>
    <p:sldId id="814" r:id="rId26"/>
    <p:sldId id="269" r:id="rId27"/>
    <p:sldId id="636" r:id="rId28"/>
    <p:sldId id="792" r:id="rId29"/>
    <p:sldId id="694" r:id="rId30"/>
    <p:sldId id="772" r:id="rId31"/>
    <p:sldId id="773" r:id="rId32"/>
    <p:sldId id="815" r:id="rId33"/>
    <p:sldId id="816" r:id="rId34"/>
    <p:sldId id="818" r:id="rId35"/>
    <p:sldId id="817" r:id="rId36"/>
    <p:sldId id="494" r:id="rId37"/>
    <p:sldId id="819" r:id="rId38"/>
    <p:sldId id="783" r:id="rId39"/>
  </p:sldIdLst>
  <p:sldSz cx="9144000" cy="5143500" type="screen16x9"/>
  <p:notesSz cx="6858000" cy="9144000"/>
  <p:embeddedFontLst>
    <p:embeddedFont>
      <p:font typeface="Inter" panose="020B0604020202020204" charset="0"/>
      <p:regular r:id="rId42"/>
      <p:bold r:id="rId43"/>
      <p:italic r:id="rId44"/>
      <p:boldItalic r:id="rId45"/>
    </p:embeddedFont>
    <p:embeddedFont>
      <p:font typeface="Montserrat" panose="00000500000000000000" pitchFamily="2" charset="0"/>
      <p:regular r:id="rId46"/>
      <p:bold r:id="rId47"/>
      <p:italic r:id="rId48"/>
      <p:boldItalic r:id="rId49"/>
    </p:embeddedFont>
    <p:embeddedFont>
      <p:font typeface="Rubik" panose="020B0604020202020204" charset="-79"/>
      <p:regular r:id="rId50"/>
      <p:bold r:id="rId51"/>
      <p:italic r:id="rId52"/>
      <p:boldItalic r:id="rId53"/>
    </p:embeddedFont>
    <p:embeddedFont>
      <p:font typeface="Segoe UI" panose="020B0502040204020203" pitchFamily="34" charset="0"/>
      <p:regular r:id="rId54"/>
      <p:bold r:id="rId55"/>
      <p:italic r:id="rId56"/>
      <p:boldItalic r:id="rId57"/>
    </p:embeddedFont>
  </p:embeddedFontLst>
  <p:custDataLst>
    <p:tags r:id="rId5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AB924233-585F-4880-BC84-805D66D9C347}">
          <p14:sldIdLst>
            <p14:sldId id="664"/>
            <p14:sldId id="656"/>
            <p14:sldId id="548"/>
            <p14:sldId id="723"/>
            <p14:sldId id="724"/>
            <p14:sldId id="266"/>
            <p14:sldId id="799"/>
            <p14:sldId id="800"/>
            <p14:sldId id="803"/>
            <p14:sldId id="761"/>
            <p14:sldId id="801"/>
            <p14:sldId id="807"/>
            <p14:sldId id="802"/>
            <p14:sldId id="809"/>
            <p14:sldId id="810"/>
            <p14:sldId id="822"/>
            <p14:sldId id="768"/>
            <p14:sldId id="820"/>
            <p14:sldId id="823"/>
            <p14:sldId id="805"/>
            <p14:sldId id="821"/>
            <p14:sldId id="814"/>
            <p14:sldId id="269"/>
            <p14:sldId id="636"/>
            <p14:sldId id="792"/>
            <p14:sldId id="694"/>
            <p14:sldId id="772"/>
            <p14:sldId id="773"/>
            <p14:sldId id="815"/>
            <p14:sldId id="816"/>
            <p14:sldId id="818"/>
            <p14:sldId id="817"/>
            <p14:sldId id="494"/>
            <p14:sldId id="819"/>
            <p14:sldId id="783"/>
          </p14:sldIdLst>
        </p14:section>
      </p14:sectionLst>
    </p:ext>
    <p:ext uri="{EFAFB233-063F-42B5-8137-9DF3F51BA10A}">
      <p15:sldGuideLst xmlns:p15="http://schemas.microsoft.com/office/powerpoint/2012/main">
        <p15:guide id="1" orient="horz" pos="1552" userDrawn="1">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4F8D05-D098-7CD2-5F62-940E4FE92F06}" name="Geetha Ranjan" initials="GR" userId="S::T00742@aptaracorp.com::aeec4dcb-3b4e-4ac5-82ea-b8dbfb1ae726" providerId="AD"/>
  <p188:author id="{7C33DF1C-0678-326A-E17C-BD7DED2A4C52}" name="Lyonel Mascarenhas" initials="" userId="S::P02437@aptaracorp.com::ecaa261f-cb27-4c4d-8185-1d0af9c86b6b" providerId="AD"/>
  <p188:author id="{8E01C31E-1AA4-8E7D-7124-054D46182A71}" name="Shivani Walia" initials="SW" userId="S::P02801@aptaracorp.com::038b4e14-d85b-44d3-94cb-4fec71856af2" providerId="AD"/>
  <p188:author id="{7DC46F30-4018-1335-B96F-284BB627FACE}" name="Jyothi Pottabathini" initials="JP" userId="S::T00743@aptaracorp.com::a51dc539-ef23-490e-a5bf-93cc17a3dc1f" providerId="AD"/>
  <p188:author id="{1B1A0835-45E5-2E60-A8CA-8CAF64248267}" name="nick.badeaux" initials="ni" userId="S::nick.badeaux_one.app#ext#@aptaracoin.onmicrosoft.com::1bcc5922-1f40-4a7f-ad15-4fd46ffa5d1b" providerId="AD"/>
  <p188:author id="{BFC3C947-A740-AADB-A987-5BFD56BA6E32}" name="Courtney Owen" initials="CO" userId="S::courtney.owen_one.app#ext#@aptaracoin.onmicrosoft.com::96cb1956-9426-4fb6-a3ec-7b365f2858d4" providerId="AD"/>
  <p188:author id="{EF7FFA58-87F4-3208-0517-D7282FBC96FB}" name="alice.santos" initials="al" userId="S::alice.santos_one.app#ext#@aptaracoin.onmicrosoft.com::5145ce9b-fb90-459e-9f84-597b258fef7e" providerId="AD"/>
  <p188:author id="{B221CC67-6572-EA1C-12E7-A0624B6F245A}" name="Michelle Ly" initials="ML" userId="S::michelle.ly_one.app#ext#@aptaracoin.onmicrosoft.com::5bbaaee2-4d5b-4c95-aec3-8bdbd59166a9" providerId="AD"/>
  <p188:author id="{42FD6B69-24B5-A8EF-A2A5-5863B82D2F77}" name="Batul Poonawala" initials="BP" userId="S::p03177@aptaracorp.com::bc6560b3-2cf5-4027-96ed-9717ac635bcb" providerId="AD"/>
  <p188:author id="{1605D169-6121-BD9E-B5FD-79EC3EDB37CD}" name="Kelsey.denny" initials="Ke" userId="S::kelsey.denny_one.app#ext#@aptaracoin.onmicrosoft.com::faf9d448-97d9-45a4-bdc6-e90f8c0658d6" providerId="AD"/>
  <p188:author id="{E847D17D-B535-99DA-120B-65DB10D59561}" name="Sarika Nanda" initials="SN" userId="S::p02420@aptaracorp.com::3c368337-10cf-4e57-80c9-f567c077d047" providerId="AD"/>
  <p188:author id="{F3F52BA0-E954-FEBD-16EC-DDB3604147A0}" name="Batul Poonawala" initials="BP" userId="S::P03177@aptaracorp.com::bc6560b3-2cf5-4027-96ed-9717ac635bcb" providerId="AD"/>
  <p188:author id="{070797A2-E7F4-925F-D6E3-B77B364FC1F1}" name="Vrushali Alaspure" initials="VA" userId="S::P02570@aptaracorp.com::34fefcb4-d068-41e4-999e-530deab02c4c" providerId="AD"/>
  <p188:author id="{D948ACA4-ECBF-4429-A175-894F8DE53DFD}" name="Anjum Azaz" initials="AA" userId="S::p03155@aptaracorp.com::eecb0a52-177a-479a-99a9-1d3e5547c660" providerId="AD"/>
  <p188:author id="{C6BDBDAD-DADB-7FB2-82AE-5A07F5824E85}" name="Christopher Hebert" initials="CH" userId="S::christopher.hebert_one.app#ext#@aptaracoin.onmicrosoft.com::77d55ef2-059f-45d8-be94-a8d6ba4d5d0a" providerId="AD"/>
  <p188:author id="{C8AE7FCF-7F22-2D35-13C9-31E543AC65FC}" name="Bindu Shivaramaiah" initials="BS" userId="S::P02023@aptaracorp.com::b0d70e86-5110-4641-a75f-c415243ff637" providerId="AD"/>
  <p188:author id="{E5BB8ED2-124B-3411-2802-C497CDEBC4D7}" name="Gunjan Bhandari" initials="GB" userId="S::P02817@aptaracorp.com::40054d2f-4ad3-4131-9b3f-e82b6010f91b" providerId="AD"/>
  <p188:author id="{B8B0CDE8-8370-503D-2E17-69FC301CC2B1}" name="Lyonel Mascarenhas" initials="LM" userId="S::p02437@aptaracorp.com::ecaa261f-cb27-4c4d-8185-1d0af9c86b6b" providerId="AD"/>
  <p188:author id="{C4B25EF1-27A4-2C44-E1E6-2B949332887B}" name="ahsheka.ramachandran" initials="ah" userId="S::ahsheka.ramachandran_one.app#ext#@aptaracoin.onmicrosoft.com::04a89992-e154-42b0-b24e-64e6588e152b" providerId="AD"/>
  <p188:author id="{47E8EBF1-5A00-32F2-161B-1DD6EF540524}" name="Sarika Nanda" initials="SN" userId="S::P02420@aptaracorp.com::3c368337-10cf-4e57-80c9-f567c077d047" providerId="AD"/>
  <p188:author id="{3A4C0DF3-BD23-E2CD-9C0C-D9E44B75AC32}" name="Anjum Azaz" initials="AA" userId="S::P03155@aptaracorp.com::eecb0a52-177a-479a-99a9-1d3e5547c660" providerId="AD"/>
  <p188:author id="{EE4C3AF7-048A-8C6D-8873-144D42C939D6}" name="logan.craig" initials="lo" userId="S::logan.craig_one.app#ext#@aptaracoin.onmicrosoft.com::38fe9f4d-a101-49ac-a3ac-9edc2a04e6a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070F9"/>
    <a:srgbClr val="CCECFF"/>
    <a:srgbClr val="5AC1FF"/>
    <a:srgbClr val="121212"/>
    <a:srgbClr val="434343"/>
    <a:srgbClr val="EA9999"/>
    <a:srgbClr val="E2E6E8"/>
    <a:srgbClr val="122733"/>
    <a:srgbClr val="CBE9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DBED8E-F173-2FA0-2C4D-FFC263100A6B}" v="3" dt="2025-02-27T12:19:57.230"/>
    <p1510:client id="{86B14CA3-5189-20F4-84A3-8E9ADDC52A8F}" v="47" dt="2025-02-26T06:46:41.937"/>
    <p1510:client id="{AD1AE08A-237D-2BC1-8CFA-0186D68B2231}" v="1" dt="2025-02-26T15:53:53.451"/>
    <p1510:client id="{BE6F9800-4243-2349-9B98-587370ACD9B8}" v="1" dt="2025-02-26T19:13:59.662"/>
    <p1510:client id="{D74FE90E-9BEA-FD21-BBE5-480B44796963}" v="2" dt="2025-02-26T15:51:24.8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798" autoAdjust="0"/>
  </p:normalViewPr>
  <p:slideViewPr>
    <p:cSldViewPr snapToGrid="0">
      <p:cViewPr>
        <p:scale>
          <a:sx n="75" d="100"/>
          <a:sy n="75" d="100"/>
        </p:scale>
        <p:origin x="1152" y="54"/>
      </p:cViewPr>
      <p:guideLst>
        <p:guide orient="horz" pos="1552"/>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gs" Target="tags/tag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ika Nanda" userId="3c368337-10cf-4e57-80c9-f567c077d047" providerId="ADAL" clId="{2479ED50-5070-4758-B732-375590A76D2B}"/>
    <pc:docChg chg="custSel modSld">
      <pc:chgData name="Sarika Nanda" userId="3c368337-10cf-4e57-80c9-f567c077d047" providerId="ADAL" clId="{2479ED50-5070-4758-B732-375590A76D2B}" dt="2025-02-18T06:12:55.833" v="10" actId="2711"/>
      <pc:docMkLst>
        <pc:docMk/>
      </pc:docMkLst>
      <pc:sldChg chg="modSp mod">
        <pc:chgData name="Sarika Nanda" userId="3c368337-10cf-4e57-80c9-f567c077d047" providerId="ADAL" clId="{2479ED50-5070-4758-B732-375590A76D2B}" dt="2025-02-18T06:12:55.833" v="10" actId="2711"/>
        <pc:sldMkLst>
          <pc:docMk/>
          <pc:sldMk cId="1266707995" sldId="694"/>
        </pc:sldMkLst>
        <pc:spChg chg="mod">
          <ac:chgData name="Sarika Nanda" userId="3c368337-10cf-4e57-80c9-f567c077d047" providerId="ADAL" clId="{2479ED50-5070-4758-B732-375590A76D2B}" dt="2025-02-18T06:12:55.833" v="10" actId="2711"/>
          <ac:spMkLst>
            <pc:docMk/>
            <pc:sldMk cId="1266707995" sldId="694"/>
            <ac:spMk id="4" creationId="{D8E17BB7-455E-61EA-4795-1C24834774F8}"/>
          </ac:spMkLst>
        </pc:spChg>
      </pc:sldChg>
      <pc:sldChg chg="modSp mod">
        <pc:chgData name="Sarika Nanda" userId="3c368337-10cf-4e57-80c9-f567c077d047" providerId="ADAL" clId="{2479ED50-5070-4758-B732-375590A76D2B}" dt="2025-02-18T06:02:44.550" v="0" actId="34135"/>
        <pc:sldMkLst>
          <pc:docMk/>
          <pc:sldMk cId="0" sldId="723"/>
        </pc:sldMkLst>
        <pc:spChg chg="mod">
          <ac:chgData name="Sarika Nanda" userId="3c368337-10cf-4e57-80c9-f567c077d047" providerId="ADAL" clId="{2479ED50-5070-4758-B732-375590A76D2B}" dt="2025-02-18T06:02:44.550" v="0" actId="34135"/>
          <ac:spMkLst>
            <pc:docMk/>
            <pc:sldMk cId="0" sldId="723"/>
            <ac:spMk id="11" creationId="{A5B17645-16EA-7324-CB84-EBE368B3EE3D}"/>
          </ac:spMkLst>
        </pc:spChg>
        <pc:spChg chg="mod">
          <ac:chgData name="Sarika Nanda" userId="3c368337-10cf-4e57-80c9-f567c077d047" providerId="ADAL" clId="{2479ED50-5070-4758-B732-375590A76D2B}" dt="2025-02-18T06:02:44.550" v="0" actId="34135"/>
          <ac:spMkLst>
            <pc:docMk/>
            <pc:sldMk cId="0" sldId="723"/>
            <ac:spMk id="503" creationId="{00000000-0000-0000-0000-000000000000}"/>
          </ac:spMkLst>
        </pc:spChg>
        <pc:grpChg chg="mod">
          <ac:chgData name="Sarika Nanda" userId="3c368337-10cf-4e57-80c9-f567c077d047" providerId="ADAL" clId="{2479ED50-5070-4758-B732-375590A76D2B}" dt="2025-02-18T06:02:44.550" v="0" actId="34135"/>
          <ac:grpSpMkLst>
            <pc:docMk/>
            <pc:sldMk cId="0" sldId="723"/>
            <ac:grpSpMk id="3" creationId="{4B306B23-C246-408C-55D7-B142EB8CDD81}"/>
          </ac:grpSpMkLst>
        </pc:grpChg>
        <pc:picChg chg="mod">
          <ac:chgData name="Sarika Nanda" userId="3c368337-10cf-4e57-80c9-f567c077d047" providerId="ADAL" clId="{2479ED50-5070-4758-B732-375590A76D2B}" dt="2025-02-18T06:02:44.550" v="0" actId="34135"/>
          <ac:picMkLst>
            <pc:docMk/>
            <pc:sldMk cId="0" sldId="723"/>
            <ac:picMk id="4" creationId="{F5530549-BF86-30E3-F0C1-8031BADD1610}"/>
          </ac:picMkLst>
        </pc:picChg>
        <pc:picChg chg="mod">
          <ac:chgData name="Sarika Nanda" userId="3c368337-10cf-4e57-80c9-f567c077d047" providerId="ADAL" clId="{2479ED50-5070-4758-B732-375590A76D2B}" dt="2025-02-18T06:02:44.550" v="0" actId="34135"/>
          <ac:picMkLst>
            <pc:docMk/>
            <pc:sldMk cId="0" sldId="723"/>
            <ac:picMk id="5" creationId="{895ECA8E-C283-72CF-0FD1-EAB80B5C0F00}"/>
          </ac:picMkLst>
        </pc:picChg>
      </pc:sldChg>
      <pc:sldChg chg="modNotesTx">
        <pc:chgData name="Sarika Nanda" userId="3c368337-10cf-4e57-80c9-f567c077d047" providerId="ADAL" clId="{2479ED50-5070-4758-B732-375590A76D2B}" dt="2025-02-18T06:05:41.770" v="6" actId="255"/>
        <pc:sldMkLst>
          <pc:docMk/>
          <pc:sldMk cId="3391885913" sldId="792"/>
        </pc:sldMkLst>
      </pc:sldChg>
      <pc:sldChg chg="modSp mod">
        <pc:chgData name="Sarika Nanda" userId="3c368337-10cf-4e57-80c9-f567c077d047" providerId="ADAL" clId="{2479ED50-5070-4758-B732-375590A76D2B}" dt="2025-02-18T06:03:16.962" v="1" actId="34135"/>
        <pc:sldMkLst>
          <pc:docMk/>
          <pc:sldMk cId="1459638745" sldId="799"/>
        </pc:sldMkLst>
        <pc:spChg chg="mod">
          <ac:chgData name="Sarika Nanda" userId="3c368337-10cf-4e57-80c9-f567c077d047" providerId="ADAL" clId="{2479ED50-5070-4758-B732-375590A76D2B}" dt="2025-02-18T06:03:16.962" v="1" actId="34135"/>
          <ac:spMkLst>
            <pc:docMk/>
            <pc:sldMk cId="1459638745" sldId="799"/>
            <ac:spMk id="2" creationId="{AA303E37-4E77-4367-73A1-A78C2CB13846}"/>
          </ac:spMkLst>
        </pc:spChg>
        <pc:spChg chg="mod">
          <ac:chgData name="Sarika Nanda" userId="3c368337-10cf-4e57-80c9-f567c077d047" providerId="ADAL" clId="{2479ED50-5070-4758-B732-375590A76D2B}" dt="2025-02-18T06:03:16.962" v="1" actId="34135"/>
          <ac:spMkLst>
            <pc:docMk/>
            <pc:sldMk cId="1459638745" sldId="799"/>
            <ac:spMk id="6" creationId="{95673036-CF63-AEE3-03DA-4871E46364C9}"/>
          </ac:spMkLst>
        </pc:spChg>
        <pc:spChg chg="mod">
          <ac:chgData name="Sarika Nanda" userId="3c368337-10cf-4e57-80c9-f567c077d047" providerId="ADAL" clId="{2479ED50-5070-4758-B732-375590A76D2B}" dt="2025-02-18T06:03:16.962" v="1" actId="34135"/>
          <ac:spMkLst>
            <pc:docMk/>
            <pc:sldMk cId="1459638745" sldId="799"/>
            <ac:spMk id="8" creationId="{D91EC71B-111E-CF5B-7280-9ECBF439A722}"/>
          </ac:spMkLst>
        </pc:spChg>
        <pc:spChg chg="mod">
          <ac:chgData name="Sarika Nanda" userId="3c368337-10cf-4e57-80c9-f567c077d047" providerId="ADAL" clId="{2479ED50-5070-4758-B732-375590A76D2B}" dt="2025-02-18T06:03:16.962" v="1" actId="34135"/>
          <ac:spMkLst>
            <pc:docMk/>
            <pc:sldMk cId="1459638745" sldId="799"/>
            <ac:spMk id="9" creationId="{8F3982FF-27C2-B6B6-B36D-08196AD5443A}"/>
          </ac:spMkLst>
        </pc:spChg>
        <pc:spChg chg="mod">
          <ac:chgData name="Sarika Nanda" userId="3c368337-10cf-4e57-80c9-f567c077d047" providerId="ADAL" clId="{2479ED50-5070-4758-B732-375590A76D2B}" dt="2025-02-18T06:03:16.962" v="1" actId="34135"/>
          <ac:spMkLst>
            <pc:docMk/>
            <pc:sldMk cId="1459638745" sldId="799"/>
            <ac:spMk id="10" creationId="{648F28DB-D91D-A9D7-79DB-16AC15248ABE}"/>
          </ac:spMkLst>
        </pc:spChg>
        <pc:spChg chg="mod">
          <ac:chgData name="Sarika Nanda" userId="3c368337-10cf-4e57-80c9-f567c077d047" providerId="ADAL" clId="{2479ED50-5070-4758-B732-375590A76D2B}" dt="2025-02-18T06:03:16.962" v="1" actId="34135"/>
          <ac:spMkLst>
            <pc:docMk/>
            <pc:sldMk cId="1459638745" sldId="799"/>
            <ac:spMk id="11" creationId="{C76E6CE7-B51F-C031-DB0B-E8A22AB142D5}"/>
          </ac:spMkLst>
        </pc:spChg>
        <pc:spChg chg="mod">
          <ac:chgData name="Sarika Nanda" userId="3c368337-10cf-4e57-80c9-f567c077d047" providerId="ADAL" clId="{2479ED50-5070-4758-B732-375590A76D2B}" dt="2025-02-18T06:03:16.962" v="1" actId="34135"/>
          <ac:spMkLst>
            <pc:docMk/>
            <pc:sldMk cId="1459638745" sldId="799"/>
            <ac:spMk id="16" creationId="{D8505DEE-044D-4327-F85F-85AF6FFD47C6}"/>
          </ac:spMkLst>
        </pc:spChg>
        <pc:spChg chg="mod">
          <ac:chgData name="Sarika Nanda" userId="3c368337-10cf-4e57-80c9-f567c077d047" providerId="ADAL" clId="{2479ED50-5070-4758-B732-375590A76D2B}" dt="2025-02-18T06:03:16.962" v="1" actId="34135"/>
          <ac:spMkLst>
            <pc:docMk/>
            <pc:sldMk cId="1459638745" sldId="799"/>
            <ac:spMk id="17" creationId="{64CCFD24-FEC2-01CA-1123-A16824ED3B2B}"/>
          </ac:spMkLst>
        </pc:spChg>
        <pc:spChg chg="mod">
          <ac:chgData name="Sarika Nanda" userId="3c368337-10cf-4e57-80c9-f567c077d047" providerId="ADAL" clId="{2479ED50-5070-4758-B732-375590A76D2B}" dt="2025-02-18T06:03:16.962" v="1" actId="34135"/>
          <ac:spMkLst>
            <pc:docMk/>
            <pc:sldMk cId="1459638745" sldId="799"/>
            <ac:spMk id="18" creationId="{981C0DFC-56AC-E65F-0B9A-39051B8C75E9}"/>
          </ac:spMkLst>
        </pc:spChg>
        <pc:spChg chg="mod">
          <ac:chgData name="Sarika Nanda" userId="3c368337-10cf-4e57-80c9-f567c077d047" providerId="ADAL" clId="{2479ED50-5070-4758-B732-375590A76D2B}" dt="2025-02-18T06:03:16.962" v="1" actId="34135"/>
          <ac:spMkLst>
            <pc:docMk/>
            <pc:sldMk cId="1459638745" sldId="799"/>
            <ac:spMk id="19" creationId="{110FC045-A7F0-8C40-632D-6A9035BE5954}"/>
          </ac:spMkLst>
        </pc:spChg>
      </pc:sldChg>
      <pc:sldChg chg="modSp mod">
        <pc:chgData name="Sarika Nanda" userId="3c368337-10cf-4e57-80c9-f567c077d047" providerId="ADAL" clId="{2479ED50-5070-4758-B732-375590A76D2B}" dt="2025-02-18T06:03:33.476" v="2" actId="34135"/>
        <pc:sldMkLst>
          <pc:docMk/>
          <pc:sldMk cId="38100189" sldId="800"/>
        </pc:sldMkLst>
        <pc:spChg chg="mod">
          <ac:chgData name="Sarika Nanda" userId="3c368337-10cf-4e57-80c9-f567c077d047" providerId="ADAL" clId="{2479ED50-5070-4758-B732-375590A76D2B}" dt="2025-02-18T06:03:33.476" v="2" actId="34135"/>
          <ac:spMkLst>
            <pc:docMk/>
            <pc:sldMk cId="38100189" sldId="800"/>
            <ac:spMk id="2" creationId="{AC3B9D11-229E-7181-C7DE-FBB7E0C882A7}"/>
          </ac:spMkLst>
        </pc:spChg>
        <pc:spChg chg="mod">
          <ac:chgData name="Sarika Nanda" userId="3c368337-10cf-4e57-80c9-f567c077d047" providerId="ADAL" clId="{2479ED50-5070-4758-B732-375590A76D2B}" dt="2025-02-18T06:03:33.476" v="2" actId="34135"/>
          <ac:spMkLst>
            <pc:docMk/>
            <pc:sldMk cId="38100189" sldId="800"/>
            <ac:spMk id="11" creationId="{0E782D02-139B-C581-4449-33D64C2B6CED}"/>
          </ac:spMkLst>
        </pc:spChg>
        <pc:spChg chg="mod">
          <ac:chgData name="Sarika Nanda" userId="3c368337-10cf-4e57-80c9-f567c077d047" providerId="ADAL" clId="{2479ED50-5070-4758-B732-375590A76D2B}" dt="2025-02-18T06:03:33.476" v="2" actId="34135"/>
          <ac:spMkLst>
            <pc:docMk/>
            <pc:sldMk cId="38100189" sldId="800"/>
            <ac:spMk id="12" creationId="{CD0231DB-61FD-3DB9-720D-41B57306768D}"/>
          </ac:spMkLst>
        </pc:spChg>
        <pc:spChg chg="mod">
          <ac:chgData name="Sarika Nanda" userId="3c368337-10cf-4e57-80c9-f567c077d047" providerId="ADAL" clId="{2479ED50-5070-4758-B732-375590A76D2B}" dt="2025-02-18T06:03:33.476" v="2" actId="34135"/>
          <ac:spMkLst>
            <pc:docMk/>
            <pc:sldMk cId="38100189" sldId="800"/>
            <ac:spMk id="19" creationId="{5E6F0C1A-8F35-4F11-11AA-5FED4DEA7E1B}"/>
          </ac:spMkLst>
        </pc:spChg>
        <pc:picChg chg="mod">
          <ac:chgData name="Sarika Nanda" userId="3c368337-10cf-4e57-80c9-f567c077d047" providerId="ADAL" clId="{2479ED50-5070-4758-B732-375590A76D2B}" dt="2025-02-18T06:03:33.476" v="2" actId="34135"/>
          <ac:picMkLst>
            <pc:docMk/>
            <pc:sldMk cId="38100189" sldId="800"/>
            <ac:picMk id="3" creationId="{BA04B43E-A93C-0340-9E5A-06938A15FE21}"/>
          </ac:picMkLst>
        </pc:picChg>
        <pc:picChg chg="mod">
          <ac:chgData name="Sarika Nanda" userId="3c368337-10cf-4e57-80c9-f567c077d047" providerId="ADAL" clId="{2479ED50-5070-4758-B732-375590A76D2B}" dt="2025-02-18T06:03:33.476" v="2" actId="34135"/>
          <ac:picMkLst>
            <pc:docMk/>
            <pc:sldMk cId="38100189" sldId="800"/>
            <ac:picMk id="4" creationId="{DE5DA6DC-25BB-EC81-B20F-0826E577D821}"/>
          </ac:picMkLst>
        </pc:picChg>
        <pc:picChg chg="mod">
          <ac:chgData name="Sarika Nanda" userId="3c368337-10cf-4e57-80c9-f567c077d047" providerId="ADAL" clId="{2479ED50-5070-4758-B732-375590A76D2B}" dt="2025-02-18T06:03:33.476" v="2" actId="34135"/>
          <ac:picMkLst>
            <pc:docMk/>
            <pc:sldMk cId="38100189" sldId="800"/>
            <ac:picMk id="5" creationId="{746595B3-C99F-C626-CE97-C032A38ED77D}"/>
          </ac:picMkLst>
        </pc:picChg>
        <pc:picChg chg="mod">
          <ac:chgData name="Sarika Nanda" userId="3c368337-10cf-4e57-80c9-f567c077d047" providerId="ADAL" clId="{2479ED50-5070-4758-B732-375590A76D2B}" dt="2025-02-18T06:03:33.476" v="2" actId="34135"/>
          <ac:picMkLst>
            <pc:docMk/>
            <pc:sldMk cId="38100189" sldId="800"/>
            <ac:picMk id="6" creationId="{F6BC8367-6EE6-8954-6F90-4624818549D7}"/>
          </ac:picMkLst>
        </pc:picChg>
        <pc:picChg chg="mod">
          <ac:chgData name="Sarika Nanda" userId="3c368337-10cf-4e57-80c9-f567c077d047" providerId="ADAL" clId="{2479ED50-5070-4758-B732-375590A76D2B}" dt="2025-02-18T06:03:33.476" v="2" actId="34135"/>
          <ac:picMkLst>
            <pc:docMk/>
            <pc:sldMk cId="38100189" sldId="800"/>
            <ac:picMk id="7" creationId="{F3F4AB4D-DF24-19F3-823C-6DDBFF414E6F}"/>
          </ac:picMkLst>
        </pc:picChg>
      </pc:sldChg>
      <pc:sldChg chg="modSp mod">
        <pc:chgData name="Sarika Nanda" userId="3c368337-10cf-4e57-80c9-f567c077d047" providerId="ADAL" clId="{2479ED50-5070-4758-B732-375590A76D2B}" dt="2025-02-18T06:03:42.278" v="3" actId="34135"/>
        <pc:sldMkLst>
          <pc:docMk/>
          <pc:sldMk cId="836439670" sldId="803"/>
        </pc:sldMkLst>
        <pc:spChg chg="mod">
          <ac:chgData name="Sarika Nanda" userId="3c368337-10cf-4e57-80c9-f567c077d047" providerId="ADAL" clId="{2479ED50-5070-4758-B732-375590A76D2B}" dt="2025-02-18T06:03:42.278" v="3" actId="34135"/>
          <ac:spMkLst>
            <pc:docMk/>
            <pc:sldMk cId="836439670" sldId="803"/>
            <ac:spMk id="2" creationId="{AC3B9D11-229E-7181-C7DE-FBB7E0C882A7}"/>
          </ac:spMkLst>
        </pc:spChg>
        <pc:spChg chg="mod">
          <ac:chgData name="Sarika Nanda" userId="3c368337-10cf-4e57-80c9-f567c077d047" providerId="ADAL" clId="{2479ED50-5070-4758-B732-375590A76D2B}" dt="2025-02-18T06:03:42.278" v="3" actId="34135"/>
          <ac:spMkLst>
            <pc:docMk/>
            <pc:sldMk cId="836439670" sldId="803"/>
            <ac:spMk id="6" creationId="{400B391D-457D-87FE-B84A-21977B8F48E3}"/>
          </ac:spMkLst>
        </pc:spChg>
        <pc:spChg chg="mod">
          <ac:chgData name="Sarika Nanda" userId="3c368337-10cf-4e57-80c9-f567c077d047" providerId="ADAL" clId="{2479ED50-5070-4758-B732-375590A76D2B}" dt="2025-02-18T06:03:42.278" v="3" actId="34135"/>
          <ac:spMkLst>
            <pc:docMk/>
            <pc:sldMk cId="836439670" sldId="803"/>
            <ac:spMk id="7" creationId="{C3FF25B7-4E48-EAE3-9A40-DA5451B26C38}"/>
          </ac:spMkLst>
        </pc:spChg>
        <pc:spChg chg="mod">
          <ac:chgData name="Sarika Nanda" userId="3c368337-10cf-4e57-80c9-f567c077d047" providerId="ADAL" clId="{2479ED50-5070-4758-B732-375590A76D2B}" dt="2025-02-18T06:03:42.278" v="3" actId="34135"/>
          <ac:spMkLst>
            <pc:docMk/>
            <pc:sldMk cId="836439670" sldId="803"/>
            <ac:spMk id="8" creationId="{B5E476AF-19FC-240E-8BC7-76DACCB8C520}"/>
          </ac:spMkLst>
        </pc:spChg>
        <pc:spChg chg="mod">
          <ac:chgData name="Sarika Nanda" userId="3c368337-10cf-4e57-80c9-f567c077d047" providerId="ADAL" clId="{2479ED50-5070-4758-B732-375590A76D2B}" dt="2025-02-18T06:03:42.278" v="3" actId="34135"/>
          <ac:spMkLst>
            <pc:docMk/>
            <pc:sldMk cId="836439670" sldId="803"/>
            <ac:spMk id="9" creationId="{4659E251-AC3C-C06F-5DB7-9840F638E89C}"/>
          </ac:spMkLst>
        </pc:spChg>
        <pc:spChg chg="mod">
          <ac:chgData name="Sarika Nanda" userId="3c368337-10cf-4e57-80c9-f567c077d047" providerId="ADAL" clId="{2479ED50-5070-4758-B732-375590A76D2B}" dt="2025-02-18T06:03:42.278" v="3" actId="34135"/>
          <ac:spMkLst>
            <pc:docMk/>
            <pc:sldMk cId="836439670" sldId="803"/>
            <ac:spMk id="10" creationId="{0465078B-8533-3812-FB0A-13191FCD0CB4}"/>
          </ac:spMkLst>
        </pc:spChg>
        <pc:spChg chg="mod">
          <ac:chgData name="Sarika Nanda" userId="3c368337-10cf-4e57-80c9-f567c077d047" providerId="ADAL" clId="{2479ED50-5070-4758-B732-375590A76D2B}" dt="2025-02-18T06:03:42.278" v="3" actId="34135"/>
          <ac:spMkLst>
            <pc:docMk/>
            <pc:sldMk cId="836439670" sldId="803"/>
            <ac:spMk id="13" creationId="{3046C787-078D-4807-42B4-9761303A32C9}"/>
          </ac:spMkLst>
        </pc:spChg>
        <pc:picChg chg="mod">
          <ac:chgData name="Sarika Nanda" userId="3c368337-10cf-4e57-80c9-f567c077d047" providerId="ADAL" clId="{2479ED50-5070-4758-B732-375590A76D2B}" dt="2025-02-18T06:03:42.278" v="3" actId="34135"/>
          <ac:picMkLst>
            <pc:docMk/>
            <pc:sldMk cId="836439670" sldId="803"/>
            <ac:picMk id="3" creationId="{E6128AA7-435B-307B-622E-5D382905FD8B}"/>
          </ac:picMkLst>
        </pc:picChg>
      </pc:sldChg>
      <pc:sldChg chg="modSp mod">
        <pc:chgData name="Sarika Nanda" userId="3c368337-10cf-4e57-80c9-f567c077d047" providerId="ADAL" clId="{2479ED50-5070-4758-B732-375590A76D2B}" dt="2025-02-18T06:04:38.118" v="4" actId="34135"/>
        <pc:sldMkLst>
          <pc:docMk/>
          <pc:sldMk cId="137204667" sldId="810"/>
        </pc:sldMkLst>
        <pc:spChg chg="mod">
          <ac:chgData name="Sarika Nanda" userId="3c368337-10cf-4e57-80c9-f567c077d047" providerId="ADAL" clId="{2479ED50-5070-4758-B732-375590A76D2B}" dt="2025-02-18T06:04:38.118" v="4" actId="34135"/>
          <ac:spMkLst>
            <pc:docMk/>
            <pc:sldMk cId="137204667" sldId="810"/>
            <ac:spMk id="5" creationId="{6DBD1F87-43B5-E542-8C47-6C4C22CAA4E1}"/>
          </ac:spMkLst>
        </pc:spChg>
        <pc:spChg chg="mod">
          <ac:chgData name="Sarika Nanda" userId="3c368337-10cf-4e57-80c9-f567c077d047" providerId="ADAL" clId="{2479ED50-5070-4758-B732-375590A76D2B}" dt="2025-02-18T06:04:38.118" v="4" actId="34135"/>
          <ac:spMkLst>
            <pc:docMk/>
            <pc:sldMk cId="137204667" sldId="810"/>
            <ac:spMk id="6" creationId="{42757A28-111D-9D05-155D-50D639C56A3B}"/>
          </ac:spMkLst>
        </pc:spChg>
        <pc:spChg chg="mod">
          <ac:chgData name="Sarika Nanda" userId="3c368337-10cf-4e57-80c9-f567c077d047" providerId="ADAL" clId="{2479ED50-5070-4758-B732-375590A76D2B}" dt="2025-02-18T06:04:38.118" v="4" actId="34135"/>
          <ac:spMkLst>
            <pc:docMk/>
            <pc:sldMk cId="137204667" sldId="810"/>
            <ac:spMk id="7" creationId="{15C78508-0737-8F6D-99B9-8DB99F8ABB8F}"/>
          </ac:spMkLst>
        </pc:spChg>
        <pc:spChg chg="mod">
          <ac:chgData name="Sarika Nanda" userId="3c368337-10cf-4e57-80c9-f567c077d047" providerId="ADAL" clId="{2479ED50-5070-4758-B732-375590A76D2B}" dt="2025-02-18T06:04:38.118" v="4" actId="34135"/>
          <ac:spMkLst>
            <pc:docMk/>
            <pc:sldMk cId="137204667" sldId="810"/>
            <ac:spMk id="8" creationId="{0AD685F1-3B17-15E2-A647-6C06AA7491CF}"/>
          </ac:spMkLst>
        </pc:spChg>
        <pc:graphicFrameChg chg="mod">
          <ac:chgData name="Sarika Nanda" userId="3c368337-10cf-4e57-80c9-f567c077d047" providerId="ADAL" clId="{2479ED50-5070-4758-B732-375590A76D2B}" dt="2025-02-18T06:04:38.118" v="4" actId="34135"/>
          <ac:graphicFrameMkLst>
            <pc:docMk/>
            <pc:sldMk cId="137204667" sldId="810"/>
            <ac:graphicFrameMk id="277" creationId="{00000000-0000-0000-0000-000000000000}"/>
          </ac:graphicFrameMkLst>
        </pc:graphicFrameChg>
      </pc:sldChg>
      <pc:sldChg chg="delSp mod">
        <pc:chgData name="Sarika Nanda" userId="3c368337-10cf-4e57-80c9-f567c077d047" providerId="ADAL" clId="{2479ED50-5070-4758-B732-375590A76D2B}" dt="2025-02-18T06:09:16.291" v="8" actId="478"/>
        <pc:sldMkLst>
          <pc:docMk/>
          <pc:sldMk cId="4145346694" sldId="812"/>
        </pc:sldMkLst>
        <pc:spChg chg="del">
          <ac:chgData name="Sarika Nanda" userId="3c368337-10cf-4e57-80c9-f567c077d047" providerId="ADAL" clId="{2479ED50-5070-4758-B732-375590A76D2B}" dt="2025-02-18T06:09:16.291" v="8" actId="478"/>
          <ac:spMkLst>
            <pc:docMk/>
            <pc:sldMk cId="4145346694" sldId="812"/>
            <ac:spMk id="10" creationId="{5D073840-BC5A-620C-891C-8958760CAD63}"/>
          </ac:spMkLst>
        </pc:spChg>
      </pc:sldChg>
      <pc:sldChg chg="delSp mod">
        <pc:chgData name="Sarika Nanda" userId="3c368337-10cf-4e57-80c9-f567c077d047" providerId="ADAL" clId="{2479ED50-5070-4758-B732-375590A76D2B}" dt="2025-02-18T06:09:41.193" v="9" actId="478"/>
        <pc:sldMkLst>
          <pc:docMk/>
          <pc:sldMk cId="1190572839" sldId="813"/>
        </pc:sldMkLst>
        <pc:spChg chg="del">
          <ac:chgData name="Sarika Nanda" userId="3c368337-10cf-4e57-80c9-f567c077d047" providerId="ADAL" clId="{2479ED50-5070-4758-B732-375590A76D2B}" dt="2025-02-18T06:09:41.193" v="9" actId="478"/>
          <ac:spMkLst>
            <pc:docMk/>
            <pc:sldMk cId="1190572839" sldId="813"/>
            <ac:spMk id="15" creationId="{29543EA3-CB24-8AD4-F9C3-83421230AD9B}"/>
          </ac:spMkLst>
        </pc:spChg>
      </pc:sldChg>
      <pc:sldChg chg="modSp mod">
        <pc:chgData name="Sarika Nanda" userId="3c368337-10cf-4e57-80c9-f567c077d047" providerId="ADAL" clId="{2479ED50-5070-4758-B732-375590A76D2B}" dt="2025-02-18T06:05:16.726" v="5" actId="34135"/>
        <pc:sldMkLst>
          <pc:docMk/>
          <pc:sldMk cId="4024025599" sldId="814"/>
        </pc:sldMkLst>
        <pc:spChg chg="mod">
          <ac:chgData name="Sarika Nanda" userId="3c368337-10cf-4e57-80c9-f567c077d047" providerId="ADAL" clId="{2479ED50-5070-4758-B732-375590A76D2B}" dt="2025-02-18T06:05:16.726" v="5" actId="34135"/>
          <ac:spMkLst>
            <pc:docMk/>
            <pc:sldMk cId="4024025599" sldId="814"/>
            <ac:spMk id="2" creationId="{AC3B9D11-229E-7181-C7DE-FBB7E0C882A7}"/>
          </ac:spMkLst>
        </pc:spChg>
        <pc:spChg chg="mod">
          <ac:chgData name="Sarika Nanda" userId="3c368337-10cf-4e57-80c9-f567c077d047" providerId="ADAL" clId="{2479ED50-5070-4758-B732-375590A76D2B}" dt="2025-02-18T06:05:16.726" v="5" actId="34135"/>
          <ac:spMkLst>
            <pc:docMk/>
            <pc:sldMk cId="4024025599" sldId="814"/>
            <ac:spMk id="6" creationId="{A4515D5A-BCAB-DA2C-DA8D-C2719289EE64}"/>
          </ac:spMkLst>
        </pc:spChg>
        <pc:spChg chg="mod">
          <ac:chgData name="Sarika Nanda" userId="3c368337-10cf-4e57-80c9-f567c077d047" providerId="ADAL" clId="{2479ED50-5070-4758-B732-375590A76D2B}" dt="2025-02-18T06:05:16.726" v="5" actId="34135"/>
          <ac:spMkLst>
            <pc:docMk/>
            <pc:sldMk cId="4024025599" sldId="814"/>
            <ac:spMk id="8" creationId="{66448D18-D630-031A-E453-E4AF4D3C1A72}"/>
          </ac:spMkLst>
        </pc:spChg>
        <pc:spChg chg="mod">
          <ac:chgData name="Sarika Nanda" userId="3c368337-10cf-4e57-80c9-f567c077d047" providerId="ADAL" clId="{2479ED50-5070-4758-B732-375590A76D2B}" dt="2025-02-18T06:05:16.726" v="5" actId="34135"/>
          <ac:spMkLst>
            <pc:docMk/>
            <pc:sldMk cId="4024025599" sldId="814"/>
            <ac:spMk id="9" creationId="{1FCB5C78-F2E8-7DF6-702E-952378693AFB}"/>
          </ac:spMkLst>
        </pc:spChg>
        <pc:spChg chg="mod">
          <ac:chgData name="Sarika Nanda" userId="3c368337-10cf-4e57-80c9-f567c077d047" providerId="ADAL" clId="{2479ED50-5070-4758-B732-375590A76D2B}" dt="2025-02-18T06:05:16.726" v="5" actId="34135"/>
          <ac:spMkLst>
            <pc:docMk/>
            <pc:sldMk cId="4024025599" sldId="814"/>
            <ac:spMk id="10" creationId="{F5EB3404-EA68-382A-F194-F9B9D2BCF40D}"/>
          </ac:spMkLst>
        </pc:spChg>
        <pc:spChg chg="mod">
          <ac:chgData name="Sarika Nanda" userId="3c368337-10cf-4e57-80c9-f567c077d047" providerId="ADAL" clId="{2479ED50-5070-4758-B732-375590A76D2B}" dt="2025-02-18T06:05:16.726" v="5" actId="34135"/>
          <ac:spMkLst>
            <pc:docMk/>
            <pc:sldMk cId="4024025599" sldId="814"/>
            <ac:spMk id="11" creationId="{840556CD-9989-7F16-F7F7-E0A515DAE4B4}"/>
          </ac:spMkLst>
        </pc:spChg>
        <pc:spChg chg="mod">
          <ac:chgData name="Sarika Nanda" userId="3c368337-10cf-4e57-80c9-f567c077d047" providerId="ADAL" clId="{2479ED50-5070-4758-B732-375590A76D2B}" dt="2025-02-18T06:05:16.726" v="5" actId="34135"/>
          <ac:spMkLst>
            <pc:docMk/>
            <pc:sldMk cId="4024025599" sldId="814"/>
            <ac:spMk id="12" creationId="{B2212059-94DA-585E-E909-16208A9BEAD7}"/>
          </ac:spMkLst>
        </pc:spChg>
        <pc:picChg chg="mod">
          <ac:chgData name="Sarika Nanda" userId="3c368337-10cf-4e57-80c9-f567c077d047" providerId="ADAL" clId="{2479ED50-5070-4758-B732-375590A76D2B}" dt="2025-02-18T06:05:16.726" v="5" actId="34135"/>
          <ac:picMkLst>
            <pc:docMk/>
            <pc:sldMk cId="4024025599" sldId="814"/>
            <ac:picMk id="3" creationId="{D92D5C6E-367F-BCC8-7883-9B9D70647E64}"/>
          </ac:picMkLst>
        </pc:picChg>
      </pc:sldChg>
      <pc:sldChg chg="modNotesTx">
        <pc:chgData name="Sarika Nanda" userId="3c368337-10cf-4e57-80c9-f567c077d047" providerId="ADAL" clId="{2479ED50-5070-4758-B732-375590A76D2B}" dt="2025-02-18T06:07:40.878" v="7" actId="2711"/>
        <pc:sldMkLst>
          <pc:docMk/>
          <pc:sldMk cId="1278535673" sldId="816"/>
        </pc:sldMkLst>
      </pc:sldChg>
    </pc:docChg>
  </pc:docChgLst>
  <pc:docChgLst>
    <pc:chgData name="Batul Poonawala" userId="bc6560b3-2cf5-4027-96ed-9717ac635bcb" providerId="ADAL" clId="{807A7EC5-E98E-43C3-83E4-28CD46258D44}"/>
    <pc:docChg chg="undo custSel delSld modSld sldOrd modSection">
      <pc:chgData name="Batul Poonawala" userId="bc6560b3-2cf5-4027-96ed-9717ac635bcb" providerId="ADAL" clId="{807A7EC5-E98E-43C3-83E4-28CD46258D44}" dt="2025-02-18T05:09:56.001" v="709" actId="34135"/>
      <pc:docMkLst>
        <pc:docMk/>
      </pc:docMkLst>
      <pc:sldChg chg="delSp modSp mod modNotesTx">
        <pc:chgData name="Batul Poonawala" userId="bc6560b3-2cf5-4027-96ed-9717ac635bcb" providerId="ADAL" clId="{807A7EC5-E98E-43C3-83E4-28CD46258D44}" dt="2025-02-17T12:36:55.095" v="579" actId="20577"/>
        <pc:sldMkLst>
          <pc:docMk/>
          <pc:sldMk cId="0" sldId="269"/>
        </pc:sldMkLst>
        <pc:spChg chg="del">
          <ac:chgData name="Batul Poonawala" userId="bc6560b3-2cf5-4027-96ed-9717ac635bcb" providerId="ADAL" clId="{807A7EC5-E98E-43C3-83E4-28CD46258D44}" dt="2025-02-17T10:43:21.497" v="431" actId="478"/>
          <ac:spMkLst>
            <pc:docMk/>
            <pc:sldMk cId="0" sldId="269"/>
            <ac:spMk id="3" creationId="{F1D6A320-EE63-4A49-5BBF-31B550EFA5B6}"/>
          </ac:spMkLst>
        </pc:spChg>
        <pc:spChg chg="mod">
          <ac:chgData name="Batul Poonawala" userId="bc6560b3-2cf5-4027-96ed-9717ac635bcb" providerId="ADAL" clId="{807A7EC5-E98E-43C3-83E4-28CD46258D44}" dt="2025-02-17T12:36:55.095" v="579" actId="20577"/>
          <ac:spMkLst>
            <pc:docMk/>
            <pc:sldMk cId="0" sldId="269"/>
            <ac:spMk id="8" creationId="{39CE2513-5F17-B39F-AB5A-935F40DF9748}"/>
          </ac:spMkLst>
        </pc:spChg>
      </pc:sldChg>
      <pc:sldChg chg="delSp modSp mod modNotesTx">
        <pc:chgData name="Batul Poonawala" userId="bc6560b3-2cf5-4027-96ed-9717ac635bcb" providerId="ADAL" clId="{807A7EC5-E98E-43C3-83E4-28CD46258D44}" dt="2025-02-17T12:40:08.881" v="647" actId="113"/>
        <pc:sldMkLst>
          <pc:docMk/>
          <pc:sldMk cId="2945559379" sldId="494"/>
        </pc:sldMkLst>
        <pc:spChg chg="del mod">
          <ac:chgData name="Batul Poonawala" userId="bc6560b3-2cf5-4027-96ed-9717ac635bcb" providerId="ADAL" clId="{807A7EC5-E98E-43C3-83E4-28CD46258D44}" dt="2025-02-17T10:05:49.121" v="151" actId="478"/>
          <ac:spMkLst>
            <pc:docMk/>
            <pc:sldMk cId="2945559379" sldId="494"/>
            <ac:spMk id="5" creationId="{4F2B48BF-7291-74DE-5541-07FB57A81406}"/>
          </ac:spMkLst>
        </pc:spChg>
      </pc:sldChg>
      <pc:sldChg chg="delSp mod">
        <pc:chgData name="Batul Poonawala" userId="bc6560b3-2cf5-4027-96ed-9717ac635bcb" providerId="ADAL" clId="{807A7EC5-E98E-43C3-83E4-28CD46258D44}" dt="2025-02-17T10:43:39.699" v="434" actId="478"/>
        <pc:sldMkLst>
          <pc:docMk/>
          <pc:sldMk cId="2557519695" sldId="636"/>
        </pc:sldMkLst>
        <pc:spChg chg="del">
          <ac:chgData name="Batul Poonawala" userId="bc6560b3-2cf5-4027-96ed-9717ac635bcb" providerId="ADAL" clId="{807A7EC5-E98E-43C3-83E4-28CD46258D44}" dt="2025-02-17T10:43:39.699" v="434" actId="478"/>
          <ac:spMkLst>
            <pc:docMk/>
            <pc:sldMk cId="2557519695" sldId="636"/>
            <ac:spMk id="4" creationId="{19A7375C-3AC4-7D9B-83AB-F129F98AAF66}"/>
          </ac:spMkLst>
        </pc:spChg>
      </pc:sldChg>
      <pc:sldChg chg="addSp delSp modSp mod modCm modNotesTx">
        <pc:chgData name="Batul Poonawala" userId="bc6560b3-2cf5-4027-96ed-9717ac635bcb" providerId="ADAL" clId="{807A7EC5-E98E-43C3-83E4-28CD46258D44}" dt="2025-02-17T17:06:03.611" v="688" actId="34135"/>
        <pc:sldMkLst>
          <pc:docMk/>
          <pc:sldMk cId="3336648829" sldId="664"/>
        </pc:sldMkLst>
        <pc:spChg chg="mod">
          <ac:chgData name="Batul Poonawala" userId="bc6560b3-2cf5-4027-96ed-9717ac635bcb" providerId="ADAL" clId="{807A7EC5-E98E-43C3-83E4-28CD46258D44}" dt="2025-02-17T17:06:00.152" v="687" actId="164"/>
          <ac:spMkLst>
            <pc:docMk/>
            <pc:sldMk cId="3336648829" sldId="664"/>
            <ac:spMk id="7" creationId="{A81FCAC3-C24A-2275-A04D-CBDCD47F694D}"/>
          </ac:spMkLst>
        </pc:spChg>
        <pc:spChg chg="mod">
          <ac:chgData name="Batul Poonawala" userId="bc6560b3-2cf5-4027-96ed-9717ac635bcb" providerId="ADAL" clId="{807A7EC5-E98E-43C3-83E4-28CD46258D44}" dt="2025-02-17T17:06:03.611" v="688" actId="34135"/>
          <ac:spMkLst>
            <pc:docMk/>
            <pc:sldMk cId="3336648829" sldId="664"/>
            <ac:spMk id="30" creationId="{0B259B9C-FBD8-B27E-E7DD-EC48C83B8285}"/>
          </ac:spMkLst>
        </pc:spChg>
        <pc:spChg chg="mod">
          <ac:chgData name="Batul Poonawala" userId="bc6560b3-2cf5-4027-96ed-9717ac635bcb" providerId="ADAL" clId="{807A7EC5-E98E-43C3-83E4-28CD46258D44}" dt="2025-02-17T17:06:03.611" v="688" actId="34135"/>
          <ac:spMkLst>
            <pc:docMk/>
            <pc:sldMk cId="3336648829" sldId="664"/>
            <ac:spMk id="31" creationId="{CFBBB440-67F6-5BA0-62E3-77F5399FD5A5}"/>
          </ac:spMkLst>
        </pc:spChg>
        <pc:spChg chg="mod">
          <ac:chgData name="Batul Poonawala" userId="bc6560b3-2cf5-4027-96ed-9717ac635bcb" providerId="ADAL" clId="{807A7EC5-E98E-43C3-83E4-28CD46258D44}" dt="2025-02-17T17:06:03.611" v="688" actId="34135"/>
          <ac:spMkLst>
            <pc:docMk/>
            <pc:sldMk cId="3336648829" sldId="664"/>
            <ac:spMk id="34" creationId="{693C6E25-0ABF-1826-6B7B-F296D38AC39C}"/>
          </ac:spMkLst>
        </pc:spChg>
        <pc:spChg chg="mod">
          <ac:chgData name="Batul Poonawala" userId="bc6560b3-2cf5-4027-96ed-9717ac635bcb" providerId="ADAL" clId="{807A7EC5-E98E-43C3-83E4-28CD46258D44}" dt="2025-02-17T17:06:03.611" v="688" actId="34135"/>
          <ac:spMkLst>
            <pc:docMk/>
            <pc:sldMk cId="3336648829" sldId="664"/>
            <ac:spMk id="36" creationId="{F517822F-4D21-2514-9123-D36106019FC6}"/>
          </ac:spMkLst>
        </pc:spChg>
        <pc:spChg chg="add mod">
          <ac:chgData name="Batul Poonawala" userId="bc6560b3-2cf5-4027-96ed-9717ac635bcb" providerId="ADAL" clId="{807A7EC5-E98E-43C3-83E4-28CD46258D44}" dt="2025-02-17T17:06:03.611" v="688" actId="34135"/>
          <ac:spMkLst>
            <pc:docMk/>
            <pc:sldMk cId="3336648829" sldId="664"/>
            <ac:spMk id="128" creationId="{9EC5D5B1-7281-8D11-A266-0CCE31E65A3F}"/>
          </ac:spMkLst>
        </pc:spChg>
        <pc:spChg chg="mod">
          <ac:chgData name="Batul Poonawala" userId="bc6560b3-2cf5-4027-96ed-9717ac635bcb" providerId="ADAL" clId="{807A7EC5-E98E-43C3-83E4-28CD46258D44}" dt="2025-02-17T17:06:03.611" v="688" actId="34135"/>
          <ac:spMkLst>
            <pc:docMk/>
            <pc:sldMk cId="3336648829" sldId="664"/>
            <ac:spMk id="167" creationId="{1B6C946D-D1AD-F623-EA0C-B67053208291}"/>
          </ac:spMkLst>
        </pc:spChg>
        <pc:spChg chg="del">
          <ac:chgData name="Batul Poonawala" userId="bc6560b3-2cf5-4027-96ed-9717ac635bcb" providerId="ADAL" clId="{807A7EC5-E98E-43C3-83E4-28CD46258D44}" dt="2025-02-17T17:05:44.472" v="683" actId="478"/>
          <ac:spMkLst>
            <pc:docMk/>
            <pc:sldMk cId="3336648829" sldId="664"/>
            <ac:spMk id="168" creationId="{2A3B7406-6BC7-DE5F-A625-47069D15FD97}"/>
          </ac:spMkLst>
        </pc:spChg>
        <pc:spChg chg="del">
          <ac:chgData name="Batul Poonawala" userId="bc6560b3-2cf5-4027-96ed-9717ac635bcb" providerId="ADAL" clId="{807A7EC5-E98E-43C3-83E4-28CD46258D44}" dt="2025-02-17T17:05:44.472" v="683" actId="478"/>
          <ac:spMkLst>
            <pc:docMk/>
            <pc:sldMk cId="3336648829" sldId="664"/>
            <ac:spMk id="171" creationId="{8C7341FF-162E-6233-34DA-9CBD87C96CFE}"/>
          </ac:spMkLst>
        </pc:spChg>
        <pc:spChg chg="del">
          <ac:chgData name="Batul Poonawala" userId="bc6560b3-2cf5-4027-96ed-9717ac635bcb" providerId="ADAL" clId="{807A7EC5-E98E-43C3-83E4-28CD46258D44}" dt="2025-02-17T17:05:44.472" v="683" actId="478"/>
          <ac:spMkLst>
            <pc:docMk/>
            <pc:sldMk cId="3336648829" sldId="664"/>
            <ac:spMk id="177" creationId="{E74B85EB-FC78-92D0-A6EA-15A5CCB0F2CC}"/>
          </ac:spMkLst>
        </pc:spChg>
        <pc:spChg chg="del">
          <ac:chgData name="Batul Poonawala" userId="bc6560b3-2cf5-4027-96ed-9717ac635bcb" providerId="ADAL" clId="{807A7EC5-E98E-43C3-83E4-28CD46258D44}" dt="2025-02-17T17:05:44.472" v="683" actId="478"/>
          <ac:spMkLst>
            <pc:docMk/>
            <pc:sldMk cId="3336648829" sldId="664"/>
            <ac:spMk id="189" creationId="{C0C59CC4-7A0C-A8F6-796C-2CD13CB3E83F}"/>
          </ac:spMkLst>
        </pc:spChg>
        <pc:spChg chg="del">
          <ac:chgData name="Batul Poonawala" userId="bc6560b3-2cf5-4027-96ed-9717ac635bcb" providerId="ADAL" clId="{807A7EC5-E98E-43C3-83E4-28CD46258D44}" dt="2025-02-17T17:05:44.472" v="683" actId="478"/>
          <ac:spMkLst>
            <pc:docMk/>
            <pc:sldMk cId="3336648829" sldId="664"/>
            <ac:spMk id="191" creationId="{8910CB27-8D1B-89D1-4969-B4AB4FC1018A}"/>
          </ac:spMkLst>
        </pc:spChg>
        <pc:spChg chg="del">
          <ac:chgData name="Batul Poonawala" userId="bc6560b3-2cf5-4027-96ed-9717ac635bcb" providerId="ADAL" clId="{807A7EC5-E98E-43C3-83E4-28CD46258D44}" dt="2025-02-17T17:05:44.472" v="683" actId="478"/>
          <ac:spMkLst>
            <pc:docMk/>
            <pc:sldMk cId="3336648829" sldId="664"/>
            <ac:spMk id="192" creationId="{D7276576-01A7-5179-FDBD-718EBA597EFD}"/>
          </ac:spMkLst>
        </pc:spChg>
        <pc:spChg chg="add mod">
          <ac:chgData name="Batul Poonawala" userId="bc6560b3-2cf5-4027-96ed-9717ac635bcb" providerId="ADAL" clId="{807A7EC5-E98E-43C3-83E4-28CD46258D44}" dt="2025-02-17T17:06:00.152" v="687" actId="164"/>
          <ac:spMkLst>
            <pc:docMk/>
            <pc:sldMk cId="3336648829" sldId="664"/>
            <ac:spMk id="234" creationId="{8CBA0485-2944-F9C6-0FE4-647701DF69D2}"/>
          </ac:spMkLst>
        </pc:spChg>
        <pc:spChg chg="mod">
          <ac:chgData name="Batul Poonawala" userId="bc6560b3-2cf5-4027-96ed-9717ac635bcb" providerId="ADAL" clId="{807A7EC5-E98E-43C3-83E4-28CD46258D44}" dt="2025-02-17T17:05:54.523" v="686"/>
          <ac:spMkLst>
            <pc:docMk/>
            <pc:sldMk cId="3336648829" sldId="664"/>
            <ac:spMk id="241" creationId="{44700AF9-673A-BBA1-BA7C-66B18C9362B9}"/>
          </ac:spMkLst>
        </pc:spChg>
        <pc:spChg chg="mod">
          <ac:chgData name="Batul Poonawala" userId="bc6560b3-2cf5-4027-96ed-9717ac635bcb" providerId="ADAL" clId="{807A7EC5-E98E-43C3-83E4-28CD46258D44}" dt="2025-02-17T17:05:54.523" v="686"/>
          <ac:spMkLst>
            <pc:docMk/>
            <pc:sldMk cId="3336648829" sldId="664"/>
            <ac:spMk id="242" creationId="{FB73A311-D2F7-72C8-1B4B-37F0BD11F8CA}"/>
          </ac:spMkLst>
        </pc:spChg>
        <pc:spChg chg="mod">
          <ac:chgData name="Batul Poonawala" userId="bc6560b3-2cf5-4027-96ed-9717ac635bcb" providerId="ADAL" clId="{807A7EC5-E98E-43C3-83E4-28CD46258D44}" dt="2025-02-17T17:05:54.523" v="686"/>
          <ac:spMkLst>
            <pc:docMk/>
            <pc:sldMk cId="3336648829" sldId="664"/>
            <ac:spMk id="243" creationId="{31C5544A-502A-4CB6-DBF6-64AB3BF69234}"/>
          </ac:spMkLst>
        </pc:spChg>
        <pc:spChg chg="mod">
          <ac:chgData name="Batul Poonawala" userId="bc6560b3-2cf5-4027-96ed-9717ac635bcb" providerId="ADAL" clId="{807A7EC5-E98E-43C3-83E4-28CD46258D44}" dt="2025-02-17T17:05:54.523" v="686"/>
          <ac:spMkLst>
            <pc:docMk/>
            <pc:sldMk cId="3336648829" sldId="664"/>
            <ac:spMk id="248" creationId="{DF116F52-7C10-F51E-995E-AF118F264F4A}"/>
          </ac:spMkLst>
        </pc:spChg>
        <pc:spChg chg="mod">
          <ac:chgData name="Batul Poonawala" userId="bc6560b3-2cf5-4027-96ed-9717ac635bcb" providerId="ADAL" clId="{807A7EC5-E98E-43C3-83E4-28CD46258D44}" dt="2025-02-17T17:05:54.523" v="686"/>
          <ac:spMkLst>
            <pc:docMk/>
            <pc:sldMk cId="3336648829" sldId="664"/>
            <ac:spMk id="253" creationId="{99754F84-A9B9-A119-71D0-EAC40FB645F8}"/>
          </ac:spMkLst>
        </pc:spChg>
        <pc:spChg chg="mod">
          <ac:chgData name="Batul Poonawala" userId="bc6560b3-2cf5-4027-96ed-9717ac635bcb" providerId="ADAL" clId="{807A7EC5-E98E-43C3-83E4-28CD46258D44}" dt="2025-02-17T17:05:54.523" v="686"/>
          <ac:spMkLst>
            <pc:docMk/>
            <pc:sldMk cId="3336648829" sldId="664"/>
            <ac:spMk id="254" creationId="{9A318D96-BAA3-A204-0335-EE845182503D}"/>
          </ac:spMkLst>
        </pc:spChg>
        <pc:spChg chg="mod">
          <ac:chgData name="Batul Poonawala" userId="bc6560b3-2cf5-4027-96ed-9717ac635bcb" providerId="ADAL" clId="{807A7EC5-E98E-43C3-83E4-28CD46258D44}" dt="2025-02-17T17:05:54.523" v="686"/>
          <ac:spMkLst>
            <pc:docMk/>
            <pc:sldMk cId="3336648829" sldId="664"/>
            <ac:spMk id="255" creationId="{C318E0F0-9913-519B-D655-FBF2908F22C2}"/>
          </ac:spMkLst>
        </pc:spChg>
        <pc:spChg chg="mod">
          <ac:chgData name="Batul Poonawala" userId="bc6560b3-2cf5-4027-96ed-9717ac635bcb" providerId="ADAL" clId="{807A7EC5-E98E-43C3-83E4-28CD46258D44}" dt="2025-02-17T17:05:54.523" v="686"/>
          <ac:spMkLst>
            <pc:docMk/>
            <pc:sldMk cId="3336648829" sldId="664"/>
            <ac:spMk id="322" creationId="{2B4B3654-0FA1-405C-2807-017BDBC8B960}"/>
          </ac:spMkLst>
        </pc:spChg>
        <pc:spChg chg="del">
          <ac:chgData name="Batul Poonawala" userId="bc6560b3-2cf5-4027-96ed-9717ac635bcb" providerId="ADAL" clId="{807A7EC5-E98E-43C3-83E4-28CD46258D44}" dt="2025-02-17T17:05:44.472" v="683" actId="478"/>
          <ac:spMkLst>
            <pc:docMk/>
            <pc:sldMk cId="3336648829" sldId="664"/>
            <ac:spMk id="587" creationId="{611044E6-76FB-87A2-D932-0FC44695D3E0}"/>
          </ac:spMkLst>
        </pc:spChg>
        <pc:spChg chg="mod">
          <ac:chgData name="Batul Poonawala" userId="bc6560b3-2cf5-4027-96ed-9717ac635bcb" providerId="ADAL" clId="{807A7EC5-E98E-43C3-83E4-28CD46258D44}" dt="2025-02-17T17:06:00.152" v="687" actId="164"/>
          <ac:spMkLst>
            <pc:docMk/>
            <pc:sldMk cId="3336648829" sldId="664"/>
            <ac:spMk id="590" creationId="{3A3106DB-2F53-2A8D-A9DF-D139557BE208}"/>
          </ac:spMkLst>
        </pc:spChg>
        <pc:spChg chg="mod">
          <ac:chgData name="Batul Poonawala" userId="bc6560b3-2cf5-4027-96ed-9717ac635bcb" providerId="ADAL" clId="{807A7EC5-E98E-43C3-83E4-28CD46258D44}" dt="2025-02-17T17:06:00.152" v="687" actId="164"/>
          <ac:spMkLst>
            <pc:docMk/>
            <pc:sldMk cId="3336648829" sldId="664"/>
            <ac:spMk id="591" creationId="{7F8E97AB-FEE1-E968-9508-E28430B897BE}"/>
          </ac:spMkLst>
        </pc:spChg>
        <pc:spChg chg="mod">
          <ac:chgData name="Batul Poonawala" userId="bc6560b3-2cf5-4027-96ed-9717ac635bcb" providerId="ADAL" clId="{807A7EC5-E98E-43C3-83E4-28CD46258D44}" dt="2025-02-17T17:06:00.152" v="687" actId="164"/>
          <ac:spMkLst>
            <pc:docMk/>
            <pc:sldMk cId="3336648829" sldId="664"/>
            <ac:spMk id="592" creationId="{F4146B30-3F97-3AED-D8E5-46A14539542F}"/>
          </ac:spMkLst>
        </pc:spChg>
        <pc:spChg chg="mod">
          <ac:chgData name="Batul Poonawala" userId="bc6560b3-2cf5-4027-96ed-9717ac635bcb" providerId="ADAL" clId="{807A7EC5-E98E-43C3-83E4-28CD46258D44}" dt="2025-02-17T17:06:00.152" v="687" actId="164"/>
          <ac:spMkLst>
            <pc:docMk/>
            <pc:sldMk cId="3336648829" sldId="664"/>
            <ac:spMk id="594" creationId="{1D0FC88D-EEF7-FE70-802E-A3D5229492EC}"/>
          </ac:spMkLst>
        </pc:spChg>
        <pc:spChg chg="mod">
          <ac:chgData name="Batul Poonawala" userId="bc6560b3-2cf5-4027-96ed-9717ac635bcb" providerId="ADAL" clId="{807A7EC5-E98E-43C3-83E4-28CD46258D44}" dt="2025-02-17T17:06:00.152" v="687" actId="164"/>
          <ac:spMkLst>
            <pc:docMk/>
            <pc:sldMk cId="3336648829" sldId="664"/>
            <ac:spMk id="595" creationId="{D7F563A2-9D67-5621-1483-D71DB25203D7}"/>
          </ac:spMkLst>
        </pc:spChg>
        <pc:spChg chg="mod">
          <ac:chgData name="Batul Poonawala" userId="bc6560b3-2cf5-4027-96ed-9717ac635bcb" providerId="ADAL" clId="{807A7EC5-E98E-43C3-83E4-28CD46258D44}" dt="2025-02-17T17:06:03.611" v="688" actId="34135"/>
          <ac:spMkLst>
            <pc:docMk/>
            <pc:sldMk cId="3336648829" sldId="664"/>
            <ac:spMk id="622" creationId="{3A6DFDB8-E3F6-C2FB-39DA-F4B6A31F76D8}"/>
          </ac:spMkLst>
        </pc:spChg>
        <pc:spChg chg="del">
          <ac:chgData name="Batul Poonawala" userId="bc6560b3-2cf5-4027-96ed-9717ac635bcb" providerId="ADAL" clId="{807A7EC5-E98E-43C3-83E4-28CD46258D44}" dt="2025-02-17T17:05:49.408" v="685" actId="478"/>
          <ac:spMkLst>
            <pc:docMk/>
            <pc:sldMk cId="3336648829" sldId="664"/>
            <ac:spMk id="631" creationId="{E63E8AA4-D979-76BB-62BF-A5752B3BE440}"/>
          </ac:spMkLst>
        </pc:spChg>
        <pc:spChg chg="del">
          <ac:chgData name="Batul Poonawala" userId="bc6560b3-2cf5-4027-96ed-9717ac635bcb" providerId="ADAL" clId="{807A7EC5-E98E-43C3-83E4-28CD46258D44}" dt="2025-02-17T17:05:49.408" v="685" actId="478"/>
          <ac:spMkLst>
            <pc:docMk/>
            <pc:sldMk cId="3336648829" sldId="664"/>
            <ac:spMk id="632" creationId="{85DAC0FE-0981-031E-CC22-6335F744374F}"/>
          </ac:spMkLst>
        </pc:spChg>
        <pc:spChg chg="del">
          <ac:chgData name="Batul Poonawala" userId="bc6560b3-2cf5-4027-96ed-9717ac635bcb" providerId="ADAL" clId="{807A7EC5-E98E-43C3-83E4-28CD46258D44}" dt="2025-02-17T17:05:44.472" v="683" actId="478"/>
          <ac:spMkLst>
            <pc:docMk/>
            <pc:sldMk cId="3336648829" sldId="664"/>
            <ac:spMk id="633" creationId="{FFE8AF49-02F5-164E-D7B7-77AA5723C079}"/>
          </ac:spMkLst>
        </pc:spChg>
        <pc:spChg chg="del">
          <ac:chgData name="Batul Poonawala" userId="bc6560b3-2cf5-4027-96ed-9717ac635bcb" providerId="ADAL" clId="{807A7EC5-E98E-43C3-83E4-28CD46258D44}" dt="2025-02-17T17:05:49.408" v="685" actId="478"/>
          <ac:spMkLst>
            <pc:docMk/>
            <pc:sldMk cId="3336648829" sldId="664"/>
            <ac:spMk id="634" creationId="{6EA53B63-99C6-A933-D33F-8E773BDDAD55}"/>
          </ac:spMkLst>
        </pc:spChg>
        <pc:spChg chg="mod">
          <ac:chgData name="Batul Poonawala" userId="bc6560b3-2cf5-4027-96ed-9717ac635bcb" providerId="ADAL" clId="{807A7EC5-E98E-43C3-83E4-28CD46258D44}" dt="2025-02-17T17:06:00.152" v="687" actId="164"/>
          <ac:spMkLst>
            <pc:docMk/>
            <pc:sldMk cId="3336648829" sldId="664"/>
            <ac:spMk id="635" creationId="{55773FBF-94A0-754E-84AB-F70323D0639F}"/>
          </ac:spMkLst>
        </pc:spChg>
        <pc:spChg chg="mod">
          <ac:chgData name="Batul Poonawala" userId="bc6560b3-2cf5-4027-96ed-9717ac635bcb" providerId="ADAL" clId="{807A7EC5-E98E-43C3-83E4-28CD46258D44}" dt="2025-02-17T17:06:00.152" v="687" actId="164"/>
          <ac:spMkLst>
            <pc:docMk/>
            <pc:sldMk cId="3336648829" sldId="664"/>
            <ac:spMk id="636" creationId="{1192F132-7B6C-22D8-2232-EB4640E50771}"/>
          </ac:spMkLst>
        </pc:spChg>
        <pc:spChg chg="mod">
          <ac:chgData name="Batul Poonawala" userId="bc6560b3-2cf5-4027-96ed-9717ac635bcb" providerId="ADAL" clId="{807A7EC5-E98E-43C3-83E4-28CD46258D44}" dt="2025-02-17T17:05:44.921" v="684"/>
          <ac:spMkLst>
            <pc:docMk/>
            <pc:sldMk cId="3336648829" sldId="664"/>
            <ac:spMk id="669" creationId="{3DBE549E-8289-98AD-24ED-5647FDFEE927}"/>
          </ac:spMkLst>
        </pc:spChg>
        <pc:spChg chg="mod">
          <ac:chgData name="Batul Poonawala" userId="bc6560b3-2cf5-4027-96ed-9717ac635bcb" providerId="ADAL" clId="{807A7EC5-E98E-43C3-83E4-28CD46258D44}" dt="2025-02-17T17:06:03.611" v="688" actId="34135"/>
          <ac:spMkLst>
            <pc:docMk/>
            <pc:sldMk cId="3336648829" sldId="664"/>
            <ac:spMk id="688" creationId="{9430C9B1-539B-2983-AF24-C25A2A948196}"/>
          </ac:spMkLst>
        </pc:spChg>
        <pc:spChg chg="mod">
          <ac:chgData name="Batul Poonawala" userId="bc6560b3-2cf5-4027-96ed-9717ac635bcb" providerId="ADAL" clId="{807A7EC5-E98E-43C3-83E4-28CD46258D44}" dt="2025-02-17T17:06:03.611" v="688" actId="34135"/>
          <ac:spMkLst>
            <pc:docMk/>
            <pc:sldMk cId="3336648829" sldId="664"/>
            <ac:spMk id="693" creationId="{57182919-22DA-9F3B-6B00-AD37C5E931D5}"/>
          </ac:spMkLst>
        </pc:spChg>
        <pc:spChg chg="mod">
          <ac:chgData name="Batul Poonawala" userId="bc6560b3-2cf5-4027-96ed-9717ac635bcb" providerId="ADAL" clId="{807A7EC5-E98E-43C3-83E4-28CD46258D44}" dt="2025-02-17T17:06:03.611" v="688" actId="34135"/>
          <ac:spMkLst>
            <pc:docMk/>
            <pc:sldMk cId="3336648829" sldId="664"/>
            <ac:spMk id="700" creationId="{0BD249CC-87B8-1913-28AE-271BE9BD571F}"/>
          </ac:spMkLst>
        </pc:spChg>
        <pc:spChg chg="del">
          <ac:chgData name="Batul Poonawala" userId="bc6560b3-2cf5-4027-96ed-9717ac635bcb" providerId="ADAL" clId="{807A7EC5-E98E-43C3-83E4-28CD46258D44}" dt="2025-02-17T17:05:44.472" v="683" actId="478"/>
          <ac:spMkLst>
            <pc:docMk/>
            <pc:sldMk cId="3336648829" sldId="664"/>
            <ac:spMk id="703" creationId="{2C66A5DE-D1E1-5FEC-8F47-DBDCD11AB573}"/>
          </ac:spMkLst>
        </pc:spChg>
        <pc:spChg chg="del">
          <ac:chgData name="Batul Poonawala" userId="bc6560b3-2cf5-4027-96ed-9717ac635bcb" providerId="ADAL" clId="{807A7EC5-E98E-43C3-83E4-28CD46258D44}" dt="2025-02-17T17:05:44.472" v="683" actId="478"/>
          <ac:spMkLst>
            <pc:docMk/>
            <pc:sldMk cId="3336648829" sldId="664"/>
            <ac:spMk id="734" creationId="{2A514660-5702-1978-2F0C-C5C819876ED1}"/>
          </ac:spMkLst>
        </pc:spChg>
        <pc:spChg chg="mod">
          <ac:chgData name="Batul Poonawala" userId="bc6560b3-2cf5-4027-96ed-9717ac635bcb" providerId="ADAL" clId="{807A7EC5-E98E-43C3-83E4-28CD46258D44}" dt="2025-02-17T16:47:11.593" v="682" actId="20577"/>
          <ac:spMkLst>
            <pc:docMk/>
            <pc:sldMk cId="3336648829" sldId="664"/>
            <ac:spMk id="735" creationId="{92F953AB-61CF-0C7F-E660-2332519B75C0}"/>
          </ac:spMkLst>
        </pc:spChg>
        <pc:spChg chg="mod">
          <ac:chgData name="Batul Poonawala" userId="bc6560b3-2cf5-4027-96ed-9717ac635bcb" providerId="ADAL" clId="{807A7EC5-E98E-43C3-83E4-28CD46258D44}" dt="2025-02-17T17:05:54.523" v="686"/>
          <ac:spMkLst>
            <pc:docMk/>
            <pc:sldMk cId="3336648829" sldId="664"/>
            <ac:spMk id="765" creationId="{4D31282E-7147-F6A9-17C7-47EE56C239E7}"/>
          </ac:spMkLst>
        </pc:spChg>
        <pc:grpChg chg="del">
          <ac:chgData name="Batul Poonawala" userId="bc6560b3-2cf5-4027-96ed-9717ac635bcb" providerId="ADAL" clId="{807A7EC5-E98E-43C3-83E4-28CD46258D44}" dt="2025-02-17T17:05:49.408" v="685" actId="478"/>
          <ac:grpSpMkLst>
            <pc:docMk/>
            <pc:sldMk cId="3336648829" sldId="664"/>
            <ac:grpSpMk id="650" creationId="{7F53ABE7-28E7-E41F-183C-D267FFE8BD3C}"/>
          </ac:grpSpMkLst>
        </pc:grpChg>
        <pc:extLst>
          <p:ext xmlns:p="http://schemas.openxmlformats.org/presentationml/2006/main" uri="{D6D511B9-2390-475A-947B-AFAB55BFBCF1}">
            <pc226:cmChg xmlns:pc226="http://schemas.microsoft.com/office/powerpoint/2022/06/main/command" chg="mod">
              <pc226:chgData name="Batul Poonawala" userId="bc6560b3-2cf5-4027-96ed-9717ac635bcb" providerId="ADAL" clId="{807A7EC5-E98E-43C3-83E4-28CD46258D44}" dt="2025-02-17T10:35:39.967" v="197" actId="6549"/>
              <pc2:cmMkLst xmlns:pc2="http://schemas.microsoft.com/office/powerpoint/2019/9/main/command">
                <pc:docMk/>
                <pc:sldMk cId="3336648829" sldId="664"/>
                <pc2:cmMk id="{E9403CAA-5677-45C0-B53C-DC4F461A618B}"/>
              </pc2:cmMkLst>
            </pc226:cmChg>
            <pc226:cmChg xmlns:pc226="http://schemas.microsoft.com/office/powerpoint/2022/06/main/command" chg="mod">
              <pc226:chgData name="Batul Poonawala" userId="bc6560b3-2cf5-4027-96ed-9717ac635bcb" providerId="ADAL" clId="{807A7EC5-E98E-43C3-83E4-28CD46258D44}" dt="2025-02-17T10:35:39.967" v="197" actId="6549"/>
              <pc2:cmMkLst xmlns:pc2="http://schemas.microsoft.com/office/powerpoint/2019/9/main/command">
                <pc:docMk/>
                <pc:sldMk cId="3336648829" sldId="664"/>
                <pc2:cmMk id="{50887CC1-C3B9-45D2-9F66-DF8FC413C7FC}"/>
              </pc2:cmMkLst>
            </pc226:cmChg>
            <pc226:cmChg xmlns:pc226="http://schemas.microsoft.com/office/powerpoint/2022/06/main/command" chg="mod">
              <pc226:chgData name="Batul Poonawala" userId="bc6560b3-2cf5-4027-96ed-9717ac635bcb" providerId="ADAL" clId="{807A7EC5-E98E-43C3-83E4-28CD46258D44}" dt="2025-02-17T10:35:39.967" v="197" actId="6549"/>
              <pc2:cmMkLst xmlns:pc2="http://schemas.microsoft.com/office/powerpoint/2019/9/main/command">
                <pc:docMk/>
                <pc:sldMk cId="3336648829" sldId="664"/>
                <pc2:cmMk id="{3A23F8D1-3387-455B-9EEB-D24A84C0179C}"/>
              </pc2:cmMkLst>
            </pc226:cmChg>
          </p:ext>
        </pc:extLst>
      </pc:sldChg>
      <pc:sldChg chg="addSp delSp modSp mod ord modCm">
        <pc:chgData name="Batul Poonawala" userId="bc6560b3-2cf5-4027-96ed-9717ac635bcb" providerId="ADAL" clId="{807A7EC5-E98E-43C3-83E4-28CD46258D44}" dt="2025-02-18T05:08:54.838" v="699" actId="34135"/>
        <pc:sldMkLst>
          <pc:docMk/>
          <pc:sldMk cId="1266707995" sldId="694"/>
        </pc:sldMkLst>
        <pc:spChg chg="mod">
          <ac:chgData name="Batul Poonawala" userId="bc6560b3-2cf5-4027-96ed-9717ac635bcb" providerId="ADAL" clId="{807A7EC5-E98E-43C3-83E4-28CD46258D44}" dt="2025-02-18T05:08:54.838" v="699" actId="34135"/>
          <ac:spMkLst>
            <pc:docMk/>
            <pc:sldMk cId="1266707995" sldId="694"/>
            <ac:spMk id="2" creationId="{47131736-1F7B-43E1-A411-D02F80926155}"/>
          </ac:spMkLst>
        </pc:spChg>
        <pc:spChg chg="del">
          <ac:chgData name="Batul Poonawala" userId="bc6560b3-2cf5-4027-96ed-9717ac635bcb" providerId="ADAL" clId="{807A7EC5-E98E-43C3-83E4-28CD46258D44}" dt="2025-02-17T10:05:04.515" v="143" actId="478"/>
          <ac:spMkLst>
            <pc:docMk/>
            <pc:sldMk cId="1266707995" sldId="694"/>
            <ac:spMk id="3" creationId="{F893B1B2-E34A-FE49-C8BE-3688EB378541}"/>
          </ac:spMkLst>
        </pc:spChg>
        <pc:spChg chg="add mod">
          <ac:chgData name="Batul Poonawala" userId="bc6560b3-2cf5-4027-96ed-9717ac635bcb" providerId="ADAL" clId="{807A7EC5-E98E-43C3-83E4-28CD46258D44}" dt="2025-02-18T05:08:54.838" v="699" actId="34135"/>
          <ac:spMkLst>
            <pc:docMk/>
            <pc:sldMk cId="1266707995" sldId="694"/>
            <ac:spMk id="4" creationId="{D8E17BB7-455E-61EA-4795-1C24834774F8}"/>
          </ac:spMkLst>
        </pc:spChg>
        <pc:spChg chg="mod">
          <ac:chgData name="Batul Poonawala" userId="bc6560b3-2cf5-4027-96ed-9717ac635bcb" providerId="ADAL" clId="{807A7EC5-E98E-43C3-83E4-28CD46258D44}" dt="2025-02-18T05:08:54.838" v="699" actId="34135"/>
          <ac:spMkLst>
            <pc:docMk/>
            <pc:sldMk cId="1266707995" sldId="694"/>
            <ac:spMk id="5" creationId="{EABC046C-F58D-4F90-8025-BE7DA04D2C7A}"/>
          </ac:spMkLst>
        </pc:spChg>
        <pc:spChg chg="mod">
          <ac:chgData name="Batul Poonawala" userId="bc6560b3-2cf5-4027-96ed-9717ac635bcb" providerId="ADAL" clId="{807A7EC5-E98E-43C3-83E4-28CD46258D44}" dt="2025-02-18T05:08:54.838" v="699" actId="34135"/>
          <ac:spMkLst>
            <pc:docMk/>
            <pc:sldMk cId="1266707995" sldId="694"/>
            <ac:spMk id="7" creationId="{3323E49C-0255-EE56-2426-CFD8354FC8B7}"/>
          </ac:spMkLst>
        </pc:spChg>
        <pc:spChg chg="mod">
          <ac:chgData name="Batul Poonawala" userId="bc6560b3-2cf5-4027-96ed-9717ac635bcb" providerId="ADAL" clId="{807A7EC5-E98E-43C3-83E4-28CD46258D44}" dt="2025-02-18T05:08:54.838" v="699" actId="34135"/>
          <ac:spMkLst>
            <pc:docMk/>
            <pc:sldMk cId="1266707995" sldId="694"/>
            <ac:spMk id="8" creationId="{F0E7197E-1911-02B5-1518-FD3227DB8B4B}"/>
          </ac:spMkLst>
        </pc:spChg>
        <pc:spChg chg="del">
          <ac:chgData name="Batul Poonawala" userId="bc6560b3-2cf5-4027-96ed-9717ac635bcb" providerId="ADAL" clId="{807A7EC5-E98E-43C3-83E4-28CD46258D44}" dt="2025-02-17T10:05:25.423" v="149" actId="478"/>
          <ac:spMkLst>
            <pc:docMk/>
            <pc:sldMk cId="1266707995" sldId="694"/>
            <ac:spMk id="9" creationId="{B04A8AF7-07E8-458D-B8BB-7D4E8B70C971}"/>
          </ac:spMkLst>
        </pc:spChg>
        <pc:spChg chg="mod">
          <ac:chgData name="Batul Poonawala" userId="bc6560b3-2cf5-4027-96ed-9717ac635bcb" providerId="ADAL" clId="{807A7EC5-E98E-43C3-83E4-28CD46258D44}" dt="2025-02-18T05:08:54.838" v="699" actId="34135"/>
          <ac:spMkLst>
            <pc:docMk/>
            <pc:sldMk cId="1266707995" sldId="694"/>
            <ac:spMk id="10" creationId="{26C12486-BBFC-4BFD-9FA4-3E46CF94B9D6}"/>
          </ac:spMkLst>
        </pc:spChg>
        <pc:picChg chg="mod">
          <ac:chgData name="Batul Poonawala" userId="bc6560b3-2cf5-4027-96ed-9717ac635bcb" providerId="ADAL" clId="{807A7EC5-E98E-43C3-83E4-28CD46258D44}" dt="2025-02-18T05:08:54.838" v="699" actId="34135"/>
          <ac:picMkLst>
            <pc:docMk/>
            <pc:sldMk cId="1266707995" sldId="694"/>
            <ac:picMk id="11" creationId="{411DF54A-CDF2-4FBB-BA82-C3B433EE7EFC}"/>
          </ac:picMkLst>
        </pc:picChg>
        <pc:extLst>
          <p:ext xmlns:p="http://schemas.openxmlformats.org/presentationml/2006/main" uri="{D6D511B9-2390-475A-947B-AFAB55BFBCF1}">
            <pc226:cmChg xmlns:pc226="http://schemas.microsoft.com/office/powerpoint/2022/06/main/command" chg="mod">
              <pc226:chgData name="Batul Poonawala" userId="bc6560b3-2cf5-4027-96ed-9717ac635bcb" providerId="ADAL" clId="{807A7EC5-E98E-43C3-83E4-28CD46258D44}" dt="2025-02-17T10:04:21.319" v="11" actId="20577"/>
              <pc2:cmMkLst xmlns:pc2="http://schemas.microsoft.com/office/powerpoint/2019/9/main/command">
                <pc:docMk/>
                <pc:sldMk cId="1266707995" sldId="694"/>
                <pc2:cmMk id="{A12F03CD-7B24-4F06-BEB5-8216CC4A7219}"/>
              </pc2:cmMkLst>
            </pc226:cmChg>
          </p:ext>
        </pc:extLst>
      </pc:sldChg>
      <pc:sldChg chg="modSp del mod">
        <pc:chgData name="Batul Poonawala" userId="bc6560b3-2cf5-4027-96ed-9717ac635bcb" providerId="ADAL" clId="{807A7EC5-E98E-43C3-83E4-28CD46258D44}" dt="2025-02-17T10:44:27.180" v="447" actId="47"/>
        <pc:sldMkLst>
          <pc:docMk/>
          <pc:sldMk cId="3262517607" sldId="758"/>
        </pc:sldMkLst>
        <pc:spChg chg="mod">
          <ac:chgData name="Batul Poonawala" userId="bc6560b3-2cf5-4027-96ed-9717ac635bcb" providerId="ADAL" clId="{807A7EC5-E98E-43C3-83E4-28CD46258D44}" dt="2025-02-17T10:04:15.230" v="9" actId="14100"/>
          <ac:spMkLst>
            <pc:docMk/>
            <pc:sldMk cId="3262517607" sldId="758"/>
            <ac:spMk id="4" creationId="{BE171AFE-040B-7092-DA85-3DA9DFC017A7}"/>
          </ac:spMkLst>
        </pc:spChg>
        <pc:spChg chg="mod">
          <ac:chgData name="Batul Poonawala" userId="bc6560b3-2cf5-4027-96ed-9717ac635bcb" providerId="ADAL" clId="{807A7EC5-E98E-43C3-83E4-28CD46258D44}" dt="2025-02-17T10:43:30.797" v="432" actId="1076"/>
          <ac:spMkLst>
            <pc:docMk/>
            <pc:sldMk cId="3262517607" sldId="758"/>
            <ac:spMk id="5" creationId="{C19AE4D4-E846-AAB9-3AAC-EEAAE81D46CD}"/>
          </ac:spMkLst>
        </pc:spChg>
      </pc:sldChg>
      <pc:sldChg chg="modSp mod modCm">
        <pc:chgData name="Batul Poonawala" userId="bc6560b3-2cf5-4027-96ed-9717ac635bcb" providerId="ADAL" clId="{807A7EC5-E98E-43C3-83E4-28CD46258D44}" dt="2025-02-17T11:43:15.607" v="490" actId="20577"/>
        <pc:sldMkLst>
          <pc:docMk/>
          <pc:sldMk cId="3217857801" sldId="761"/>
        </pc:sldMkLst>
        <pc:spChg chg="mod">
          <ac:chgData name="Batul Poonawala" userId="bc6560b3-2cf5-4027-96ed-9717ac635bcb" providerId="ADAL" clId="{807A7EC5-E98E-43C3-83E4-28CD46258D44}" dt="2025-02-17T11:43:15.607" v="490" actId="20577"/>
          <ac:spMkLst>
            <pc:docMk/>
            <pc:sldMk cId="3217857801" sldId="761"/>
            <ac:spMk id="4" creationId="{44420CE3-7DDF-519D-7FF5-1D56223BEE7B}"/>
          </ac:spMkLst>
        </pc:spChg>
        <pc:extLst>
          <p:ext xmlns:p="http://schemas.openxmlformats.org/presentationml/2006/main" uri="{D6D511B9-2390-475A-947B-AFAB55BFBCF1}">
            <pc226:cmChg xmlns:pc226="http://schemas.microsoft.com/office/powerpoint/2022/06/main/command" chg="mod">
              <pc226:chgData name="Batul Poonawala" userId="bc6560b3-2cf5-4027-96ed-9717ac635bcb" providerId="ADAL" clId="{807A7EC5-E98E-43C3-83E4-28CD46258D44}" dt="2025-02-17T11:43:12.663" v="483" actId="6549"/>
              <pc2:cmMkLst xmlns:pc2="http://schemas.microsoft.com/office/powerpoint/2019/9/main/command">
                <pc:docMk/>
                <pc:sldMk cId="3217857801" sldId="761"/>
                <pc2:cmMk id="{EAF2546A-BA9F-451C-ADA5-BDE4E7DB1518}"/>
              </pc2:cmMkLst>
            </pc226:cmChg>
            <pc226:cmChg xmlns:pc226="http://schemas.microsoft.com/office/powerpoint/2022/06/main/command" chg="mod">
              <pc226:chgData name="Batul Poonawala" userId="bc6560b3-2cf5-4027-96ed-9717ac635bcb" providerId="ADAL" clId="{807A7EC5-E98E-43C3-83E4-28CD46258D44}" dt="2025-02-17T11:43:12.663" v="483" actId="6549"/>
              <pc2:cmMkLst xmlns:pc2="http://schemas.microsoft.com/office/powerpoint/2019/9/main/command">
                <pc:docMk/>
                <pc:sldMk cId="3217857801" sldId="761"/>
                <pc2:cmMk id="{F2F41F82-E3AD-4CF7-BB0E-94ADBBDDCA19}"/>
              </pc2:cmMkLst>
            </pc226:cmChg>
          </p:ext>
        </pc:extLst>
      </pc:sldChg>
      <pc:sldChg chg="delSp modSp mod">
        <pc:chgData name="Batul Poonawala" userId="bc6560b3-2cf5-4027-96ed-9717ac635bcb" providerId="ADAL" clId="{807A7EC5-E98E-43C3-83E4-28CD46258D44}" dt="2025-02-18T05:08:22.994" v="695" actId="34135"/>
        <pc:sldMkLst>
          <pc:docMk/>
          <pc:sldMk cId="4028550596" sldId="768"/>
        </pc:sldMkLst>
        <pc:spChg chg="mod">
          <ac:chgData name="Batul Poonawala" userId="bc6560b3-2cf5-4027-96ed-9717ac635bcb" providerId="ADAL" clId="{807A7EC5-E98E-43C3-83E4-28CD46258D44}" dt="2025-02-18T05:08:22.994" v="695" actId="34135"/>
          <ac:spMkLst>
            <pc:docMk/>
            <pc:sldMk cId="4028550596" sldId="768"/>
            <ac:spMk id="4" creationId="{AEB1D196-021B-CF2B-CFF6-9E4153439D1B}"/>
          </ac:spMkLst>
        </pc:spChg>
        <pc:spChg chg="mod">
          <ac:chgData name="Batul Poonawala" userId="bc6560b3-2cf5-4027-96ed-9717ac635bcb" providerId="ADAL" clId="{807A7EC5-E98E-43C3-83E4-28CD46258D44}" dt="2025-02-18T05:08:22.994" v="695" actId="34135"/>
          <ac:spMkLst>
            <pc:docMk/>
            <pc:sldMk cId="4028550596" sldId="768"/>
            <ac:spMk id="7" creationId="{135E3BC4-4116-203E-77A5-4F0CE0760E3F}"/>
          </ac:spMkLst>
        </pc:spChg>
        <pc:spChg chg="mod">
          <ac:chgData name="Batul Poonawala" userId="bc6560b3-2cf5-4027-96ed-9717ac635bcb" providerId="ADAL" clId="{807A7EC5-E98E-43C3-83E4-28CD46258D44}" dt="2025-02-18T05:08:22.994" v="695" actId="34135"/>
          <ac:spMkLst>
            <pc:docMk/>
            <pc:sldMk cId="4028550596" sldId="768"/>
            <ac:spMk id="14" creationId="{F66E5403-EB0E-AC9B-3BA2-3704F6A0C54A}"/>
          </ac:spMkLst>
        </pc:spChg>
        <pc:spChg chg="mod">
          <ac:chgData name="Batul Poonawala" userId="bc6560b3-2cf5-4027-96ed-9717ac635bcb" providerId="ADAL" clId="{807A7EC5-E98E-43C3-83E4-28CD46258D44}" dt="2025-02-18T05:08:22.994" v="695" actId="34135"/>
          <ac:spMkLst>
            <pc:docMk/>
            <pc:sldMk cId="4028550596" sldId="768"/>
            <ac:spMk id="19" creationId="{E82AAC83-D0E1-7613-A453-1A7E721E8614}"/>
          </ac:spMkLst>
        </pc:spChg>
        <pc:spChg chg="mod">
          <ac:chgData name="Batul Poonawala" userId="bc6560b3-2cf5-4027-96ed-9717ac635bcb" providerId="ADAL" clId="{807A7EC5-E98E-43C3-83E4-28CD46258D44}" dt="2025-02-18T05:08:22.994" v="695" actId="34135"/>
          <ac:spMkLst>
            <pc:docMk/>
            <pc:sldMk cId="4028550596" sldId="768"/>
            <ac:spMk id="22" creationId="{88180E2E-F40D-C34E-5AB2-FF230320A554}"/>
          </ac:spMkLst>
        </pc:spChg>
        <pc:spChg chg="mod">
          <ac:chgData name="Batul Poonawala" userId="bc6560b3-2cf5-4027-96ed-9717ac635bcb" providerId="ADAL" clId="{807A7EC5-E98E-43C3-83E4-28CD46258D44}" dt="2025-02-18T05:08:22.994" v="695" actId="34135"/>
          <ac:spMkLst>
            <pc:docMk/>
            <pc:sldMk cId="4028550596" sldId="768"/>
            <ac:spMk id="32" creationId="{0DC96E23-555A-77E3-F940-5BE60E96B120}"/>
          </ac:spMkLst>
        </pc:spChg>
        <pc:spChg chg="del">
          <ac:chgData name="Batul Poonawala" userId="bc6560b3-2cf5-4027-96ed-9717ac635bcb" providerId="ADAL" clId="{807A7EC5-E98E-43C3-83E4-28CD46258D44}" dt="2025-02-17T10:43:13.702" v="430" actId="478"/>
          <ac:spMkLst>
            <pc:docMk/>
            <pc:sldMk cId="4028550596" sldId="768"/>
            <ac:spMk id="36" creationId="{02D8A007-5282-47F7-8DAB-B89C05B4F85E}"/>
          </ac:spMkLst>
        </pc:spChg>
        <pc:spChg chg="mod">
          <ac:chgData name="Batul Poonawala" userId="bc6560b3-2cf5-4027-96ed-9717ac635bcb" providerId="ADAL" clId="{807A7EC5-E98E-43C3-83E4-28CD46258D44}" dt="2025-02-18T05:08:22.994" v="695" actId="34135"/>
          <ac:spMkLst>
            <pc:docMk/>
            <pc:sldMk cId="4028550596" sldId="768"/>
            <ac:spMk id="41" creationId="{80A224DC-E8DC-826D-BDA4-1A489B8CD7DF}"/>
          </ac:spMkLst>
        </pc:spChg>
        <pc:spChg chg="mod">
          <ac:chgData name="Batul Poonawala" userId="bc6560b3-2cf5-4027-96ed-9717ac635bcb" providerId="ADAL" clId="{807A7EC5-E98E-43C3-83E4-28CD46258D44}" dt="2025-02-18T05:08:22.994" v="695" actId="34135"/>
          <ac:spMkLst>
            <pc:docMk/>
            <pc:sldMk cId="4028550596" sldId="768"/>
            <ac:spMk id="43" creationId="{1181E649-7261-FE0C-AD0A-A43B646F4734}"/>
          </ac:spMkLst>
        </pc:spChg>
        <pc:spChg chg="mod">
          <ac:chgData name="Batul Poonawala" userId="bc6560b3-2cf5-4027-96ed-9717ac635bcb" providerId="ADAL" clId="{807A7EC5-E98E-43C3-83E4-28CD46258D44}" dt="2025-02-18T05:08:22.994" v="695" actId="34135"/>
          <ac:spMkLst>
            <pc:docMk/>
            <pc:sldMk cId="4028550596" sldId="768"/>
            <ac:spMk id="59" creationId="{A51018BC-4351-C878-D0AB-798B8890EFB8}"/>
          </ac:spMkLst>
        </pc:spChg>
        <pc:spChg chg="mod">
          <ac:chgData name="Batul Poonawala" userId="bc6560b3-2cf5-4027-96ed-9717ac635bcb" providerId="ADAL" clId="{807A7EC5-E98E-43C3-83E4-28CD46258D44}" dt="2025-02-18T05:08:22.994" v="695" actId="34135"/>
          <ac:spMkLst>
            <pc:docMk/>
            <pc:sldMk cId="4028550596" sldId="768"/>
            <ac:spMk id="65" creationId="{9879DC40-4B46-BE3B-6A91-1B361DF31387}"/>
          </ac:spMkLst>
        </pc:spChg>
      </pc:sldChg>
      <pc:sldChg chg="delSp mod">
        <pc:chgData name="Batul Poonawala" userId="bc6560b3-2cf5-4027-96ed-9717ac635bcb" providerId="ADAL" clId="{807A7EC5-E98E-43C3-83E4-28CD46258D44}" dt="2025-02-17T10:43:50.800" v="437" actId="478"/>
        <pc:sldMkLst>
          <pc:docMk/>
          <pc:sldMk cId="821561094" sldId="773"/>
        </pc:sldMkLst>
        <pc:spChg chg="del">
          <ac:chgData name="Batul Poonawala" userId="bc6560b3-2cf5-4027-96ed-9717ac635bcb" providerId="ADAL" clId="{807A7EC5-E98E-43C3-83E4-28CD46258D44}" dt="2025-02-17T10:43:50.800" v="437" actId="478"/>
          <ac:spMkLst>
            <pc:docMk/>
            <pc:sldMk cId="821561094" sldId="773"/>
            <ac:spMk id="2" creationId="{F03D8D69-7691-4B84-BF76-10A54FE72A4A}"/>
          </ac:spMkLst>
        </pc:spChg>
      </pc:sldChg>
      <pc:sldChg chg="delSp modSp mod modNotesTx">
        <pc:chgData name="Batul Poonawala" userId="bc6560b3-2cf5-4027-96ed-9717ac635bcb" providerId="ADAL" clId="{807A7EC5-E98E-43C3-83E4-28CD46258D44}" dt="2025-02-17T12:36:33.562" v="547" actId="20577"/>
        <pc:sldMkLst>
          <pc:docMk/>
          <pc:sldMk cId="3855436486" sldId="777"/>
        </pc:sldMkLst>
        <pc:spChg chg="del">
          <ac:chgData name="Batul Poonawala" userId="bc6560b3-2cf5-4027-96ed-9717ac635bcb" providerId="ADAL" clId="{807A7EC5-E98E-43C3-83E4-28CD46258D44}" dt="2025-02-17T10:44:07.671" v="445" actId="478"/>
          <ac:spMkLst>
            <pc:docMk/>
            <pc:sldMk cId="3855436486" sldId="777"/>
            <ac:spMk id="3" creationId="{F97F9395-2134-6673-1A83-CC24EDCAF185}"/>
          </ac:spMkLst>
        </pc:spChg>
        <pc:spChg chg="mod">
          <ac:chgData name="Batul Poonawala" userId="bc6560b3-2cf5-4027-96ed-9717ac635bcb" providerId="ADAL" clId="{807A7EC5-E98E-43C3-83E4-28CD46258D44}" dt="2025-02-17T12:36:33.562" v="547" actId="20577"/>
          <ac:spMkLst>
            <pc:docMk/>
            <pc:sldMk cId="3855436486" sldId="777"/>
            <ac:spMk id="15" creationId="{94DFFF76-8B0C-4F6D-A89F-E087AA4C0D9B}"/>
          </ac:spMkLst>
        </pc:spChg>
      </pc:sldChg>
      <pc:sldChg chg="modSp mod modNotesTx">
        <pc:chgData name="Batul Poonawala" userId="bc6560b3-2cf5-4027-96ed-9717ac635bcb" providerId="ADAL" clId="{807A7EC5-E98E-43C3-83E4-28CD46258D44}" dt="2025-02-18T05:09:56.001" v="709" actId="34135"/>
        <pc:sldMkLst>
          <pc:docMk/>
          <pc:sldMk cId="1358816999" sldId="783"/>
        </pc:sldMkLst>
        <pc:spChg chg="mod">
          <ac:chgData name="Batul Poonawala" userId="bc6560b3-2cf5-4027-96ed-9717ac635bcb" providerId="ADAL" clId="{807A7EC5-E98E-43C3-83E4-28CD46258D44}" dt="2025-02-18T05:09:56.001" v="709" actId="34135"/>
          <ac:spMkLst>
            <pc:docMk/>
            <pc:sldMk cId="1358816999" sldId="783"/>
            <ac:spMk id="2" creationId="{E0C9ABF9-D4E6-BD3A-D37A-4F50BDC02272}"/>
          </ac:spMkLst>
        </pc:spChg>
        <pc:spChg chg="mod">
          <ac:chgData name="Batul Poonawala" userId="bc6560b3-2cf5-4027-96ed-9717ac635bcb" providerId="ADAL" clId="{807A7EC5-E98E-43C3-83E4-28CD46258D44}" dt="2025-02-18T05:09:56.001" v="709" actId="34135"/>
          <ac:spMkLst>
            <pc:docMk/>
            <pc:sldMk cId="1358816999" sldId="783"/>
            <ac:spMk id="3" creationId="{8848186D-CE56-5BC5-8545-BD3A54F65350}"/>
          </ac:spMkLst>
        </pc:spChg>
        <pc:spChg chg="mod">
          <ac:chgData name="Batul Poonawala" userId="bc6560b3-2cf5-4027-96ed-9717ac635bcb" providerId="ADAL" clId="{807A7EC5-E98E-43C3-83E4-28CD46258D44}" dt="2025-02-18T05:09:56.001" v="709" actId="34135"/>
          <ac:spMkLst>
            <pc:docMk/>
            <pc:sldMk cId="1358816999" sldId="783"/>
            <ac:spMk id="7" creationId="{B4249E6C-0C00-BAC0-923A-9B7295EBF837}"/>
          </ac:spMkLst>
        </pc:spChg>
        <pc:spChg chg="mod">
          <ac:chgData name="Batul Poonawala" userId="bc6560b3-2cf5-4027-96ed-9717ac635bcb" providerId="ADAL" clId="{807A7EC5-E98E-43C3-83E4-28CD46258D44}" dt="2025-02-18T05:09:56.001" v="709" actId="34135"/>
          <ac:spMkLst>
            <pc:docMk/>
            <pc:sldMk cId="1358816999" sldId="783"/>
            <ac:spMk id="8" creationId="{F8826984-F1D7-6106-2C66-576DB8BE41EE}"/>
          </ac:spMkLst>
        </pc:spChg>
        <pc:spChg chg="mod">
          <ac:chgData name="Batul Poonawala" userId="bc6560b3-2cf5-4027-96ed-9717ac635bcb" providerId="ADAL" clId="{807A7EC5-E98E-43C3-83E4-28CD46258D44}" dt="2025-02-18T05:09:56.001" v="709" actId="34135"/>
          <ac:spMkLst>
            <pc:docMk/>
            <pc:sldMk cId="1358816999" sldId="783"/>
            <ac:spMk id="12" creationId="{3354D1AE-EC4F-4DD7-9542-63C91F3EA247}"/>
          </ac:spMkLst>
        </pc:spChg>
        <pc:spChg chg="mod">
          <ac:chgData name="Batul Poonawala" userId="bc6560b3-2cf5-4027-96ed-9717ac635bcb" providerId="ADAL" clId="{807A7EC5-E98E-43C3-83E4-28CD46258D44}" dt="2025-02-18T05:09:56.001" v="709" actId="34135"/>
          <ac:spMkLst>
            <pc:docMk/>
            <pc:sldMk cId="1358816999" sldId="783"/>
            <ac:spMk id="13" creationId="{A3CE3C1A-6EC9-4362-8AAB-3908722F58E9}"/>
          </ac:spMkLst>
        </pc:spChg>
      </pc:sldChg>
      <pc:sldChg chg="delSp mod">
        <pc:chgData name="Batul Poonawala" userId="bc6560b3-2cf5-4027-96ed-9717ac635bcb" providerId="ADAL" clId="{807A7EC5-E98E-43C3-83E4-28CD46258D44}" dt="2025-02-17T10:43:36.354" v="433" actId="478"/>
        <pc:sldMkLst>
          <pc:docMk/>
          <pc:sldMk cId="3391885913" sldId="792"/>
        </pc:sldMkLst>
        <pc:spChg chg="del">
          <ac:chgData name="Batul Poonawala" userId="bc6560b3-2cf5-4027-96ed-9717ac635bcb" providerId="ADAL" clId="{807A7EC5-E98E-43C3-83E4-28CD46258D44}" dt="2025-02-17T10:43:36.354" v="433" actId="478"/>
          <ac:spMkLst>
            <pc:docMk/>
            <pc:sldMk cId="3391885913" sldId="792"/>
            <ac:spMk id="4" creationId="{DE5D2CB4-F229-D6B4-F854-4260E59D38B5}"/>
          </ac:spMkLst>
        </pc:spChg>
      </pc:sldChg>
      <pc:sldChg chg="modNotesTx">
        <pc:chgData name="Batul Poonawala" userId="bc6560b3-2cf5-4027-96ed-9717ac635bcb" providerId="ADAL" clId="{807A7EC5-E98E-43C3-83E4-28CD46258D44}" dt="2025-02-17T11:30:13.015" v="454" actId="6549"/>
        <pc:sldMkLst>
          <pc:docMk/>
          <pc:sldMk cId="38100189" sldId="800"/>
        </pc:sldMkLst>
      </pc:sldChg>
      <pc:sldChg chg="modSp mod modAnim">
        <pc:chgData name="Batul Poonawala" userId="bc6560b3-2cf5-4027-96ed-9717ac635bcb" providerId="ADAL" clId="{807A7EC5-E98E-43C3-83E4-28CD46258D44}" dt="2025-02-18T05:07:47.829" v="689" actId="34135"/>
        <pc:sldMkLst>
          <pc:docMk/>
          <pc:sldMk cId="2299107323" sldId="801"/>
        </pc:sldMkLst>
        <pc:spChg chg="mod">
          <ac:chgData name="Batul Poonawala" userId="bc6560b3-2cf5-4027-96ed-9717ac635bcb" providerId="ADAL" clId="{807A7EC5-E98E-43C3-83E4-28CD46258D44}" dt="2025-02-18T05:07:47.829" v="689" actId="34135"/>
          <ac:spMkLst>
            <pc:docMk/>
            <pc:sldMk cId="2299107323" sldId="801"/>
            <ac:spMk id="2" creationId="{AC3B9D11-229E-7181-C7DE-FBB7E0C882A7}"/>
          </ac:spMkLst>
        </pc:spChg>
        <pc:spChg chg="mod">
          <ac:chgData name="Batul Poonawala" userId="bc6560b3-2cf5-4027-96ed-9717ac635bcb" providerId="ADAL" clId="{807A7EC5-E98E-43C3-83E4-28CD46258D44}" dt="2025-02-18T05:07:47.829" v="689" actId="34135"/>
          <ac:spMkLst>
            <pc:docMk/>
            <pc:sldMk cId="2299107323" sldId="801"/>
            <ac:spMk id="7" creationId="{B8B4071C-064A-09C5-130B-182CD08E367C}"/>
          </ac:spMkLst>
        </pc:spChg>
        <pc:spChg chg="mod">
          <ac:chgData name="Batul Poonawala" userId="bc6560b3-2cf5-4027-96ed-9717ac635bcb" providerId="ADAL" clId="{807A7EC5-E98E-43C3-83E4-28CD46258D44}" dt="2025-02-18T05:07:47.829" v="689" actId="34135"/>
          <ac:spMkLst>
            <pc:docMk/>
            <pc:sldMk cId="2299107323" sldId="801"/>
            <ac:spMk id="9" creationId="{B4A6A1FA-6A20-BF34-2AE9-7CF9D67EF52D}"/>
          </ac:spMkLst>
        </pc:spChg>
        <pc:picChg chg="mod">
          <ac:chgData name="Batul Poonawala" userId="bc6560b3-2cf5-4027-96ed-9717ac635bcb" providerId="ADAL" clId="{807A7EC5-E98E-43C3-83E4-28CD46258D44}" dt="2025-02-18T05:07:47.829" v="689" actId="34135"/>
          <ac:picMkLst>
            <pc:docMk/>
            <pc:sldMk cId="2299107323" sldId="801"/>
            <ac:picMk id="3" creationId="{10D403CB-468B-0A00-48B7-BAC1A42E3B7E}"/>
          </ac:picMkLst>
        </pc:picChg>
        <pc:picChg chg="mod">
          <ac:chgData name="Batul Poonawala" userId="bc6560b3-2cf5-4027-96ed-9717ac635bcb" providerId="ADAL" clId="{807A7EC5-E98E-43C3-83E4-28CD46258D44}" dt="2025-02-18T05:07:47.829" v="689" actId="34135"/>
          <ac:picMkLst>
            <pc:docMk/>
            <pc:sldMk cId="2299107323" sldId="801"/>
            <ac:picMk id="4" creationId="{17E33437-3468-A5E6-7CB7-CC71B248CDCF}"/>
          </ac:picMkLst>
        </pc:picChg>
      </pc:sldChg>
      <pc:sldChg chg="modSp mod modNotesTx">
        <pc:chgData name="Batul Poonawala" userId="bc6560b3-2cf5-4027-96ed-9717ac635bcb" providerId="ADAL" clId="{807A7EC5-E98E-43C3-83E4-28CD46258D44}" dt="2025-02-18T05:08:08.038" v="692" actId="34135"/>
        <pc:sldMkLst>
          <pc:docMk/>
          <pc:sldMk cId="2816475050" sldId="802"/>
        </pc:sldMkLst>
        <pc:spChg chg="mod">
          <ac:chgData name="Batul Poonawala" userId="bc6560b3-2cf5-4027-96ed-9717ac635bcb" providerId="ADAL" clId="{807A7EC5-E98E-43C3-83E4-28CD46258D44}" dt="2025-02-18T05:08:08.038" v="692" actId="34135"/>
          <ac:spMkLst>
            <pc:docMk/>
            <pc:sldMk cId="2816475050" sldId="802"/>
            <ac:spMk id="2" creationId="{AC3B9D11-229E-7181-C7DE-FBB7E0C882A7}"/>
          </ac:spMkLst>
        </pc:spChg>
        <pc:spChg chg="mod">
          <ac:chgData name="Batul Poonawala" userId="bc6560b3-2cf5-4027-96ed-9717ac635bcb" providerId="ADAL" clId="{807A7EC5-E98E-43C3-83E4-28CD46258D44}" dt="2025-02-18T05:08:08.038" v="692" actId="34135"/>
          <ac:spMkLst>
            <pc:docMk/>
            <pc:sldMk cId="2816475050" sldId="802"/>
            <ac:spMk id="7" creationId="{E1A25CB5-B536-D130-64B2-DCF6E5DCB66A}"/>
          </ac:spMkLst>
        </pc:spChg>
        <pc:spChg chg="mod">
          <ac:chgData name="Batul Poonawala" userId="bc6560b3-2cf5-4027-96ed-9717ac635bcb" providerId="ADAL" clId="{807A7EC5-E98E-43C3-83E4-28CD46258D44}" dt="2025-02-18T05:08:08.038" v="692" actId="34135"/>
          <ac:spMkLst>
            <pc:docMk/>
            <pc:sldMk cId="2816475050" sldId="802"/>
            <ac:spMk id="8" creationId="{4FF78843-6F85-BD06-277E-4F2BC76310F7}"/>
          </ac:spMkLst>
        </pc:spChg>
        <pc:picChg chg="mod">
          <ac:chgData name="Batul Poonawala" userId="bc6560b3-2cf5-4027-96ed-9717ac635bcb" providerId="ADAL" clId="{807A7EC5-E98E-43C3-83E4-28CD46258D44}" dt="2025-02-18T05:08:08.038" v="692" actId="34135"/>
          <ac:picMkLst>
            <pc:docMk/>
            <pc:sldMk cId="2816475050" sldId="802"/>
            <ac:picMk id="4" creationId="{A7DD8A1B-269F-771B-4521-27BDCB7F18A4}"/>
          </ac:picMkLst>
        </pc:picChg>
        <pc:picChg chg="mod">
          <ac:chgData name="Batul Poonawala" userId="bc6560b3-2cf5-4027-96ed-9717ac635bcb" providerId="ADAL" clId="{807A7EC5-E98E-43C3-83E4-28CD46258D44}" dt="2025-02-18T05:08:08.038" v="692" actId="34135"/>
          <ac:picMkLst>
            <pc:docMk/>
            <pc:sldMk cId="2816475050" sldId="802"/>
            <ac:picMk id="5" creationId="{6B3200ED-E722-D44D-CEA0-313C1E49CD0B}"/>
          </ac:picMkLst>
        </pc:picChg>
      </pc:sldChg>
      <pc:sldChg chg="modNotesTx">
        <pc:chgData name="Batul Poonawala" userId="bc6560b3-2cf5-4027-96ed-9717ac635bcb" providerId="ADAL" clId="{807A7EC5-E98E-43C3-83E4-28CD46258D44}" dt="2025-02-17T11:31:47.181" v="467" actId="6549"/>
        <pc:sldMkLst>
          <pc:docMk/>
          <pc:sldMk cId="836439670" sldId="803"/>
        </pc:sldMkLst>
      </pc:sldChg>
      <pc:sldChg chg="modSp mod modNotesTx">
        <pc:chgData name="Batul Poonawala" userId="bc6560b3-2cf5-4027-96ed-9717ac635bcb" providerId="ADAL" clId="{807A7EC5-E98E-43C3-83E4-28CD46258D44}" dt="2025-02-18T05:08:36.165" v="697" actId="34135"/>
        <pc:sldMkLst>
          <pc:docMk/>
          <pc:sldMk cId="3839239576" sldId="805"/>
        </pc:sldMkLst>
        <pc:spChg chg="mod">
          <ac:chgData name="Batul Poonawala" userId="bc6560b3-2cf5-4027-96ed-9717ac635bcb" providerId="ADAL" clId="{807A7EC5-E98E-43C3-83E4-28CD46258D44}" dt="2025-02-18T05:08:36.165" v="697" actId="34135"/>
          <ac:spMkLst>
            <pc:docMk/>
            <pc:sldMk cId="3839239576" sldId="805"/>
            <ac:spMk id="12" creationId="{66E1EB13-74AE-9A3D-1C72-002C321801BB}"/>
          </ac:spMkLst>
        </pc:spChg>
        <pc:spChg chg="mod">
          <ac:chgData name="Batul Poonawala" userId="bc6560b3-2cf5-4027-96ed-9717ac635bcb" providerId="ADAL" clId="{807A7EC5-E98E-43C3-83E4-28CD46258D44}" dt="2025-02-18T05:08:36.165" v="697" actId="34135"/>
          <ac:spMkLst>
            <pc:docMk/>
            <pc:sldMk cId="3839239576" sldId="805"/>
            <ac:spMk id="22" creationId="{214575DB-4C1C-9BC2-FB15-D3D0DC975AEA}"/>
          </ac:spMkLst>
        </pc:spChg>
        <pc:spChg chg="mod">
          <ac:chgData name="Batul Poonawala" userId="bc6560b3-2cf5-4027-96ed-9717ac635bcb" providerId="ADAL" clId="{807A7EC5-E98E-43C3-83E4-28CD46258D44}" dt="2025-02-18T05:08:36.165" v="697" actId="34135"/>
          <ac:spMkLst>
            <pc:docMk/>
            <pc:sldMk cId="3839239576" sldId="805"/>
            <ac:spMk id="25" creationId="{E9046F51-3D12-FE5C-5DCB-811ED39F58C8}"/>
          </ac:spMkLst>
        </pc:spChg>
        <pc:spChg chg="mod">
          <ac:chgData name="Batul Poonawala" userId="bc6560b3-2cf5-4027-96ed-9717ac635bcb" providerId="ADAL" clId="{807A7EC5-E98E-43C3-83E4-28CD46258D44}" dt="2025-02-18T05:08:36.165" v="697" actId="34135"/>
          <ac:spMkLst>
            <pc:docMk/>
            <pc:sldMk cId="3839239576" sldId="805"/>
            <ac:spMk id="27" creationId="{21CC2D9F-0E32-2696-E5AE-A367B8272A01}"/>
          </ac:spMkLst>
        </pc:spChg>
        <pc:spChg chg="mod">
          <ac:chgData name="Batul Poonawala" userId="bc6560b3-2cf5-4027-96ed-9717ac635bcb" providerId="ADAL" clId="{807A7EC5-E98E-43C3-83E4-28CD46258D44}" dt="2025-02-18T05:08:36.165" v="697" actId="34135"/>
          <ac:spMkLst>
            <pc:docMk/>
            <pc:sldMk cId="3839239576" sldId="805"/>
            <ac:spMk id="56" creationId="{76E52927-D10D-C305-CD33-F5B5AE284165}"/>
          </ac:spMkLst>
        </pc:spChg>
        <pc:spChg chg="mod">
          <ac:chgData name="Batul Poonawala" userId="bc6560b3-2cf5-4027-96ed-9717ac635bcb" providerId="ADAL" clId="{807A7EC5-E98E-43C3-83E4-28CD46258D44}" dt="2025-02-18T05:08:36.165" v="697" actId="34135"/>
          <ac:spMkLst>
            <pc:docMk/>
            <pc:sldMk cId="3839239576" sldId="805"/>
            <ac:spMk id="59" creationId="{C39F3229-F2F6-ECF4-F954-FEA26D9496E8}"/>
          </ac:spMkLst>
        </pc:spChg>
        <pc:spChg chg="mod">
          <ac:chgData name="Batul Poonawala" userId="bc6560b3-2cf5-4027-96ed-9717ac635bcb" providerId="ADAL" clId="{807A7EC5-E98E-43C3-83E4-28CD46258D44}" dt="2025-02-18T05:08:36.165" v="697" actId="34135"/>
          <ac:spMkLst>
            <pc:docMk/>
            <pc:sldMk cId="3839239576" sldId="805"/>
            <ac:spMk id="72" creationId="{3C4A00EA-D500-432A-A158-092E4D00A90D}"/>
          </ac:spMkLst>
        </pc:spChg>
        <pc:spChg chg="mod">
          <ac:chgData name="Batul Poonawala" userId="bc6560b3-2cf5-4027-96ed-9717ac635bcb" providerId="ADAL" clId="{807A7EC5-E98E-43C3-83E4-28CD46258D44}" dt="2025-02-18T05:08:36.165" v="697" actId="34135"/>
          <ac:spMkLst>
            <pc:docMk/>
            <pc:sldMk cId="3839239576" sldId="805"/>
            <ac:spMk id="100" creationId="{75828B3F-0521-7169-C098-6E6707F1F547}"/>
          </ac:spMkLst>
        </pc:spChg>
        <pc:spChg chg="mod">
          <ac:chgData name="Batul Poonawala" userId="bc6560b3-2cf5-4027-96ed-9717ac635bcb" providerId="ADAL" clId="{807A7EC5-E98E-43C3-83E4-28CD46258D44}" dt="2025-02-18T05:08:36.165" v="697" actId="34135"/>
          <ac:spMkLst>
            <pc:docMk/>
            <pc:sldMk cId="3839239576" sldId="805"/>
            <ac:spMk id="102" creationId="{2915FB5A-F6FB-E846-F671-030B7C5BCA8D}"/>
          </ac:spMkLst>
        </pc:spChg>
        <pc:spChg chg="mod">
          <ac:chgData name="Batul Poonawala" userId="bc6560b3-2cf5-4027-96ed-9717ac635bcb" providerId="ADAL" clId="{807A7EC5-E98E-43C3-83E4-28CD46258D44}" dt="2025-02-18T05:08:36.165" v="697" actId="34135"/>
          <ac:spMkLst>
            <pc:docMk/>
            <pc:sldMk cId="3839239576" sldId="805"/>
            <ac:spMk id="103" creationId="{35A0BCA3-D1C9-EA9A-E514-A50E6732B870}"/>
          </ac:spMkLst>
        </pc:spChg>
      </pc:sldChg>
      <pc:sldChg chg="delSp modSp mod modNotesTx">
        <pc:chgData name="Batul Poonawala" userId="bc6560b3-2cf5-4027-96ed-9717ac635bcb" providerId="ADAL" clId="{807A7EC5-E98E-43C3-83E4-28CD46258D44}" dt="2025-02-18T05:07:52.953" v="690" actId="34135"/>
        <pc:sldMkLst>
          <pc:docMk/>
          <pc:sldMk cId="3083644708" sldId="807"/>
        </pc:sldMkLst>
        <pc:spChg chg="del">
          <ac:chgData name="Batul Poonawala" userId="bc6560b3-2cf5-4027-96ed-9717ac635bcb" providerId="ADAL" clId="{807A7EC5-E98E-43C3-83E4-28CD46258D44}" dt="2025-02-17T10:43:04.149" v="429" actId="478"/>
          <ac:spMkLst>
            <pc:docMk/>
            <pc:sldMk cId="3083644708" sldId="807"/>
            <ac:spMk id="4" creationId="{83B2D2F2-B570-41BB-80E3-487B517EDED8}"/>
          </ac:spMkLst>
        </pc:spChg>
        <pc:spChg chg="mod">
          <ac:chgData name="Batul Poonawala" userId="bc6560b3-2cf5-4027-96ed-9717ac635bcb" providerId="ADAL" clId="{807A7EC5-E98E-43C3-83E4-28CD46258D44}" dt="2025-02-18T05:07:52.953" v="690" actId="34135"/>
          <ac:spMkLst>
            <pc:docMk/>
            <pc:sldMk cId="3083644708" sldId="807"/>
            <ac:spMk id="5" creationId="{AD37DBC1-CA11-58F8-E5E5-C845C4DA07F9}"/>
          </ac:spMkLst>
        </pc:spChg>
        <pc:spChg chg="mod">
          <ac:chgData name="Batul Poonawala" userId="bc6560b3-2cf5-4027-96ed-9717ac635bcb" providerId="ADAL" clId="{807A7EC5-E98E-43C3-83E4-28CD46258D44}" dt="2025-02-18T05:07:52.953" v="690" actId="34135"/>
          <ac:spMkLst>
            <pc:docMk/>
            <pc:sldMk cId="3083644708" sldId="807"/>
            <ac:spMk id="6" creationId="{C48ADA28-C375-37EE-5F89-658061F56BDB}"/>
          </ac:spMkLst>
        </pc:spChg>
        <pc:spChg chg="mod">
          <ac:chgData name="Batul Poonawala" userId="bc6560b3-2cf5-4027-96ed-9717ac635bcb" providerId="ADAL" clId="{807A7EC5-E98E-43C3-83E4-28CD46258D44}" dt="2025-02-18T05:07:52.953" v="690" actId="34135"/>
          <ac:spMkLst>
            <pc:docMk/>
            <pc:sldMk cId="3083644708" sldId="807"/>
            <ac:spMk id="7" creationId="{67FE34FD-AFC7-4F6E-07A7-7F2514D7547A}"/>
          </ac:spMkLst>
        </pc:spChg>
        <pc:spChg chg="mod">
          <ac:chgData name="Batul Poonawala" userId="bc6560b3-2cf5-4027-96ed-9717ac635bcb" providerId="ADAL" clId="{807A7EC5-E98E-43C3-83E4-28CD46258D44}" dt="2025-02-18T05:07:52.953" v="690" actId="34135"/>
          <ac:spMkLst>
            <pc:docMk/>
            <pc:sldMk cId="3083644708" sldId="807"/>
            <ac:spMk id="8" creationId="{80DAFF39-0C80-6C44-15F1-4F99C6D145FE}"/>
          </ac:spMkLst>
        </pc:spChg>
        <pc:spChg chg="mod">
          <ac:chgData name="Batul Poonawala" userId="bc6560b3-2cf5-4027-96ed-9717ac635bcb" providerId="ADAL" clId="{807A7EC5-E98E-43C3-83E4-28CD46258D44}" dt="2025-02-18T05:07:52.953" v="690" actId="34135"/>
          <ac:spMkLst>
            <pc:docMk/>
            <pc:sldMk cId="3083644708" sldId="807"/>
            <ac:spMk id="640" creationId="{00000000-0000-0000-0000-000000000000}"/>
          </ac:spMkLst>
        </pc:spChg>
        <pc:graphicFrameChg chg="mod">
          <ac:chgData name="Batul Poonawala" userId="bc6560b3-2cf5-4027-96ed-9717ac635bcb" providerId="ADAL" clId="{807A7EC5-E98E-43C3-83E4-28CD46258D44}" dt="2025-02-18T05:07:52.953" v="690" actId="34135"/>
          <ac:graphicFrameMkLst>
            <pc:docMk/>
            <pc:sldMk cId="3083644708" sldId="807"/>
            <ac:graphicFrameMk id="10" creationId="{DC630878-4C9B-6CE4-2019-D84D259BBE73}"/>
          </ac:graphicFrameMkLst>
        </pc:graphicFrameChg>
      </pc:sldChg>
      <pc:sldChg chg="modSp mod">
        <pc:chgData name="Batul Poonawala" userId="bc6560b3-2cf5-4027-96ed-9717ac635bcb" providerId="ADAL" clId="{807A7EC5-E98E-43C3-83E4-28CD46258D44}" dt="2025-02-18T05:08:12.460" v="693" actId="34135"/>
        <pc:sldMkLst>
          <pc:docMk/>
          <pc:sldMk cId="2840733174" sldId="809"/>
        </pc:sldMkLst>
        <pc:spChg chg="mod">
          <ac:chgData name="Batul Poonawala" userId="bc6560b3-2cf5-4027-96ed-9717ac635bcb" providerId="ADAL" clId="{807A7EC5-E98E-43C3-83E4-28CD46258D44}" dt="2025-02-18T05:08:12.460" v="693" actId="34135"/>
          <ac:spMkLst>
            <pc:docMk/>
            <pc:sldMk cId="2840733174" sldId="809"/>
            <ac:spMk id="3" creationId="{A6DB99BE-F6A5-9A9C-A033-33A26FECCAD1}"/>
          </ac:spMkLst>
        </pc:spChg>
        <pc:spChg chg="mod">
          <ac:chgData name="Batul Poonawala" userId="bc6560b3-2cf5-4027-96ed-9717ac635bcb" providerId="ADAL" clId="{807A7EC5-E98E-43C3-83E4-28CD46258D44}" dt="2025-02-18T05:08:12.460" v="693" actId="34135"/>
          <ac:spMkLst>
            <pc:docMk/>
            <pc:sldMk cId="2840733174" sldId="809"/>
            <ac:spMk id="5" creationId="{BAB46DF1-10AB-85DC-60DA-DFB5F5CB671B}"/>
          </ac:spMkLst>
        </pc:spChg>
        <pc:spChg chg="mod">
          <ac:chgData name="Batul Poonawala" userId="bc6560b3-2cf5-4027-96ed-9717ac635bcb" providerId="ADAL" clId="{807A7EC5-E98E-43C3-83E4-28CD46258D44}" dt="2025-02-18T05:08:12.460" v="693" actId="34135"/>
          <ac:spMkLst>
            <pc:docMk/>
            <pc:sldMk cId="2840733174" sldId="809"/>
            <ac:spMk id="6" creationId="{0C4ABCDD-C272-AA5F-D78F-A08C7CFB1EFC}"/>
          </ac:spMkLst>
        </pc:spChg>
        <pc:spChg chg="mod">
          <ac:chgData name="Batul Poonawala" userId="bc6560b3-2cf5-4027-96ed-9717ac635bcb" providerId="ADAL" clId="{807A7EC5-E98E-43C3-83E4-28CD46258D44}" dt="2025-02-18T05:08:12.460" v="693" actId="34135"/>
          <ac:spMkLst>
            <pc:docMk/>
            <pc:sldMk cId="2840733174" sldId="809"/>
            <ac:spMk id="8" creationId="{0498FDE8-EF7E-218A-D49A-201D3521ED7B}"/>
          </ac:spMkLst>
        </pc:spChg>
        <pc:graphicFrameChg chg="mod">
          <ac:chgData name="Batul Poonawala" userId="bc6560b3-2cf5-4027-96ed-9717ac635bcb" providerId="ADAL" clId="{807A7EC5-E98E-43C3-83E4-28CD46258D44}" dt="2025-02-18T05:08:12.460" v="693" actId="34135"/>
          <ac:graphicFrameMkLst>
            <pc:docMk/>
            <pc:sldMk cId="2840733174" sldId="809"/>
            <ac:graphicFrameMk id="271" creationId="{00000000-0000-0000-0000-000000000000}"/>
          </ac:graphicFrameMkLst>
        </pc:graphicFrameChg>
      </pc:sldChg>
      <pc:sldChg chg="addSp delSp modSp mod delAnim modAnim modCm modNotesTx">
        <pc:chgData name="Batul Poonawala" userId="bc6560b3-2cf5-4027-96ed-9717ac635bcb" providerId="ADAL" clId="{807A7EC5-E98E-43C3-83E4-28CD46258D44}" dt="2025-02-18T05:08:17.399" v="694" actId="34135"/>
        <pc:sldMkLst>
          <pc:docMk/>
          <pc:sldMk cId="4145346694" sldId="812"/>
        </pc:sldMkLst>
        <pc:spChg chg="mod">
          <ac:chgData name="Batul Poonawala" userId="bc6560b3-2cf5-4027-96ed-9717ac635bcb" providerId="ADAL" clId="{807A7EC5-E98E-43C3-83E4-28CD46258D44}" dt="2025-02-18T05:08:17.399" v="694" actId="34135"/>
          <ac:spMkLst>
            <pc:docMk/>
            <pc:sldMk cId="4145346694" sldId="812"/>
            <ac:spMk id="2" creationId="{11126137-801D-14E4-CCAD-782314F4EBDE}"/>
          </ac:spMkLst>
        </pc:spChg>
        <pc:spChg chg="del mod">
          <ac:chgData name="Batul Poonawala" userId="bc6560b3-2cf5-4027-96ed-9717ac635bcb" providerId="ADAL" clId="{807A7EC5-E98E-43C3-83E4-28CD46258D44}" dt="2025-02-17T10:42:23.671" v="423" actId="478"/>
          <ac:spMkLst>
            <pc:docMk/>
            <pc:sldMk cId="4145346694" sldId="812"/>
            <ac:spMk id="3" creationId="{90B845A3-BE21-3DFB-0F93-CDA50577FBB4}"/>
          </ac:spMkLst>
        </pc:spChg>
        <pc:spChg chg="add mod">
          <ac:chgData name="Batul Poonawala" userId="bc6560b3-2cf5-4027-96ed-9717ac635bcb" providerId="ADAL" clId="{807A7EC5-E98E-43C3-83E4-28CD46258D44}" dt="2025-02-18T05:08:17.399" v="694" actId="34135"/>
          <ac:spMkLst>
            <pc:docMk/>
            <pc:sldMk cId="4145346694" sldId="812"/>
            <ac:spMk id="4" creationId="{E5EADF06-9593-309B-EAAC-6556D02A25C6}"/>
          </ac:spMkLst>
        </pc:spChg>
        <pc:spChg chg="del">
          <ac:chgData name="Batul Poonawala" userId="bc6560b3-2cf5-4027-96ed-9717ac635bcb" providerId="ADAL" clId="{807A7EC5-E98E-43C3-83E4-28CD46258D44}" dt="2025-02-17T10:39:08.197" v="285" actId="478"/>
          <ac:spMkLst>
            <pc:docMk/>
            <pc:sldMk cId="4145346694" sldId="812"/>
            <ac:spMk id="6" creationId="{1CB5EFBA-8380-4428-A8C3-7F3D97C3D792}"/>
          </ac:spMkLst>
        </pc:spChg>
        <pc:spChg chg="add mod">
          <ac:chgData name="Batul Poonawala" userId="bc6560b3-2cf5-4027-96ed-9717ac635bcb" providerId="ADAL" clId="{807A7EC5-E98E-43C3-83E4-28CD46258D44}" dt="2025-02-18T05:08:17.399" v="694" actId="34135"/>
          <ac:spMkLst>
            <pc:docMk/>
            <pc:sldMk cId="4145346694" sldId="812"/>
            <ac:spMk id="7" creationId="{F4908F15-AD05-5E87-D562-84D540325EFE}"/>
          </ac:spMkLst>
        </pc:spChg>
        <pc:spChg chg="add mod">
          <ac:chgData name="Batul Poonawala" userId="bc6560b3-2cf5-4027-96ed-9717ac635bcb" providerId="ADAL" clId="{807A7EC5-E98E-43C3-83E4-28CD46258D44}" dt="2025-02-18T05:08:17.399" v="694" actId="34135"/>
          <ac:spMkLst>
            <pc:docMk/>
            <pc:sldMk cId="4145346694" sldId="812"/>
            <ac:spMk id="9" creationId="{C8C5BB21-225A-494A-99D2-A0695E5574DA}"/>
          </ac:spMkLst>
        </pc:spChg>
        <pc:spChg chg="add mod">
          <ac:chgData name="Batul Poonawala" userId="bc6560b3-2cf5-4027-96ed-9717ac635bcb" providerId="ADAL" clId="{807A7EC5-E98E-43C3-83E4-28CD46258D44}" dt="2025-02-18T05:08:17.399" v="694" actId="34135"/>
          <ac:spMkLst>
            <pc:docMk/>
            <pc:sldMk cId="4145346694" sldId="812"/>
            <ac:spMk id="10" creationId="{5D073840-BC5A-620C-891C-8958760CAD63}"/>
          </ac:spMkLst>
        </pc:spChg>
        <pc:spChg chg="add del mod">
          <ac:chgData name="Batul Poonawala" userId="bc6560b3-2cf5-4027-96ed-9717ac635bcb" providerId="ADAL" clId="{807A7EC5-E98E-43C3-83E4-28CD46258D44}" dt="2025-02-17T10:42:27.131" v="424" actId="478"/>
          <ac:spMkLst>
            <pc:docMk/>
            <pc:sldMk cId="4145346694" sldId="812"/>
            <ac:spMk id="13" creationId="{D772C0FA-8D54-374D-5583-55A97619C8F3}"/>
          </ac:spMkLst>
        </pc:spChg>
        <pc:picChg chg="del">
          <ac:chgData name="Batul Poonawala" userId="bc6560b3-2cf5-4027-96ed-9717ac635bcb" providerId="ADAL" clId="{807A7EC5-E98E-43C3-83E4-28CD46258D44}" dt="2025-02-17T10:38:42.722" v="277" actId="21"/>
          <ac:picMkLst>
            <pc:docMk/>
            <pc:sldMk cId="4145346694" sldId="812"/>
            <ac:picMk id="5" creationId="{6BF0C2B3-E5FE-E421-E508-7FABE950BD17}"/>
          </ac:picMkLst>
        </pc:picChg>
        <pc:picChg chg="add mod">
          <ac:chgData name="Batul Poonawala" userId="bc6560b3-2cf5-4027-96ed-9717ac635bcb" providerId="ADAL" clId="{807A7EC5-E98E-43C3-83E4-28CD46258D44}" dt="2025-02-18T05:08:17.399" v="694" actId="34135"/>
          <ac:picMkLst>
            <pc:docMk/>
            <pc:sldMk cId="4145346694" sldId="812"/>
            <ac:picMk id="8" creationId="{6D299E6F-54C6-6DEC-F16A-DB1D7E372D80}"/>
          </ac:picMkLst>
        </pc:picChg>
        <pc:picChg chg="add mod">
          <ac:chgData name="Batul Poonawala" userId="bc6560b3-2cf5-4027-96ed-9717ac635bcb" providerId="ADAL" clId="{807A7EC5-E98E-43C3-83E4-28CD46258D44}" dt="2025-02-18T05:08:17.399" v="694" actId="34135"/>
          <ac:picMkLst>
            <pc:docMk/>
            <pc:sldMk cId="4145346694" sldId="812"/>
            <ac:picMk id="11" creationId="{6BF0C2B3-E5FE-E421-E508-7FABE950BD17}"/>
          </ac:picMkLst>
        </pc:picChg>
        <pc:extLst>
          <p:ext xmlns:p="http://schemas.openxmlformats.org/presentationml/2006/main" uri="{D6D511B9-2390-475A-947B-AFAB55BFBCF1}">
            <pc226:cmChg xmlns:pc226="http://schemas.microsoft.com/office/powerpoint/2022/06/main/command" chg="mod">
              <pc226:chgData name="Batul Poonawala" userId="bc6560b3-2cf5-4027-96ed-9717ac635bcb" providerId="ADAL" clId="{807A7EC5-E98E-43C3-83E4-28CD46258D44}" dt="2025-02-17T10:42:15.141" v="422" actId="20577"/>
              <pc2:cmMkLst xmlns:pc2="http://schemas.microsoft.com/office/powerpoint/2019/9/main/command">
                <pc:docMk/>
                <pc:sldMk cId="4145346694" sldId="812"/>
                <pc2:cmMk id="{15990205-B0A4-4E09-9AB2-957B03290A19}"/>
              </pc2:cmMkLst>
            </pc226:cmChg>
          </p:ext>
        </pc:extLst>
      </pc:sldChg>
      <pc:sldChg chg="addSp delSp modSp mod delAnim modAnim modCm modNotesTx">
        <pc:chgData name="Batul Poonawala" userId="bc6560b3-2cf5-4027-96ed-9717ac635bcb" providerId="ADAL" clId="{807A7EC5-E98E-43C3-83E4-28CD46258D44}" dt="2025-02-18T05:08:02.588" v="691" actId="34135"/>
        <pc:sldMkLst>
          <pc:docMk/>
          <pc:sldMk cId="1190572839" sldId="813"/>
        </pc:sldMkLst>
        <pc:spChg chg="mod">
          <ac:chgData name="Batul Poonawala" userId="bc6560b3-2cf5-4027-96ed-9717ac635bcb" providerId="ADAL" clId="{807A7EC5-E98E-43C3-83E4-28CD46258D44}" dt="2025-02-18T05:08:02.588" v="691" actId="34135"/>
          <ac:spMkLst>
            <pc:docMk/>
            <pc:sldMk cId="1190572839" sldId="813"/>
            <ac:spMk id="2" creationId="{CCEBEDDA-6A69-FD03-0365-5561D912179C}"/>
          </ac:spMkLst>
        </pc:spChg>
        <pc:spChg chg="del">
          <ac:chgData name="Batul Poonawala" userId="bc6560b3-2cf5-4027-96ed-9717ac635bcb" providerId="ADAL" clId="{807A7EC5-E98E-43C3-83E4-28CD46258D44}" dt="2025-02-17T10:42:43.782" v="425" actId="478"/>
          <ac:spMkLst>
            <pc:docMk/>
            <pc:sldMk cId="1190572839" sldId="813"/>
            <ac:spMk id="3" creationId="{F59CF84A-9AE0-CA0E-E8DF-0BEDC13DA392}"/>
          </ac:spMkLst>
        </pc:spChg>
        <pc:spChg chg="add mod">
          <ac:chgData name="Batul Poonawala" userId="bc6560b3-2cf5-4027-96ed-9717ac635bcb" providerId="ADAL" clId="{807A7EC5-E98E-43C3-83E4-28CD46258D44}" dt="2025-02-17T10:35:36.435" v="196"/>
          <ac:spMkLst>
            <pc:docMk/>
            <pc:sldMk cId="1190572839" sldId="813"/>
            <ac:spMk id="4" creationId="{910B8F8C-1523-C537-7409-7FD4D6B7BECD}"/>
          </ac:spMkLst>
        </pc:spChg>
        <pc:spChg chg="del">
          <ac:chgData name="Batul Poonawala" userId="bc6560b3-2cf5-4027-96ed-9717ac635bcb" providerId="ADAL" clId="{807A7EC5-E98E-43C3-83E4-28CD46258D44}" dt="2025-02-17T10:36:15.851" v="205" actId="478"/>
          <ac:spMkLst>
            <pc:docMk/>
            <pc:sldMk cId="1190572839" sldId="813"/>
            <ac:spMk id="6" creationId="{5AC91A0E-E802-4BF7-8126-91A9FB58B69D}"/>
          </ac:spMkLst>
        </pc:spChg>
        <pc:spChg chg="add mod">
          <ac:chgData name="Batul Poonawala" userId="bc6560b3-2cf5-4027-96ed-9717ac635bcb" providerId="ADAL" clId="{807A7EC5-E98E-43C3-83E4-28CD46258D44}" dt="2025-02-17T10:35:36.435" v="196"/>
          <ac:spMkLst>
            <pc:docMk/>
            <pc:sldMk cId="1190572839" sldId="813"/>
            <ac:spMk id="7" creationId="{857CA873-5AD0-6721-E6C2-83E592487FA8}"/>
          </ac:spMkLst>
        </pc:spChg>
        <pc:spChg chg="add mod">
          <ac:chgData name="Batul Poonawala" userId="bc6560b3-2cf5-4027-96ed-9717ac635bcb" providerId="ADAL" clId="{807A7EC5-E98E-43C3-83E4-28CD46258D44}" dt="2025-02-17T10:35:36.435" v="196"/>
          <ac:spMkLst>
            <pc:docMk/>
            <pc:sldMk cId="1190572839" sldId="813"/>
            <ac:spMk id="9" creationId="{5736F0EE-E56E-0913-0A98-16CB9FD01E31}"/>
          </ac:spMkLst>
        </pc:spChg>
        <pc:spChg chg="add mod">
          <ac:chgData name="Batul Poonawala" userId="bc6560b3-2cf5-4027-96ed-9717ac635bcb" providerId="ADAL" clId="{807A7EC5-E98E-43C3-83E4-28CD46258D44}" dt="2025-02-17T10:35:36.435" v="196"/>
          <ac:spMkLst>
            <pc:docMk/>
            <pc:sldMk cId="1190572839" sldId="813"/>
            <ac:spMk id="10" creationId="{E1E64E50-4F53-F0FD-CEB1-628B53693433}"/>
          </ac:spMkLst>
        </pc:spChg>
        <pc:spChg chg="add mod">
          <ac:chgData name="Batul Poonawala" userId="bc6560b3-2cf5-4027-96ed-9717ac635bcb" providerId="ADAL" clId="{807A7EC5-E98E-43C3-83E4-28CD46258D44}" dt="2025-02-18T05:08:02.588" v="691" actId="34135"/>
          <ac:spMkLst>
            <pc:docMk/>
            <pc:sldMk cId="1190572839" sldId="813"/>
            <ac:spMk id="11" creationId="{5AB6FDD0-AAEC-2B43-1B04-3FA7FAEF3C85}"/>
          </ac:spMkLst>
        </pc:spChg>
        <pc:spChg chg="add mod">
          <ac:chgData name="Batul Poonawala" userId="bc6560b3-2cf5-4027-96ed-9717ac635bcb" providerId="ADAL" clId="{807A7EC5-E98E-43C3-83E4-28CD46258D44}" dt="2025-02-18T05:08:02.588" v="691" actId="34135"/>
          <ac:spMkLst>
            <pc:docMk/>
            <pc:sldMk cId="1190572839" sldId="813"/>
            <ac:spMk id="12" creationId="{3964C76E-58AE-DF08-EE31-0B3A32753E9C}"/>
          </ac:spMkLst>
        </pc:spChg>
        <pc:spChg chg="add mod">
          <ac:chgData name="Batul Poonawala" userId="bc6560b3-2cf5-4027-96ed-9717ac635bcb" providerId="ADAL" clId="{807A7EC5-E98E-43C3-83E4-28CD46258D44}" dt="2025-02-18T05:08:02.588" v="691" actId="34135"/>
          <ac:spMkLst>
            <pc:docMk/>
            <pc:sldMk cId="1190572839" sldId="813"/>
            <ac:spMk id="14" creationId="{18AE9232-579A-A3CA-2875-DAA5D9989860}"/>
          </ac:spMkLst>
        </pc:spChg>
        <pc:spChg chg="add mod">
          <ac:chgData name="Batul Poonawala" userId="bc6560b3-2cf5-4027-96ed-9717ac635bcb" providerId="ADAL" clId="{807A7EC5-E98E-43C3-83E4-28CD46258D44}" dt="2025-02-18T05:08:02.588" v="691" actId="34135"/>
          <ac:spMkLst>
            <pc:docMk/>
            <pc:sldMk cId="1190572839" sldId="813"/>
            <ac:spMk id="15" creationId="{29543EA3-CB24-8AD4-F9C3-83421230AD9B}"/>
          </ac:spMkLst>
        </pc:spChg>
        <pc:spChg chg="add del mod">
          <ac:chgData name="Batul Poonawala" userId="bc6560b3-2cf5-4027-96ed-9717ac635bcb" providerId="ADAL" clId="{807A7EC5-E98E-43C3-83E4-28CD46258D44}" dt="2025-02-17T10:42:45.741" v="427" actId="478"/>
          <ac:spMkLst>
            <pc:docMk/>
            <pc:sldMk cId="1190572839" sldId="813"/>
            <ac:spMk id="18" creationId="{9CBFD00F-8E5C-2BA6-C73F-B619EFA6EEB3}"/>
          </ac:spMkLst>
        </pc:spChg>
        <pc:picChg chg="del">
          <ac:chgData name="Batul Poonawala" userId="bc6560b3-2cf5-4027-96ed-9717ac635bcb" providerId="ADAL" clId="{807A7EC5-E98E-43C3-83E4-28CD46258D44}" dt="2025-02-17T10:35:53.253" v="199" actId="21"/>
          <ac:picMkLst>
            <pc:docMk/>
            <pc:sldMk cId="1190572839" sldId="813"/>
            <ac:picMk id="5" creationId="{22A43E30-948D-BF52-72D1-7937B0A25C51}"/>
          </ac:picMkLst>
        </pc:picChg>
        <pc:picChg chg="add mod">
          <ac:chgData name="Batul Poonawala" userId="bc6560b3-2cf5-4027-96ed-9717ac635bcb" providerId="ADAL" clId="{807A7EC5-E98E-43C3-83E4-28CD46258D44}" dt="2025-02-17T10:35:36.435" v="196"/>
          <ac:picMkLst>
            <pc:docMk/>
            <pc:sldMk cId="1190572839" sldId="813"/>
            <ac:picMk id="8" creationId="{9D0DDA19-8FB5-A746-966C-5DB9B9F49430}"/>
          </ac:picMkLst>
        </pc:picChg>
        <pc:picChg chg="add mod">
          <ac:chgData name="Batul Poonawala" userId="bc6560b3-2cf5-4027-96ed-9717ac635bcb" providerId="ADAL" clId="{807A7EC5-E98E-43C3-83E4-28CD46258D44}" dt="2025-02-18T05:08:02.588" v="691" actId="34135"/>
          <ac:picMkLst>
            <pc:docMk/>
            <pc:sldMk cId="1190572839" sldId="813"/>
            <ac:picMk id="13" creationId="{4ADBC506-CFE3-6014-6038-D7E8D02A8F6E}"/>
          </ac:picMkLst>
        </pc:picChg>
        <pc:picChg chg="add mod">
          <ac:chgData name="Batul Poonawala" userId="bc6560b3-2cf5-4027-96ed-9717ac635bcb" providerId="ADAL" clId="{807A7EC5-E98E-43C3-83E4-28CD46258D44}" dt="2025-02-18T05:08:02.588" v="691" actId="34135"/>
          <ac:picMkLst>
            <pc:docMk/>
            <pc:sldMk cId="1190572839" sldId="813"/>
            <ac:picMk id="16" creationId="{22A43E30-948D-BF52-72D1-7937B0A25C51}"/>
          </ac:picMkLst>
        </pc:picChg>
        <pc:extLst>
          <p:ext xmlns:p="http://schemas.openxmlformats.org/presentationml/2006/main" uri="{D6D511B9-2390-475A-947B-AFAB55BFBCF1}">
            <pc226:cmChg xmlns:pc226="http://schemas.microsoft.com/office/powerpoint/2022/06/main/command" chg="mod">
              <pc226:chgData name="Batul Poonawala" userId="bc6560b3-2cf5-4027-96ed-9717ac635bcb" providerId="ADAL" clId="{807A7EC5-E98E-43C3-83E4-28CD46258D44}" dt="2025-02-17T10:42:03.348" v="420" actId="20577"/>
              <pc2:cmMkLst xmlns:pc2="http://schemas.microsoft.com/office/powerpoint/2019/9/main/command">
                <pc:docMk/>
                <pc:sldMk cId="1190572839" sldId="813"/>
                <pc2:cmMk id="{D1D844C0-34A4-4D7A-AFC9-F15BBA64D4FE}"/>
              </pc2:cmMkLst>
            </pc226:cmChg>
          </p:ext>
        </pc:extLst>
      </pc:sldChg>
      <pc:sldChg chg="delSp modSp mod">
        <pc:chgData name="Batul Poonawala" userId="bc6560b3-2cf5-4027-96ed-9717ac635bcb" providerId="ADAL" clId="{807A7EC5-E98E-43C3-83E4-28CD46258D44}" dt="2025-02-18T05:09:03.039" v="700" actId="34135"/>
        <pc:sldMkLst>
          <pc:docMk/>
          <pc:sldMk cId="1810786935" sldId="815"/>
        </pc:sldMkLst>
        <pc:spChg chg="del">
          <ac:chgData name="Batul Poonawala" userId="bc6560b3-2cf5-4027-96ed-9717ac635bcb" providerId="ADAL" clId="{807A7EC5-E98E-43C3-83E4-28CD46258D44}" dt="2025-02-17T10:43:54.509" v="438" actId="478"/>
          <ac:spMkLst>
            <pc:docMk/>
            <pc:sldMk cId="1810786935" sldId="815"/>
            <ac:spMk id="5" creationId="{6EBDAAEB-3D72-4FCC-9D2F-18BEEDDFE000}"/>
          </ac:spMkLst>
        </pc:spChg>
        <pc:spChg chg="del">
          <ac:chgData name="Batul Poonawala" userId="bc6560b3-2cf5-4027-96ed-9717ac635bcb" providerId="ADAL" clId="{807A7EC5-E98E-43C3-83E4-28CD46258D44}" dt="2025-02-17T10:43:56.592" v="440" actId="478"/>
          <ac:spMkLst>
            <pc:docMk/>
            <pc:sldMk cId="1810786935" sldId="815"/>
            <ac:spMk id="8" creationId="{606AD9FD-F663-ABA6-7995-09C6AE1CAFE7}"/>
          </ac:spMkLst>
        </pc:spChg>
        <pc:spChg chg="del">
          <ac:chgData name="Batul Poonawala" userId="bc6560b3-2cf5-4027-96ed-9717ac635bcb" providerId="ADAL" clId="{807A7EC5-E98E-43C3-83E4-28CD46258D44}" dt="2025-02-17T10:43:55.527" v="439" actId="478"/>
          <ac:spMkLst>
            <pc:docMk/>
            <pc:sldMk cId="1810786935" sldId="815"/>
            <ac:spMk id="9" creationId="{9D3338AF-C84D-F417-4FC9-76262EFEF4A0}"/>
          </ac:spMkLst>
        </pc:spChg>
        <pc:spChg chg="mod">
          <ac:chgData name="Batul Poonawala" userId="bc6560b3-2cf5-4027-96ed-9717ac635bcb" providerId="ADAL" clId="{807A7EC5-E98E-43C3-83E4-28CD46258D44}" dt="2025-02-18T05:09:03.039" v="700" actId="34135"/>
          <ac:spMkLst>
            <pc:docMk/>
            <pc:sldMk cId="1810786935" sldId="815"/>
            <ac:spMk id="252" creationId="{00000000-0000-0000-0000-000000000000}"/>
          </ac:spMkLst>
        </pc:spChg>
        <pc:spChg chg="mod">
          <ac:chgData name="Batul Poonawala" userId="bc6560b3-2cf5-4027-96ed-9717ac635bcb" providerId="ADAL" clId="{807A7EC5-E98E-43C3-83E4-28CD46258D44}" dt="2025-02-18T05:09:03.039" v="700" actId="34135"/>
          <ac:spMkLst>
            <pc:docMk/>
            <pc:sldMk cId="1810786935" sldId="815"/>
            <ac:spMk id="253" creationId="{00000000-0000-0000-0000-000000000000}"/>
          </ac:spMkLst>
        </pc:spChg>
        <pc:picChg chg="mod">
          <ac:chgData name="Batul Poonawala" userId="bc6560b3-2cf5-4027-96ed-9717ac635bcb" providerId="ADAL" clId="{807A7EC5-E98E-43C3-83E4-28CD46258D44}" dt="2025-02-18T05:09:03.039" v="700" actId="34135"/>
          <ac:picMkLst>
            <pc:docMk/>
            <pc:sldMk cId="1810786935" sldId="815"/>
            <ac:picMk id="254" creationId="{00000000-0000-0000-0000-000000000000}"/>
          </ac:picMkLst>
        </pc:picChg>
      </pc:sldChg>
      <pc:sldChg chg="delSp modSp mod modNotesTx">
        <pc:chgData name="Batul Poonawala" userId="bc6560b3-2cf5-4027-96ed-9717ac635bcb" providerId="ADAL" clId="{807A7EC5-E98E-43C3-83E4-28CD46258D44}" dt="2025-02-18T05:09:18.634" v="703" actId="34135"/>
        <pc:sldMkLst>
          <pc:docMk/>
          <pc:sldMk cId="1278535673" sldId="816"/>
        </pc:sldMkLst>
        <pc:spChg chg="del">
          <ac:chgData name="Batul Poonawala" userId="bc6560b3-2cf5-4027-96ed-9717ac635bcb" providerId="ADAL" clId="{807A7EC5-E98E-43C3-83E4-28CD46258D44}" dt="2025-02-17T10:44:02.043" v="444" actId="478"/>
          <ac:spMkLst>
            <pc:docMk/>
            <pc:sldMk cId="1278535673" sldId="816"/>
            <ac:spMk id="8" creationId="{1C230CC5-72FB-C90D-2CF4-B81F3204AC3D}"/>
          </ac:spMkLst>
        </pc:spChg>
        <pc:spChg chg="del mod">
          <ac:chgData name="Batul Poonawala" userId="bc6560b3-2cf5-4027-96ed-9717ac635bcb" providerId="ADAL" clId="{807A7EC5-E98E-43C3-83E4-28CD46258D44}" dt="2025-02-17T10:44:00.670" v="443" actId="478"/>
          <ac:spMkLst>
            <pc:docMk/>
            <pc:sldMk cId="1278535673" sldId="816"/>
            <ac:spMk id="9" creationId="{8C32A840-E6FD-8216-9D8C-5294073F0A4F}"/>
          </ac:spMkLst>
        </pc:spChg>
        <pc:spChg chg="del">
          <ac:chgData name="Batul Poonawala" userId="bc6560b3-2cf5-4027-96ed-9717ac635bcb" providerId="ADAL" clId="{807A7EC5-E98E-43C3-83E4-28CD46258D44}" dt="2025-02-17T10:43:59.884" v="441" actId="478"/>
          <ac:spMkLst>
            <pc:docMk/>
            <pc:sldMk cId="1278535673" sldId="816"/>
            <ac:spMk id="10" creationId="{87769A75-912E-4889-BC1E-895EA31E778F}"/>
          </ac:spMkLst>
        </pc:spChg>
        <pc:spChg chg="mod">
          <ac:chgData name="Batul Poonawala" userId="bc6560b3-2cf5-4027-96ed-9717ac635bcb" providerId="ADAL" clId="{807A7EC5-E98E-43C3-83E4-28CD46258D44}" dt="2025-02-18T05:09:18.634" v="703" actId="34135"/>
          <ac:spMkLst>
            <pc:docMk/>
            <pc:sldMk cId="1278535673" sldId="816"/>
            <ac:spMk id="259" creationId="{00000000-0000-0000-0000-000000000000}"/>
          </ac:spMkLst>
        </pc:spChg>
        <pc:spChg chg="mod">
          <ac:chgData name="Batul Poonawala" userId="bc6560b3-2cf5-4027-96ed-9717ac635bcb" providerId="ADAL" clId="{807A7EC5-E98E-43C3-83E4-28CD46258D44}" dt="2025-02-18T05:09:18.634" v="703" actId="34135"/>
          <ac:spMkLst>
            <pc:docMk/>
            <pc:sldMk cId="1278535673" sldId="816"/>
            <ac:spMk id="260" creationId="{00000000-0000-0000-0000-000000000000}"/>
          </ac:spMkLst>
        </pc:spChg>
        <pc:spChg chg="mod">
          <ac:chgData name="Batul Poonawala" userId="bc6560b3-2cf5-4027-96ed-9717ac635bcb" providerId="ADAL" clId="{807A7EC5-E98E-43C3-83E4-28CD46258D44}" dt="2025-02-18T05:09:18.634" v="703" actId="34135"/>
          <ac:spMkLst>
            <pc:docMk/>
            <pc:sldMk cId="1278535673" sldId="816"/>
            <ac:spMk id="262" creationId="{00000000-0000-0000-0000-000000000000}"/>
          </ac:spMkLst>
        </pc:spChg>
        <pc:spChg chg="mod">
          <ac:chgData name="Batul Poonawala" userId="bc6560b3-2cf5-4027-96ed-9717ac635bcb" providerId="ADAL" clId="{807A7EC5-E98E-43C3-83E4-28CD46258D44}" dt="2025-02-18T05:09:18.634" v="703" actId="34135"/>
          <ac:spMkLst>
            <pc:docMk/>
            <pc:sldMk cId="1278535673" sldId="816"/>
            <ac:spMk id="263" creationId="{00000000-0000-0000-0000-000000000000}"/>
          </ac:spMkLst>
        </pc:spChg>
        <pc:spChg chg="mod">
          <ac:chgData name="Batul Poonawala" userId="bc6560b3-2cf5-4027-96ed-9717ac635bcb" providerId="ADAL" clId="{807A7EC5-E98E-43C3-83E4-28CD46258D44}" dt="2025-02-18T05:09:18.634" v="703" actId="34135"/>
          <ac:spMkLst>
            <pc:docMk/>
            <pc:sldMk cId="1278535673" sldId="816"/>
            <ac:spMk id="264" creationId="{00000000-0000-0000-0000-000000000000}"/>
          </ac:spMkLst>
        </pc:spChg>
        <pc:spChg chg="mod">
          <ac:chgData name="Batul Poonawala" userId="bc6560b3-2cf5-4027-96ed-9717ac635bcb" providerId="ADAL" clId="{807A7EC5-E98E-43C3-83E4-28CD46258D44}" dt="2025-02-18T05:09:18.634" v="703" actId="34135"/>
          <ac:spMkLst>
            <pc:docMk/>
            <pc:sldMk cId="1278535673" sldId="816"/>
            <ac:spMk id="265" creationId="{00000000-0000-0000-0000-000000000000}"/>
          </ac:spMkLst>
        </pc:spChg>
        <pc:spChg chg="mod">
          <ac:chgData name="Batul Poonawala" userId="bc6560b3-2cf5-4027-96ed-9717ac635bcb" providerId="ADAL" clId="{807A7EC5-E98E-43C3-83E4-28CD46258D44}" dt="2025-02-18T05:09:18.634" v="703" actId="34135"/>
          <ac:spMkLst>
            <pc:docMk/>
            <pc:sldMk cId="1278535673" sldId="816"/>
            <ac:spMk id="266" creationId="{00000000-0000-0000-0000-000000000000}"/>
          </ac:spMkLst>
        </pc:spChg>
        <pc:picChg chg="mod">
          <ac:chgData name="Batul Poonawala" userId="bc6560b3-2cf5-4027-96ed-9717ac635bcb" providerId="ADAL" clId="{807A7EC5-E98E-43C3-83E4-28CD46258D44}" dt="2025-02-18T05:09:18.634" v="703" actId="34135"/>
          <ac:picMkLst>
            <pc:docMk/>
            <pc:sldMk cId="1278535673" sldId="816"/>
            <ac:picMk id="261" creationId="{00000000-0000-0000-0000-000000000000}"/>
          </ac:picMkLst>
        </pc:picChg>
      </pc:sldChg>
      <pc:sldChg chg="modSp mod">
        <pc:chgData name="Batul Poonawala" userId="bc6560b3-2cf5-4027-96ed-9717ac635bcb" providerId="ADAL" clId="{807A7EC5-E98E-43C3-83E4-28CD46258D44}" dt="2025-02-18T05:09:29.635" v="705" actId="34135"/>
        <pc:sldMkLst>
          <pc:docMk/>
          <pc:sldMk cId="2055787363" sldId="817"/>
        </pc:sldMkLst>
        <pc:spChg chg="mod">
          <ac:chgData name="Batul Poonawala" userId="bc6560b3-2cf5-4027-96ed-9717ac635bcb" providerId="ADAL" clId="{807A7EC5-E98E-43C3-83E4-28CD46258D44}" dt="2025-02-18T05:09:29.635" v="705" actId="34135"/>
          <ac:spMkLst>
            <pc:docMk/>
            <pc:sldMk cId="2055787363" sldId="817"/>
            <ac:spMk id="2" creationId="{7EE70D2D-3B2D-8A32-9FAD-4D31E84061C2}"/>
          </ac:spMkLst>
        </pc:spChg>
        <pc:spChg chg="mod">
          <ac:chgData name="Batul Poonawala" userId="bc6560b3-2cf5-4027-96ed-9717ac635bcb" providerId="ADAL" clId="{807A7EC5-E98E-43C3-83E4-28CD46258D44}" dt="2025-02-18T05:09:29.635" v="705" actId="34135"/>
          <ac:spMkLst>
            <pc:docMk/>
            <pc:sldMk cId="2055787363" sldId="817"/>
            <ac:spMk id="3" creationId="{6B911416-AEBB-7895-BE8D-E7FEFF46C016}"/>
          </ac:spMkLst>
        </pc:spChg>
        <pc:picChg chg="mod">
          <ac:chgData name="Batul Poonawala" userId="bc6560b3-2cf5-4027-96ed-9717ac635bcb" providerId="ADAL" clId="{807A7EC5-E98E-43C3-83E4-28CD46258D44}" dt="2025-02-18T05:09:29.635" v="705" actId="34135"/>
          <ac:picMkLst>
            <pc:docMk/>
            <pc:sldMk cId="2055787363" sldId="817"/>
            <ac:picMk id="4" creationId="{9762BA9D-123F-444D-F02D-2F449A0D3781}"/>
          </ac:picMkLst>
        </pc:picChg>
        <pc:picChg chg="mod">
          <ac:chgData name="Batul Poonawala" userId="bc6560b3-2cf5-4027-96ed-9717ac635bcb" providerId="ADAL" clId="{807A7EC5-E98E-43C3-83E4-28CD46258D44}" dt="2025-02-18T05:09:29.635" v="705" actId="34135"/>
          <ac:picMkLst>
            <pc:docMk/>
            <pc:sldMk cId="2055787363" sldId="817"/>
            <ac:picMk id="5" creationId="{84CB74C9-6594-8C9D-159E-E2D34B7FE6D0}"/>
          </ac:picMkLst>
        </pc:picChg>
        <pc:picChg chg="mod">
          <ac:chgData name="Batul Poonawala" userId="bc6560b3-2cf5-4027-96ed-9717ac635bcb" providerId="ADAL" clId="{807A7EC5-E98E-43C3-83E4-28CD46258D44}" dt="2025-02-18T05:09:29.635" v="705" actId="34135"/>
          <ac:picMkLst>
            <pc:docMk/>
            <pc:sldMk cId="2055787363" sldId="817"/>
            <ac:picMk id="6" creationId="{C5D75E1A-4CA9-A013-AD6B-A78BFA5E26CA}"/>
          </ac:picMkLst>
        </pc:picChg>
      </pc:sldChg>
      <pc:sldChg chg="modSp mod">
        <pc:chgData name="Batul Poonawala" userId="bc6560b3-2cf5-4027-96ed-9717ac635bcb" providerId="ADAL" clId="{807A7EC5-E98E-43C3-83E4-28CD46258D44}" dt="2025-02-18T05:09:23.243" v="704" actId="34135"/>
        <pc:sldMkLst>
          <pc:docMk/>
          <pc:sldMk cId="2568308415" sldId="818"/>
        </pc:sldMkLst>
        <pc:spChg chg="mod">
          <ac:chgData name="Batul Poonawala" userId="bc6560b3-2cf5-4027-96ed-9717ac635bcb" providerId="ADAL" clId="{807A7EC5-E98E-43C3-83E4-28CD46258D44}" dt="2025-02-18T05:09:23.243" v="704" actId="34135"/>
          <ac:spMkLst>
            <pc:docMk/>
            <pc:sldMk cId="2568308415" sldId="818"/>
            <ac:spMk id="2" creationId="{7EE70D2D-3B2D-8A32-9FAD-4D31E84061C2}"/>
          </ac:spMkLst>
        </pc:spChg>
        <pc:spChg chg="mod">
          <ac:chgData name="Batul Poonawala" userId="bc6560b3-2cf5-4027-96ed-9717ac635bcb" providerId="ADAL" clId="{807A7EC5-E98E-43C3-83E4-28CD46258D44}" dt="2025-02-18T05:09:23.243" v="704" actId="34135"/>
          <ac:spMkLst>
            <pc:docMk/>
            <pc:sldMk cId="2568308415" sldId="818"/>
            <ac:spMk id="3" creationId="{6B911416-AEBB-7895-BE8D-E7FEFF46C016}"/>
          </ac:spMkLst>
        </pc:spChg>
        <pc:spChg chg="mod">
          <ac:chgData name="Batul Poonawala" userId="bc6560b3-2cf5-4027-96ed-9717ac635bcb" providerId="ADAL" clId="{807A7EC5-E98E-43C3-83E4-28CD46258D44}" dt="2025-02-18T05:09:23.243" v="704" actId="34135"/>
          <ac:spMkLst>
            <pc:docMk/>
            <pc:sldMk cId="2568308415" sldId="818"/>
            <ac:spMk id="8" creationId="{76C93E66-3303-A5F2-6F0A-191F0FC2C7C7}"/>
          </ac:spMkLst>
        </pc:spChg>
        <pc:picChg chg="mod">
          <ac:chgData name="Batul Poonawala" userId="bc6560b3-2cf5-4027-96ed-9717ac635bcb" providerId="ADAL" clId="{807A7EC5-E98E-43C3-83E4-28CD46258D44}" dt="2025-02-18T05:09:23.243" v="704" actId="34135"/>
          <ac:picMkLst>
            <pc:docMk/>
            <pc:sldMk cId="2568308415" sldId="818"/>
            <ac:picMk id="4" creationId="{F46C4C40-6BEB-382B-CE42-9D3E549321C1}"/>
          </ac:picMkLst>
        </pc:picChg>
        <pc:picChg chg="mod">
          <ac:chgData name="Batul Poonawala" userId="bc6560b3-2cf5-4027-96ed-9717ac635bcb" providerId="ADAL" clId="{807A7EC5-E98E-43C3-83E4-28CD46258D44}" dt="2025-02-18T05:09:23.243" v="704" actId="34135"/>
          <ac:picMkLst>
            <pc:docMk/>
            <pc:sldMk cId="2568308415" sldId="818"/>
            <ac:picMk id="5" creationId="{40393BD4-ECEE-D39B-AA89-6D6ECA1B3654}"/>
          </ac:picMkLst>
        </pc:picChg>
      </pc:sldChg>
      <pc:sldChg chg="addSp delSp modSp mod modCm modNotesTx">
        <pc:chgData name="Batul Poonawala" userId="bc6560b3-2cf5-4027-96ed-9717ac635bcb" providerId="ADAL" clId="{807A7EC5-E98E-43C3-83E4-28CD46258D44}" dt="2025-02-18T05:09:40.285" v="706" actId="34135"/>
        <pc:sldMkLst>
          <pc:docMk/>
          <pc:sldMk cId="3728759666" sldId="819"/>
        </pc:sldMkLst>
        <pc:spChg chg="mod">
          <ac:chgData name="Batul Poonawala" userId="bc6560b3-2cf5-4027-96ed-9717ac635bcb" providerId="ADAL" clId="{807A7EC5-E98E-43C3-83E4-28CD46258D44}" dt="2025-02-18T05:09:40.285" v="706" actId="34135"/>
          <ac:spMkLst>
            <pc:docMk/>
            <pc:sldMk cId="3728759666" sldId="819"/>
            <ac:spMk id="2" creationId="{7EE70D2D-3B2D-8A32-9FAD-4D31E84061C2}"/>
          </ac:spMkLst>
        </pc:spChg>
        <pc:spChg chg="del">
          <ac:chgData name="Batul Poonawala" userId="bc6560b3-2cf5-4027-96ed-9717ac635bcb" providerId="ADAL" clId="{807A7EC5-E98E-43C3-83E4-28CD46258D44}" dt="2025-02-17T12:40:25.749" v="661" actId="478"/>
          <ac:spMkLst>
            <pc:docMk/>
            <pc:sldMk cId="3728759666" sldId="819"/>
            <ac:spMk id="3" creationId="{6B911416-AEBB-7895-BE8D-E7FEFF46C016}"/>
          </ac:spMkLst>
        </pc:spChg>
        <pc:spChg chg="add del">
          <ac:chgData name="Batul Poonawala" userId="bc6560b3-2cf5-4027-96ed-9717ac635bcb" providerId="ADAL" clId="{807A7EC5-E98E-43C3-83E4-28CD46258D44}" dt="2025-02-17T10:44:16.923" v="446" actId="478"/>
          <ac:spMkLst>
            <pc:docMk/>
            <pc:sldMk cId="3728759666" sldId="819"/>
            <ac:spMk id="6" creationId="{333204BD-4A2F-89F9-1B81-C1FEAB10F94D}"/>
          </ac:spMkLst>
        </pc:spChg>
        <pc:spChg chg="add del mod">
          <ac:chgData name="Batul Poonawala" userId="bc6560b3-2cf5-4027-96ed-9717ac635bcb" providerId="ADAL" clId="{807A7EC5-E98E-43C3-83E4-28CD46258D44}" dt="2025-02-17T12:40:26.513" v="662" actId="478"/>
          <ac:spMkLst>
            <pc:docMk/>
            <pc:sldMk cId="3728759666" sldId="819"/>
            <ac:spMk id="7" creationId="{C96E4384-C84E-E416-5E40-4BA1C366904F}"/>
          </ac:spMkLst>
        </pc:spChg>
        <pc:picChg chg="mod">
          <ac:chgData name="Batul Poonawala" userId="bc6560b3-2cf5-4027-96ed-9717ac635bcb" providerId="ADAL" clId="{807A7EC5-E98E-43C3-83E4-28CD46258D44}" dt="2025-02-18T05:09:40.285" v="706" actId="34135"/>
          <ac:picMkLst>
            <pc:docMk/>
            <pc:sldMk cId="3728759666" sldId="819"/>
            <ac:picMk id="4" creationId="{EC9C00DB-A454-6F6C-33CF-EE236F60EC7D}"/>
          </ac:picMkLst>
        </pc:picChg>
        <pc:picChg chg="mod">
          <ac:chgData name="Batul Poonawala" userId="bc6560b3-2cf5-4027-96ed-9717ac635bcb" providerId="ADAL" clId="{807A7EC5-E98E-43C3-83E4-28CD46258D44}" dt="2025-02-18T05:09:40.285" v="706" actId="34135"/>
          <ac:picMkLst>
            <pc:docMk/>
            <pc:sldMk cId="3728759666" sldId="819"/>
            <ac:picMk id="5" creationId="{493C8DB4-34C4-93E7-9787-5CEFD2DE9B4C}"/>
          </ac:picMkLst>
        </pc:picChg>
        <pc:extLst>
          <p:ext xmlns:p="http://schemas.openxmlformats.org/presentationml/2006/main" uri="{D6D511B9-2390-475A-947B-AFAB55BFBCF1}">
            <pc226:cmChg xmlns:pc226="http://schemas.microsoft.com/office/powerpoint/2022/06/main/command" chg="mod">
              <pc226:chgData name="Batul Poonawala" userId="bc6560b3-2cf5-4027-96ed-9717ac635bcb" providerId="ADAL" clId="{807A7EC5-E98E-43C3-83E4-28CD46258D44}" dt="2025-02-17T12:40:23.513" v="660" actId="20577"/>
              <pc2:cmMkLst xmlns:pc2="http://schemas.microsoft.com/office/powerpoint/2019/9/main/command">
                <pc:docMk/>
                <pc:sldMk cId="3728759666" sldId="819"/>
                <pc2:cmMk id="{B7F48461-54C7-47CD-BA3E-F92D4E92D9AF}"/>
              </pc2:cmMkLst>
            </pc226:cmChg>
          </p:ext>
        </pc:extLst>
      </pc:sldChg>
      <pc:sldChg chg="addSp delSp modSp mod modCm">
        <pc:chgData name="Batul Poonawala" userId="bc6560b3-2cf5-4027-96ed-9717ac635bcb" providerId="ADAL" clId="{807A7EC5-E98E-43C3-83E4-28CD46258D44}" dt="2025-02-18T05:08:28.721" v="696" actId="34135"/>
        <pc:sldMkLst>
          <pc:docMk/>
          <pc:sldMk cId="3356522740" sldId="820"/>
        </pc:sldMkLst>
        <pc:spChg chg="mod">
          <ac:chgData name="Batul Poonawala" userId="bc6560b3-2cf5-4027-96ed-9717ac635bcb" providerId="ADAL" clId="{807A7EC5-E98E-43C3-83E4-28CD46258D44}" dt="2025-02-18T05:08:28.721" v="696" actId="34135"/>
          <ac:spMkLst>
            <pc:docMk/>
            <pc:sldMk cId="3356522740" sldId="820"/>
            <ac:spMk id="2" creationId="{B382A53F-5206-13F8-8CD9-214E04EBF248}"/>
          </ac:spMkLst>
        </pc:spChg>
        <pc:spChg chg="del">
          <ac:chgData name="Batul Poonawala" userId="bc6560b3-2cf5-4027-96ed-9717ac635bcb" providerId="ADAL" clId="{807A7EC5-E98E-43C3-83E4-28CD46258D44}" dt="2025-02-17T11:56:03.684" v="505" actId="478"/>
          <ac:spMkLst>
            <pc:docMk/>
            <pc:sldMk cId="3356522740" sldId="820"/>
            <ac:spMk id="3" creationId="{8C3C98E3-9D2F-2232-ACBD-5E05EC3D7938}"/>
          </ac:spMkLst>
        </pc:spChg>
        <pc:spChg chg="add del mod">
          <ac:chgData name="Batul Poonawala" userId="bc6560b3-2cf5-4027-96ed-9717ac635bcb" providerId="ADAL" clId="{807A7EC5-E98E-43C3-83E4-28CD46258D44}" dt="2025-02-17T11:56:05.616" v="506" actId="478"/>
          <ac:spMkLst>
            <pc:docMk/>
            <pc:sldMk cId="3356522740" sldId="820"/>
            <ac:spMk id="6" creationId="{C835DCCD-F8C9-1871-7405-C7DB50CF5143}"/>
          </ac:spMkLst>
        </pc:spChg>
        <pc:spChg chg="mod">
          <ac:chgData name="Batul Poonawala" userId="bc6560b3-2cf5-4027-96ed-9717ac635bcb" providerId="ADAL" clId="{807A7EC5-E98E-43C3-83E4-28CD46258D44}" dt="2025-02-18T05:08:28.721" v="696" actId="34135"/>
          <ac:spMkLst>
            <pc:docMk/>
            <pc:sldMk cId="3356522740" sldId="820"/>
            <ac:spMk id="9" creationId="{6DC79D11-3513-435C-6078-7B6E77F6FB81}"/>
          </ac:spMkLst>
        </pc:spChg>
        <pc:spChg chg="mod">
          <ac:chgData name="Batul Poonawala" userId="bc6560b3-2cf5-4027-96ed-9717ac635bcb" providerId="ADAL" clId="{807A7EC5-E98E-43C3-83E4-28CD46258D44}" dt="2025-02-18T05:08:28.721" v="696" actId="34135"/>
          <ac:spMkLst>
            <pc:docMk/>
            <pc:sldMk cId="3356522740" sldId="820"/>
            <ac:spMk id="10" creationId="{A2FCA3E9-ED13-B33E-8C33-DA31BC5D932B}"/>
          </ac:spMkLst>
        </pc:spChg>
        <pc:spChg chg="mod">
          <ac:chgData name="Batul Poonawala" userId="bc6560b3-2cf5-4027-96ed-9717ac635bcb" providerId="ADAL" clId="{807A7EC5-E98E-43C3-83E4-28CD46258D44}" dt="2025-02-18T05:08:28.721" v="696" actId="34135"/>
          <ac:spMkLst>
            <pc:docMk/>
            <pc:sldMk cId="3356522740" sldId="820"/>
            <ac:spMk id="12" creationId="{BA316559-C66D-6B5F-49D5-B4CF054B2806}"/>
          </ac:spMkLst>
        </pc:spChg>
        <pc:spChg chg="mod">
          <ac:chgData name="Batul Poonawala" userId="bc6560b3-2cf5-4027-96ed-9717ac635bcb" providerId="ADAL" clId="{807A7EC5-E98E-43C3-83E4-28CD46258D44}" dt="2025-02-18T05:08:28.721" v="696" actId="34135"/>
          <ac:spMkLst>
            <pc:docMk/>
            <pc:sldMk cId="3356522740" sldId="820"/>
            <ac:spMk id="14" creationId="{93C4225D-4D79-A3D8-61A7-858A1511D753}"/>
          </ac:spMkLst>
        </pc:spChg>
        <pc:spChg chg="mod">
          <ac:chgData name="Batul Poonawala" userId="bc6560b3-2cf5-4027-96ed-9717ac635bcb" providerId="ADAL" clId="{807A7EC5-E98E-43C3-83E4-28CD46258D44}" dt="2025-02-18T05:08:28.721" v="696" actId="34135"/>
          <ac:spMkLst>
            <pc:docMk/>
            <pc:sldMk cId="3356522740" sldId="820"/>
            <ac:spMk id="15" creationId="{47079E35-CF43-658A-70C9-96B797778890}"/>
          </ac:spMkLst>
        </pc:spChg>
        <pc:spChg chg="mod">
          <ac:chgData name="Batul Poonawala" userId="bc6560b3-2cf5-4027-96ed-9717ac635bcb" providerId="ADAL" clId="{807A7EC5-E98E-43C3-83E4-28CD46258D44}" dt="2025-02-18T05:08:28.721" v="696" actId="34135"/>
          <ac:spMkLst>
            <pc:docMk/>
            <pc:sldMk cId="3356522740" sldId="820"/>
            <ac:spMk id="18" creationId="{66820168-60C5-5A71-0BAD-3092CFD579C4}"/>
          </ac:spMkLst>
        </pc:spChg>
        <pc:spChg chg="mod">
          <ac:chgData name="Batul Poonawala" userId="bc6560b3-2cf5-4027-96ed-9717ac635bcb" providerId="ADAL" clId="{807A7EC5-E98E-43C3-83E4-28CD46258D44}" dt="2025-02-18T05:08:28.721" v="696" actId="34135"/>
          <ac:spMkLst>
            <pc:docMk/>
            <pc:sldMk cId="3356522740" sldId="820"/>
            <ac:spMk id="19" creationId="{34DF1C42-A309-C891-E230-9AC5902608AD}"/>
          </ac:spMkLst>
        </pc:spChg>
        <pc:spChg chg="mod">
          <ac:chgData name="Batul Poonawala" userId="bc6560b3-2cf5-4027-96ed-9717ac635bcb" providerId="ADAL" clId="{807A7EC5-E98E-43C3-83E4-28CD46258D44}" dt="2025-02-18T05:08:28.721" v="696" actId="34135"/>
          <ac:spMkLst>
            <pc:docMk/>
            <pc:sldMk cId="3356522740" sldId="820"/>
            <ac:spMk id="20" creationId="{8F8AEF60-1A53-B0F4-F51D-C37A39E0BCA6}"/>
          </ac:spMkLst>
        </pc:spChg>
        <pc:spChg chg="mod">
          <ac:chgData name="Batul Poonawala" userId="bc6560b3-2cf5-4027-96ed-9717ac635bcb" providerId="ADAL" clId="{807A7EC5-E98E-43C3-83E4-28CD46258D44}" dt="2025-02-18T05:08:28.721" v="696" actId="34135"/>
          <ac:spMkLst>
            <pc:docMk/>
            <pc:sldMk cId="3356522740" sldId="820"/>
            <ac:spMk id="21" creationId="{C59E055D-597B-23FC-58EB-6486E868D3E1}"/>
          </ac:spMkLst>
        </pc:spChg>
        <pc:extLst>
          <p:ext xmlns:p="http://schemas.openxmlformats.org/presentationml/2006/main" uri="{D6D511B9-2390-475A-947B-AFAB55BFBCF1}">
            <pc226:cmChg xmlns:pc226="http://schemas.microsoft.com/office/powerpoint/2022/06/main/command" chg="mod">
              <pc226:chgData name="Batul Poonawala" userId="bc6560b3-2cf5-4027-96ed-9717ac635bcb" providerId="ADAL" clId="{807A7EC5-E98E-43C3-83E4-28CD46258D44}" dt="2025-02-17T11:56:00.847" v="504" actId="20577"/>
              <pc2:cmMkLst xmlns:pc2="http://schemas.microsoft.com/office/powerpoint/2019/9/main/command">
                <pc:docMk/>
                <pc:sldMk cId="3356522740" sldId="820"/>
                <pc2:cmMk id="{6814A3D4-C1C7-4E7A-9936-9D2A1BD05209}"/>
              </pc2:cmMkLst>
            </pc226:cmChg>
          </p:ext>
        </pc:extLst>
      </pc:sldChg>
      <pc:sldChg chg="addSp delSp modSp mod modCm">
        <pc:chgData name="Batul Poonawala" userId="bc6560b3-2cf5-4027-96ed-9717ac635bcb" providerId="ADAL" clId="{807A7EC5-E98E-43C3-83E4-28CD46258D44}" dt="2025-02-18T05:08:40.961" v="698" actId="34135"/>
        <pc:sldMkLst>
          <pc:docMk/>
          <pc:sldMk cId="2525173858" sldId="821"/>
        </pc:sldMkLst>
        <pc:spChg chg="mod">
          <ac:chgData name="Batul Poonawala" userId="bc6560b3-2cf5-4027-96ed-9717ac635bcb" providerId="ADAL" clId="{807A7EC5-E98E-43C3-83E4-28CD46258D44}" dt="2025-02-18T05:08:40.961" v="698" actId="34135"/>
          <ac:spMkLst>
            <pc:docMk/>
            <pc:sldMk cId="2525173858" sldId="821"/>
            <ac:spMk id="2" creationId="{2F932744-B0F8-1421-74A0-8361BB8DC6D2}"/>
          </ac:spMkLst>
        </pc:spChg>
        <pc:spChg chg="del">
          <ac:chgData name="Batul Poonawala" userId="bc6560b3-2cf5-4027-96ed-9717ac635bcb" providerId="ADAL" clId="{807A7EC5-E98E-43C3-83E4-28CD46258D44}" dt="2025-02-17T12:00:50.290" v="518" actId="478"/>
          <ac:spMkLst>
            <pc:docMk/>
            <pc:sldMk cId="2525173858" sldId="821"/>
            <ac:spMk id="3" creationId="{20AD9AD9-319A-B934-CFF3-E908889DB1F9}"/>
          </ac:spMkLst>
        </pc:spChg>
        <pc:spChg chg="mod">
          <ac:chgData name="Batul Poonawala" userId="bc6560b3-2cf5-4027-96ed-9717ac635bcb" providerId="ADAL" clId="{807A7EC5-E98E-43C3-83E4-28CD46258D44}" dt="2025-02-18T05:08:40.961" v="698" actId="34135"/>
          <ac:spMkLst>
            <pc:docMk/>
            <pc:sldMk cId="2525173858" sldId="821"/>
            <ac:spMk id="5" creationId="{9A2E4EC7-10D8-623B-A40F-42D0A63658FF}"/>
          </ac:spMkLst>
        </pc:spChg>
        <pc:spChg chg="add del mod">
          <ac:chgData name="Batul Poonawala" userId="bc6560b3-2cf5-4027-96ed-9717ac635bcb" providerId="ADAL" clId="{807A7EC5-E98E-43C3-83E4-28CD46258D44}" dt="2025-02-17T12:00:53.998" v="519" actId="478"/>
          <ac:spMkLst>
            <pc:docMk/>
            <pc:sldMk cId="2525173858" sldId="821"/>
            <ac:spMk id="7" creationId="{2CF5CD62-40D4-9C4D-DCC1-3014C5BA3A29}"/>
          </ac:spMkLst>
        </pc:spChg>
        <pc:spChg chg="mod">
          <ac:chgData name="Batul Poonawala" userId="bc6560b3-2cf5-4027-96ed-9717ac635bcb" providerId="ADAL" clId="{807A7EC5-E98E-43C3-83E4-28CD46258D44}" dt="2025-02-18T05:08:40.961" v="698" actId="34135"/>
          <ac:spMkLst>
            <pc:docMk/>
            <pc:sldMk cId="2525173858" sldId="821"/>
            <ac:spMk id="8" creationId="{4D4A2A2D-4F61-23E4-48C7-C1308992B26C}"/>
          </ac:spMkLst>
        </pc:spChg>
        <pc:spChg chg="mod">
          <ac:chgData name="Batul Poonawala" userId="bc6560b3-2cf5-4027-96ed-9717ac635bcb" providerId="ADAL" clId="{807A7EC5-E98E-43C3-83E4-28CD46258D44}" dt="2025-02-18T05:08:40.961" v="698" actId="34135"/>
          <ac:spMkLst>
            <pc:docMk/>
            <pc:sldMk cId="2525173858" sldId="821"/>
            <ac:spMk id="10" creationId="{E063D6E5-9419-F46D-0957-37341C4F3BEC}"/>
          </ac:spMkLst>
        </pc:spChg>
        <pc:spChg chg="mod">
          <ac:chgData name="Batul Poonawala" userId="bc6560b3-2cf5-4027-96ed-9717ac635bcb" providerId="ADAL" clId="{807A7EC5-E98E-43C3-83E4-28CD46258D44}" dt="2025-02-18T05:08:40.961" v="698" actId="34135"/>
          <ac:spMkLst>
            <pc:docMk/>
            <pc:sldMk cId="2525173858" sldId="821"/>
            <ac:spMk id="11" creationId="{1B07C64F-9D31-4210-DF6C-1D1DF62A76B6}"/>
          </ac:spMkLst>
        </pc:spChg>
        <pc:spChg chg="mod">
          <ac:chgData name="Batul Poonawala" userId="bc6560b3-2cf5-4027-96ed-9717ac635bcb" providerId="ADAL" clId="{807A7EC5-E98E-43C3-83E4-28CD46258D44}" dt="2025-02-18T05:08:40.961" v="698" actId="34135"/>
          <ac:spMkLst>
            <pc:docMk/>
            <pc:sldMk cId="2525173858" sldId="821"/>
            <ac:spMk id="12" creationId="{05EA3E84-3D7C-0548-4C62-DEF77C59343B}"/>
          </ac:spMkLst>
        </pc:spChg>
        <pc:spChg chg="mod">
          <ac:chgData name="Batul Poonawala" userId="bc6560b3-2cf5-4027-96ed-9717ac635bcb" providerId="ADAL" clId="{807A7EC5-E98E-43C3-83E4-28CD46258D44}" dt="2025-02-18T05:08:40.961" v="698" actId="34135"/>
          <ac:spMkLst>
            <pc:docMk/>
            <pc:sldMk cId="2525173858" sldId="821"/>
            <ac:spMk id="13" creationId="{9F7948B4-97B0-B052-7CE1-5A4890998D79}"/>
          </ac:spMkLst>
        </pc:spChg>
        <pc:spChg chg="mod">
          <ac:chgData name="Batul Poonawala" userId="bc6560b3-2cf5-4027-96ed-9717ac635bcb" providerId="ADAL" clId="{807A7EC5-E98E-43C3-83E4-28CD46258D44}" dt="2025-02-18T05:08:40.961" v="698" actId="34135"/>
          <ac:spMkLst>
            <pc:docMk/>
            <pc:sldMk cId="2525173858" sldId="821"/>
            <ac:spMk id="14" creationId="{BB56804E-C2AA-CA19-B6AA-FC864693844C}"/>
          </ac:spMkLst>
        </pc:spChg>
        <pc:spChg chg="mod">
          <ac:chgData name="Batul Poonawala" userId="bc6560b3-2cf5-4027-96ed-9717ac635bcb" providerId="ADAL" clId="{807A7EC5-E98E-43C3-83E4-28CD46258D44}" dt="2025-02-18T05:08:40.961" v="698" actId="34135"/>
          <ac:spMkLst>
            <pc:docMk/>
            <pc:sldMk cId="2525173858" sldId="821"/>
            <ac:spMk id="15" creationId="{486870D6-B7F1-5501-F867-C5852F0B77E5}"/>
          </ac:spMkLst>
        </pc:spChg>
        <pc:picChg chg="mod">
          <ac:chgData name="Batul Poonawala" userId="bc6560b3-2cf5-4027-96ed-9717ac635bcb" providerId="ADAL" clId="{807A7EC5-E98E-43C3-83E4-28CD46258D44}" dt="2025-02-18T05:08:40.961" v="698" actId="34135"/>
          <ac:picMkLst>
            <pc:docMk/>
            <pc:sldMk cId="2525173858" sldId="821"/>
            <ac:picMk id="6" creationId="{2EFEC92A-35D5-394A-60A1-C7F63CE6EBB7}"/>
          </ac:picMkLst>
        </pc:picChg>
        <pc:extLst>
          <p:ext xmlns:p="http://schemas.openxmlformats.org/presentationml/2006/main" uri="{D6D511B9-2390-475A-947B-AFAB55BFBCF1}">
            <pc226:cmChg xmlns:pc226="http://schemas.microsoft.com/office/powerpoint/2022/06/main/command" chg="mod">
              <pc226:chgData name="Batul Poonawala" userId="bc6560b3-2cf5-4027-96ed-9717ac635bcb" providerId="ADAL" clId="{807A7EC5-E98E-43C3-83E4-28CD46258D44}" dt="2025-02-17T12:00:47.780" v="517" actId="20577"/>
              <pc2:cmMkLst xmlns:pc2="http://schemas.microsoft.com/office/powerpoint/2019/9/main/command">
                <pc:docMk/>
                <pc:sldMk cId="2525173858" sldId="821"/>
                <pc2:cmMk id="{B0B45FF4-1E5B-49C8-8591-15A0AF2A2945}"/>
              </pc2:cmMkLst>
            </pc226:cmChg>
          </p:ext>
        </pc:extLst>
      </pc:sldChg>
    </pc:docChg>
  </pc:docChgLst>
  <pc:docChgLst>
    <pc:chgData name="Michelle Ly" userId="S::michelle.ly_one.app#ext#@aptaracoin.onmicrosoft.com::5bbaaee2-4d5b-4c95-aec3-8bdbd59166a9" providerId="AD" clId="Web-{86B14CA3-5189-20F4-84A3-8E9ADDC52A8F}"/>
    <pc:docChg chg="addSld modSld sldOrd modSection">
      <pc:chgData name="Michelle Ly" userId="S::michelle.ly_one.app#ext#@aptaracoin.onmicrosoft.com::5bbaaee2-4d5b-4c95-aec3-8bdbd59166a9" providerId="AD" clId="Web-{86B14CA3-5189-20F4-84A3-8E9ADDC52A8F}" dt="2025-02-26T06:00:16.394" v="13" actId="20577"/>
      <pc:docMkLst>
        <pc:docMk/>
      </pc:docMkLst>
      <pc:sldChg chg="delSp modSp add ord replId">
        <pc:chgData name="Michelle Ly" userId="S::michelle.ly_one.app#ext#@aptaracoin.onmicrosoft.com::5bbaaee2-4d5b-4c95-aec3-8bdbd59166a9" providerId="AD" clId="Web-{86B14CA3-5189-20F4-84A3-8E9ADDC52A8F}" dt="2025-02-26T05:59:05.471" v="5" actId="20577"/>
        <pc:sldMkLst>
          <pc:docMk/>
          <pc:sldMk cId="196933018" sldId="822"/>
        </pc:sldMkLst>
        <pc:spChg chg="mod">
          <ac:chgData name="Michelle Ly" userId="S::michelle.ly_one.app#ext#@aptaracoin.onmicrosoft.com::5bbaaee2-4d5b-4c95-aec3-8bdbd59166a9" providerId="AD" clId="Web-{86B14CA3-5189-20F4-84A3-8E9ADDC52A8F}" dt="2025-02-26T05:59:05.471" v="5" actId="20577"/>
          <ac:spMkLst>
            <pc:docMk/>
            <pc:sldMk cId="196933018" sldId="822"/>
            <ac:spMk id="503" creationId="{AB091AF4-5B7F-A61A-C228-DE2AECB60A54}"/>
          </ac:spMkLst>
        </pc:spChg>
        <pc:grpChg chg="del">
          <ac:chgData name="Michelle Ly" userId="S::michelle.ly_one.app#ext#@aptaracoin.onmicrosoft.com::5bbaaee2-4d5b-4c95-aec3-8bdbd59166a9" providerId="AD" clId="Web-{86B14CA3-5189-20F4-84A3-8E9ADDC52A8F}" dt="2025-02-26T05:59:01.971" v="2"/>
          <ac:grpSpMkLst>
            <pc:docMk/>
            <pc:sldMk cId="196933018" sldId="822"/>
            <ac:grpSpMk id="3" creationId="{579D42C0-A027-D020-264D-8D5DAF510E33}"/>
          </ac:grpSpMkLst>
        </pc:grpChg>
      </pc:sldChg>
      <pc:sldChg chg="modSp add ord replId">
        <pc:chgData name="Michelle Ly" userId="S::michelle.ly_one.app#ext#@aptaracoin.onmicrosoft.com::5bbaaee2-4d5b-4c95-aec3-8bdbd59166a9" providerId="AD" clId="Web-{86B14CA3-5189-20F4-84A3-8E9ADDC52A8F}" dt="2025-02-26T06:00:16.394" v="13" actId="20577"/>
        <pc:sldMkLst>
          <pc:docMk/>
          <pc:sldMk cId="3824503617" sldId="823"/>
        </pc:sldMkLst>
        <pc:spChg chg="mod">
          <ac:chgData name="Michelle Ly" userId="S::michelle.ly_one.app#ext#@aptaracoin.onmicrosoft.com::5bbaaee2-4d5b-4c95-aec3-8bdbd59166a9" providerId="AD" clId="Web-{86B14CA3-5189-20F4-84A3-8E9ADDC52A8F}" dt="2025-02-26T06:00:16.394" v="13" actId="20577"/>
          <ac:spMkLst>
            <pc:docMk/>
            <pc:sldMk cId="3824503617" sldId="823"/>
            <ac:spMk id="503" creationId="{F55DF26F-6CB8-CA2B-E756-42894938239C}"/>
          </ac:spMkLst>
        </pc:spChg>
      </pc:sldChg>
    </pc:docChg>
  </pc:docChgLst>
  <pc:docChgLst>
    <pc:chgData name="Shivani Walia" userId="038b4e14-d85b-44d3-94cb-4fec71856af2" providerId="ADAL" clId="{3F7BA04C-DD61-4393-ACC2-F3F6E19E1F4C}"/>
    <pc:docChg chg="undo custSel modSld">
      <pc:chgData name="Shivani Walia" userId="038b4e14-d85b-44d3-94cb-4fec71856af2" providerId="ADAL" clId="{3F7BA04C-DD61-4393-ACC2-F3F6E19E1F4C}" dt="2025-02-14T12:18:21.938" v="837" actId="14100"/>
      <pc:docMkLst>
        <pc:docMk/>
      </pc:docMkLst>
      <pc:sldChg chg="modSp mod">
        <pc:chgData name="Shivani Walia" userId="038b4e14-d85b-44d3-94cb-4fec71856af2" providerId="ADAL" clId="{3F7BA04C-DD61-4393-ACC2-F3F6E19E1F4C}" dt="2025-02-14T11:57:55.788" v="573" actId="14100"/>
        <pc:sldMkLst>
          <pc:docMk/>
          <pc:sldMk cId="2161799773" sldId="487"/>
        </pc:sldMkLst>
      </pc:sldChg>
      <pc:sldChg chg="modSp mod">
        <pc:chgData name="Shivani Walia" userId="038b4e14-d85b-44d3-94cb-4fec71856af2" providerId="ADAL" clId="{3F7BA04C-DD61-4393-ACC2-F3F6E19E1F4C}" dt="2025-02-14T12:01:02.060" v="644" actId="14100"/>
        <pc:sldMkLst>
          <pc:docMk/>
          <pc:sldMk cId="2945559379" sldId="494"/>
        </pc:sldMkLst>
      </pc:sldChg>
      <pc:sldChg chg="modSp mod">
        <pc:chgData name="Shivani Walia" userId="038b4e14-d85b-44d3-94cb-4fec71856af2" providerId="ADAL" clId="{3F7BA04C-DD61-4393-ACC2-F3F6E19E1F4C}" dt="2025-02-14T12:01:45.731" v="653" actId="14100"/>
        <pc:sldMkLst>
          <pc:docMk/>
          <pc:sldMk cId="4277292062" sldId="540"/>
        </pc:sldMkLst>
      </pc:sldChg>
      <pc:sldChg chg="modSp mod">
        <pc:chgData name="Shivani Walia" userId="038b4e14-d85b-44d3-94cb-4fec71856af2" providerId="ADAL" clId="{3F7BA04C-DD61-4393-ACC2-F3F6E19E1F4C}" dt="2025-02-14T11:56:24.738" v="550" actId="14100"/>
        <pc:sldMkLst>
          <pc:docMk/>
          <pc:sldMk cId="0" sldId="586"/>
        </pc:sldMkLst>
      </pc:sldChg>
      <pc:sldChg chg="modSp mod">
        <pc:chgData name="Shivani Walia" userId="038b4e14-d85b-44d3-94cb-4fec71856af2" providerId="ADAL" clId="{3F7BA04C-DD61-4393-ACC2-F3F6E19E1F4C}" dt="2025-02-14T11:57:27.915" v="567" actId="1076"/>
        <pc:sldMkLst>
          <pc:docMk/>
          <pc:sldMk cId="2557519695" sldId="636"/>
        </pc:sldMkLst>
      </pc:sldChg>
      <pc:sldChg chg="addSp delSp modSp mod">
        <pc:chgData name="Shivani Walia" userId="038b4e14-d85b-44d3-94cb-4fec71856af2" providerId="ADAL" clId="{3F7BA04C-DD61-4393-ACC2-F3F6E19E1F4C}" dt="2025-02-14T08:44:35.296" v="15"/>
        <pc:sldMkLst>
          <pc:docMk/>
          <pc:sldMk cId="3336648829" sldId="664"/>
        </pc:sldMkLst>
      </pc:sldChg>
      <pc:sldChg chg="modSp mod">
        <pc:chgData name="Shivani Walia" userId="038b4e14-d85b-44d3-94cb-4fec71856af2" providerId="ADAL" clId="{3F7BA04C-DD61-4393-ACC2-F3F6E19E1F4C}" dt="2025-02-14T11:57:40.796" v="569" actId="14100"/>
        <pc:sldMkLst>
          <pc:docMk/>
          <pc:sldMk cId="1266707995" sldId="694"/>
        </pc:sldMkLst>
      </pc:sldChg>
      <pc:sldChg chg="modSp mod">
        <pc:chgData name="Shivani Walia" userId="038b4e14-d85b-44d3-94cb-4fec71856af2" providerId="ADAL" clId="{3F7BA04C-DD61-4393-ACC2-F3F6E19E1F4C}" dt="2025-02-14T11:57:47.786" v="571" actId="14100"/>
        <pc:sldMkLst>
          <pc:docMk/>
          <pc:sldMk cId="1267427267" sldId="712"/>
        </pc:sldMkLst>
      </pc:sldChg>
      <pc:sldChg chg="modSp mod">
        <pc:chgData name="Shivani Walia" userId="038b4e14-d85b-44d3-94cb-4fec71856af2" providerId="ADAL" clId="{3F7BA04C-DD61-4393-ACC2-F3F6E19E1F4C}" dt="2025-02-14T11:58:27.419" v="582" actId="14100"/>
        <pc:sldMkLst>
          <pc:docMk/>
          <pc:sldMk cId="4154035073" sldId="720"/>
        </pc:sldMkLst>
      </pc:sldChg>
      <pc:sldChg chg="addSp delSp modSp mod">
        <pc:chgData name="Shivani Walia" userId="038b4e14-d85b-44d3-94cb-4fec71856af2" providerId="ADAL" clId="{3F7BA04C-DD61-4393-ACC2-F3F6E19E1F4C}" dt="2025-02-14T08:23:07.573" v="9" actId="1037"/>
        <pc:sldMkLst>
          <pc:docMk/>
          <pc:sldMk cId="0" sldId="723"/>
        </pc:sldMkLst>
        <pc:spChg chg="add del mod">
          <ac:chgData name="Shivani Walia" userId="038b4e14-d85b-44d3-94cb-4fec71856af2" providerId="ADAL" clId="{3F7BA04C-DD61-4393-ACC2-F3F6E19E1F4C}" dt="2025-02-14T08:23:07.573" v="9" actId="1037"/>
          <ac:spMkLst>
            <pc:docMk/>
            <pc:sldMk cId="0" sldId="723"/>
            <ac:spMk id="11" creationId="{A5B17645-16EA-7324-CB84-EBE368B3EE3D}"/>
          </ac:spMkLst>
        </pc:spChg>
        <pc:grpChg chg="mod">
          <ac:chgData name="Shivani Walia" userId="038b4e14-d85b-44d3-94cb-4fec71856af2" providerId="ADAL" clId="{3F7BA04C-DD61-4393-ACC2-F3F6E19E1F4C}" dt="2025-02-14T08:22:52.086" v="0" actId="34136"/>
          <ac:grpSpMkLst>
            <pc:docMk/>
            <pc:sldMk cId="0" sldId="723"/>
            <ac:grpSpMk id="3" creationId="{4B306B23-C246-408C-55D7-B142EB8CDD81}"/>
          </ac:grpSpMkLst>
        </pc:grpChg>
        <pc:picChg chg="mod">
          <ac:chgData name="Shivani Walia" userId="038b4e14-d85b-44d3-94cb-4fec71856af2" providerId="ADAL" clId="{3F7BA04C-DD61-4393-ACC2-F3F6E19E1F4C}" dt="2025-02-14T08:22:52.086" v="0" actId="34136"/>
          <ac:picMkLst>
            <pc:docMk/>
            <pc:sldMk cId="0" sldId="723"/>
            <ac:picMk id="4" creationId="{F5530549-BF86-30E3-F0C1-8031BADD1610}"/>
          </ac:picMkLst>
        </pc:picChg>
        <pc:picChg chg="mod">
          <ac:chgData name="Shivani Walia" userId="038b4e14-d85b-44d3-94cb-4fec71856af2" providerId="ADAL" clId="{3F7BA04C-DD61-4393-ACC2-F3F6E19E1F4C}" dt="2025-02-14T08:22:52.086" v="0" actId="34136"/>
          <ac:picMkLst>
            <pc:docMk/>
            <pc:sldMk cId="0" sldId="723"/>
            <ac:picMk id="5" creationId="{895ECA8E-C283-72CF-0FD1-EAB80B5C0F00}"/>
          </ac:picMkLst>
        </pc:picChg>
      </pc:sldChg>
      <pc:sldChg chg="modSp mod">
        <pc:chgData name="Shivani Walia" userId="038b4e14-d85b-44d3-94cb-4fec71856af2" providerId="ADAL" clId="{3F7BA04C-DD61-4393-ACC2-F3F6E19E1F4C}" dt="2025-02-14T11:58:07.196" v="575" actId="14100"/>
        <pc:sldMkLst>
          <pc:docMk/>
          <pc:sldMk cId="1391069438" sldId="755"/>
        </pc:sldMkLst>
      </pc:sldChg>
      <pc:sldChg chg="modSp mod">
        <pc:chgData name="Shivani Walia" userId="038b4e14-d85b-44d3-94cb-4fec71856af2" providerId="ADAL" clId="{3F7BA04C-DD61-4393-ACC2-F3F6E19E1F4C}" dt="2025-02-14T11:56:16.611" v="548" actId="14100"/>
        <pc:sldMkLst>
          <pc:docMk/>
          <pc:sldMk cId="2219442057" sldId="757"/>
        </pc:sldMkLst>
      </pc:sldChg>
      <pc:sldChg chg="modSp mod">
        <pc:chgData name="Shivani Walia" userId="038b4e14-d85b-44d3-94cb-4fec71856af2" providerId="ADAL" clId="{3F7BA04C-DD61-4393-ACC2-F3F6E19E1F4C}" dt="2025-02-14T11:56:06.491" v="545" actId="1076"/>
        <pc:sldMkLst>
          <pc:docMk/>
          <pc:sldMk cId="3262517607" sldId="758"/>
        </pc:sldMkLst>
      </pc:sldChg>
      <pc:sldChg chg="modSp mod">
        <pc:chgData name="Shivani Walia" userId="038b4e14-d85b-44d3-94cb-4fec71856af2" providerId="ADAL" clId="{3F7BA04C-DD61-4393-ACC2-F3F6E19E1F4C}" dt="2025-02-14T12:16:55.733" v="834" actId="14100"/>
        <pc:sldMkLst>
          <pc:docMk/>
          <pc:sldMk cId="2278245773" sldId="759"/>
        </pc:sldMkLst>
      </pc:sldChg>
      <pc:sldChg chg="modSp mod">
        <pc:chgData name="Shivani Walia" userId="038b4e14-d85b-44d3-94cb-4fec71856af2" providerId="ADAL" clId="{3F7BA04C-DD61-4393-ACC2-F3F6E19E1F4C}" dt="2025-02-14T09:32:31.186" v="196" actId="1038"/>
        <pc:sldMkLst>
          <pc:docMk/>
          <pc:sldMk cId="3217857801" sldId="761"/>
        </pc:sldMkLst>
      </pc:sldChg>
      <pc:sldChg chg="modSp mod">
        <pc:chgData name="Shivani Walia" userId="038b4e14-d85b-44d3-94cb-4fec71856af2" providerId="ADAL" clId="{3F7BA04C-DD61-4393-ACC2-F3F6E19E1F4C}" dt="2025-02-14T11:56:55.219" v="557" actId="14100"/>
        <pc:sldMkLst>
          <pc:docMk/>
          <pc:sldMk cId="64133039" sldId="762"/>
        </pc:sldMkLst>
      </pc:sldChg>
      <pc:sldChg chg="modSp mod">
        <pc:chgData name="Shivani Walia" userId="038b4e14-d85b-44d3-94cb-4fec71856af2" providerId="ADAL" clId="{3F7BA04C-DD61-4393-ACC2-F3F6E19E1F4C}" dt="2025-02-14T11:57:08.804" v="562" actId="14100"/>
        <pc:sldMkLst>
          <pc:docMk/>
          <pc:sldMk cId="4202527058" sldId="766"/>
        </pc:sldMkLst>
      </pc:sldChg>
      <pc:sldChg chg="addSp delSp modSp mod">
        <pc:chgData name="Shivani Walia" userId="038b4e14-d85b-44d3-94cb-4fec71856af2" providerId="ADAL" clId="{3F7BA04C-DD61-4393-ACC2-F3F6E19E1F4C}" dt="2025-02-14T10:12:12.194" v="342" actId="14100"/>
        <pc:sldMkLst>
          <pc:docMk/>
          <pc:sldMk cId="4028550596" sldId="768"/>
        </pc:sldMkLst>
        <pc:spChg chg="mod">
          <ac:chgData name="Shivani Walia" userId="038b4e14-d85b-44d3-94cb-4fec71856af2" providerId="ADAL" clId="{3F7BA04C-DD61-4393-ACC2-F3F6E19E1F4C}" dt="2025-02-14T10:09:36.483" v="278"/>
          <ac:spMkLst>
            <pc:docMk/>
            <pc:sldMk cId="4028550596" sldId="768"/>
            <ac:spMk id="5" creationId="{2E65D989-1B04-65A0-43E0-9C6BA763CE22}"/>
          </ac:spMkLst>
        </pc:spChg>
        <pc:spChg chg="mod">
          <ac:chgData name="Shivani Walia" userId="038b4e14-d85b-44d3-94cb-4fec71856af2" providerId="ADAL" clId="{3F7BA04C-DD61-4393-ACC2-F3F6E19E1F4C}" dt="2025-02-14T09:59:26.126" v="260" actId="34136"/>
          <ac:spMkLst>
            <pc:docMk/>
            <pc:sldMk cId="4028550596" sldId="768"/>
            <ac:spMk id="6" creationId="{03AF9A88-16C1-4321-71BA-A86978A68DCE}"/>
          </ac:spMkLst>
        </pc:spChg>
        <pc:spChg chg="mod">
          <ac:chgData name="Shivani Walia" userId="038b4e14-d85b-44d3-94cb-4fec71856af2" providerId="ADAL" clId="{3F7BA04C-DD61-4393-ACC2-F3F6E19E1F4C}" dt="2025-02-14T09:59:36.191" v="261" actId="34136"/>
          <ac:spMkLst>
            <pc:docMk/>
            <pc:sldMk cId="4028550596" sldId="768"/>
            <ac:spMk id="8" creationId="{16112875-9C5D-563C-667C-438DCEF5B1AA}"/>
          </ac:spMkLst>
        </pc:spChg>
        <pc:spChg chg="mod">
          <ac:chgData name="Shivani Walia" userId="038b4e14-d85b-44d3-94cb-4fec71856af2" providerId="ADAL" clId="{3F7BA04C-DD61-4393-ACC2-F3F6E19E1F4C}" dt="2025-02-14T10:07:28.865" v="275" actId="1076"/>
          <ac:spMkLst>
            <pc:docMk/>
            <pc:sldMk cId="4028550596" sldId="768"/>
            <ac:spMk id="12" creationId="{E2963274-24C5-1987-0E21-9687711187C4}"/>
          </ac:spMkLst>
        </pc:spChg>
        <pc:spChg chg="mod">
          <ac:chgData name="Shivani Walia" userId="038b4e14-d85b-44d3-94cb-4fec71856af2" providerId="ADAL" clId="{3F7BA04C-DD61-4393-ACC2-F3F6E19E1F4C}" dt="2025-02-14T09:59:36.191" v="261" actId="34136"/>
          <ac:spMkLst>
            <pc:docMk/>
            <pc:sldMk cId="4028550596" sldId="768"/>
            <ac:spMk id="14" creationId="{F66E5403-EB0E-AC9B-3BA2-3704F6A0C54A}"/>
          </ac:spMkLst>
        </pc:spChg>
        <pc:spChg chg="mod">
          <ac:chgData name="Shivani Walia" userId="038b4e14-d85b-44d3-94cb-4fec71856af2" providerId="ADAL" clId="{3F7BA04C-DD61-4393-ACC2-F3F6E19E1F4C}" dt="2025-02-14T10:09:47.148" v="284" actId="1076"/>
          <ac:spMkLst>
            <pc:docMk/>
            <pc:sldMk cId="4028550596" sldId="768"/>
            <ac:spMk id="18" creationId="{304FF13E-0F2D-EC28-8D60-6C7EBDD842AC}"/>
          </ac:spMkLst>
        </pc:spChg>
        <pc:spChg chg="mod">
          <ac:chgData name="Shivani Walia" userId="038b4e14-d85b-44d3-94cb-4fec71856af2" providerId="ADAL" clId="{3F7BA04C-DD61-4393-ACC2-F3F6E19E1F4C}" dt="2025-02-14T09:59:36.191" v="261" actId="34136"/>
          <ac:spMkLst>
            <pc:docMk/>
            <pc:sldMk cId="4028550596" sldId="768"/>
            <ac:spMk id="19" creationId="{E82AAC83-D0E1-7613-A453-1A7E721E8614}"/>
          </ac:spMkLst>
        </pc:spChg>
        <pc:spChg chg="mod">
          <ac:chgData name="Shivani Walia" userId="038b4e14-d85b-44d3-94cb-4fec71856af2" providerId="ADAL" clId="{3F7BA04C-DD61-4393-ACC2-F3F6E19E1F4C}" dt="2025-02-14T10:10:01.452" v="309" actId="1035"/>
          <ac:spMkLst>
            <pc:docMk/>
            <pc:sldMk cId="4028550596" sldId="768"/>
            <ac:spMk id="21" creationId="{67C0D86C-3223-0835-309E-E337DB93BCD4}"/>
          </ac:spMkLst>
        </pc:spChg>
        <pc:spChg chg="mod">
          <ac:chgData name="Shivani Walia" userId="038b4e14-d85b-44d3-94cb-4fec71856af2" providerId="ADAL" clId="{3F7BA04C-DD61-4393-ACC2-F3F6E19E1F4C}" dt="2025-02-14T10:09:55.970" v="302" actId="1038"/>
          <ac:spMkLst>
            <pc:docMk/>
            <pc:sldMk cId="4028550596" sldId="768"/>
            <ac:spMk id="22" creationId="{88180E2E-F40D-C34E-5AB2-FF230320A554}"/>
          </ac:spMkLst>
        </pc:spChg>
        <pc:spChg chg="mod">
          <ac:chgData name="Shivani Walia" userId="038b4e14-d85b-44d3-94cb-4fec71856af2" providerId="ADAL" clId="{3F7BA04C-DD61-4393-ACC2-F3F6E19E1F4C}" dt="2025-02-14T09:59:26.126" v="260" actId="34136"/>
          <ac:spMkLst>
            <pc:docMk/>
            <pc:sldMk cId="4028550596" sldId="768"/>
            <ac:spMk id="24" creationId="{E8BBBA30-3A6A-47AA-2BD5-80983EAE25C6}"/>
          </ac:spMkLst>
        </pc:spChg>
        <pc:spChg chg="mod">
          <ac:chgData name="Shivani Walia" userId="038b4e14-d85b-44d3-94cb-4fec71856af2" providerId="ADAL" clId="{3F7BA04C-DD61-4393-ACC2-F3F6E19E1F4C}" dt="2025-02-14T09:59:36.191" v="261" actId="34136"/>
          <ac:spMkLst>
            <pc:docMk/>
            <pc:sldMk cId="4028550596" sldId="768"/>
            <ac:spMk id="30" creationId="{5C4AF4E9-0C8B-47CF-02FA-68C3D2F0BDC2}"/>
          </ac:spMkLst>
        </pc:spChg>
        <pc:spChg chg="mod">
          <ac:chgData name="Shivani Walia" userId="038b4e14-d85b-44d3-94cb-4fec71856af2" providerId="ADAL" clId="{3F7BA04C-DD61-4393-ACC2-F3F6E19E1F4C}" dt="2025-02-14T09:59:36.191" v="261" actId="34136"/>
          <ac:spMkLst>
            <pc:docMk/>
            <pc:sldMk cId="4028550596" sldId="768"/>
            <ac:spMk id="32" creationId="{0DC96E23-555A-77E3-F940-5BE60E96B120}"/>
          </ac:spMkLst>
        </pc:spChg>
        <pc:spChg chg="mod">
          <ac:chgData name="Shivani Walia" userId="038b4e14-d85b-44d3-94cb-4fec71856af2" providerId="ADAL" clId="{3F7BA04C-DD61-4393-ACC2-F3F6E19E1F4C}" dt="2025-02-14T09:59:45.788" v="268" actId="1035"/>
          <ac:spMkLst>
            <pc:docMk/>
            <pc:sldMk cId="4028550596" sldId="768"/>
            <ac:spMk id="33" creationId="{BC856BB5-BB90-A8D9-F200-D138FC996A2A}"/>
          </ac:spMkLst>
        </pc:spChg>
        <pc:spChg chg="mod">
          <ac:chgData name="Shivani Walia" userId="038b4e14-d85b-44d3-94cb-4fec71856af2" providerId="ADAL" clId="{3F7BA04C-DD61-4393-ACC2-F3F6E19E1F4C}" dt="2025-02-14T09:59:49.413" v="269" actId="14100"/>
          <ac:spMkLst>
            <pc:docMk/>
            <pc:sldMk cId="4028550596" sldId="768"/>
            <ac:spMk id="34" creationId="{FC6952E8-EA83-A2D3-BCB7-EF68B22AA89E}"/>
          </ac:spMkLst>
        </pc:spChg>
        <pc:spChg chg="mod">
          <ac:chgData name="Shivani Walia" userId="038b4e14-d85b-44d3-94cb-4fec71856af2" providerId="ADAL" clId="{3F7BA04C-DD61-4393-ACC2-F3F6E19E1F4C}" dt="2025-02-14T10:09:36.483" v="278"/>
          <ac:spMkLst>
            <pc:docMk/>
            <pc:sldMk cId="4028550596" sldId="768"/>
            <ac:spMk id="39" creationId="{9B4EBFF8-094E-A246-1A69-0CBB91D2B7E9}"/>
          </ac:spMkLst>
        </pc:spChg>
        <pc:spChg chg="mod">
          <ac:chgData name="Shivani Walia" userId="038b4e14-d85b-44d3-94cb-4fec71856af2" providerId="ADAL" clId="{3F7BA04C-DD61-4393-ACC2-F3F6E19E1F4C}" dt="2025-02-14T10:09:36.483" v="278"/>
          <ac:spMkLst>
            <pc:docMk/>
            <pc:sldMk cId="4028550596" sldId="768"/>
            <ac:spMk id="41" creationId="{80A224DC-E8DC-826D-BDA4-1A489B8CD7DF}"/>
          </ac:spMkLst>
        </pc:spChg>
        <pc:spChg chg="mod">
          <ac:chgData name="Shivani Walia" userId="038b4e14-d85b-44d3-94cb-4fec71856af2" providerId="ADAL" clId="{3F7BA04C-DD61-4393-ACC2-F3F6E19E1F4C}" dt="2025-02-14T10:09:36.483" v="278"/>
          <ac:spMkLst>
            <pc:docMk/>
            <pc:sldMk cId="4028550596" sldId="768"/>
            <ac:spMk id="42" creationId="{D2A5319F-F667-90FE-DAC1-9245C048EA75}"/>
          </ac:spMkLst>
        </pc:spChg>
        <pc:spChg chg="mod">
          <ac:chgData name="Shivani Walia" userId="038b4e14-d85b-44d3-94cb-4fec71856af2" providerId="ADAL" clId="{3F7BA04C-DD61-4393-ACC2-F3F6E19E1F4C}" dt="2025-02-14T10:09:36.483" v="278"/>
          <ac:spMkLst>
            <pc:docMk/>
            <pc:sldMk cId="4028550596" sldId="768"/>
            <ac:spMk id="43" creationId="{1181E649-7261-FE0C-AD0A-A43B646F4734}"/>
          </ac:spMkLst>
        </pc:spChg>
        <pc:spChg chg="mod">
          <ac:chgData name="Shivani Walia" userId="038b4e14-d85b-44d3-94cb-4fec71856af2" providerId="ADAL" clId="{3F7BA04C-DD61-4393-ACC2-F3F6E19E1F4C}" dt="2025-02-14T10:09:36.483" v="278"/>
          <ac:spMkLst>
            <pc:docMk/>
            <pc:sldMk cId="4028550596" sldId="768"/>
            <ac:spMk id="46" creationId="{EA2CE486-190D-DE36-FE94-9076395E9539}"/>
          </ac:spMkLst>
        </pc:spChg>
        <pc:spChg chg="mod">
          <ac:chgData name="Shivani Walia" userId="038b4e14-d85b-44d3-94cb-4fec71856af2" providerId="ADAL" clId="{3F7BA04C-DD61-4393-ACC2-F3F6E19E1F4C}" dt="2025-02-14T10:09:36.483" v="278"/>
          <ac:spMkLst>
            <pc:docMk/>
            <pc:sldMk cId="4028550596" sldId="768"/>
            <ac:spMk id="47" creationId="{A9DDC71C-3088-8B5A-72E9-02AB40963573}"/>
          </ac:spMkLst>
        </pc:spChg>
        <pc:spChg chg="mod">
          <ac:chgData name="Shivani Walia" userId="038b4e14-d85b-44d3-94cb-4fec71856af2" providerId="ADAL" clId="{3F7BA04C-DD61-4393-ACC2-F3F6E19E1F4C}" dt="2025-02-14T10:09:36.483" v="278"/>
          <ac:spMkLst>
            <pc:docMk/>
            <pc:sldMk cId="4028550596" sldId="768"/>
            <ac:spMk id="48" creationId="{CD3380C2-8442-904A-AB77-CA684AB76274}"/>
          </ac:spMkLst>
        </pc:spChg>
        <pc:spChg chg="mod">
          <ac:chgData name="Shivani Walia" userId="038b4e14-d85b-44d3-94cb-4fec71856af2" providerId="ADAL" clId="{3F7BA04C-DD61-4393-ACC2-F3F6E19E1F4C}" dt="2025-02-14T10:09:36.483" v="278"/>
          <ac:spMkLst>
            <pc:docMk/>
            <pc:sldMk cId="4028550596" sldId="768"/>
            <ac:spMk id="49" creationId="{350A17C6-DD75-1412-9CD2-A57D30D2918E}"/>
          </ac:spMkLst>
        </pc:spChg>
        <pc:spChg chg="mod">
          <ac:chgData name="Shivani Walia" userId="038b4e14-d85b-44d3-94cb-4fec71856af2" providerId="ADAL" clId="{3F7BA04C-DD61-4393-ACC2-F3F6E19E1F4C}" dt="2025-02-14T10:09:36.483" v="278"/>
          <ac:spMkLst>
            <pc:docMk/>
            <pc:sldMk cId="4028550596" sldId="768"/>
            <ac:spMk id="50" creationId="{75435792-8EE4-979A-6CD5-4E4B0D514A55}"/>
          </ac:spMkLst>
        </pc:spChg>
        <pc:spChg chg="mod">
          <ac:chgData name="Shivani Walia" userId="038b4e14-d85b-44d3-94cb-4fec71856af2" providerId="ADAL" clId="{3F7BA04C-DD61-4393-ACC2-F3F6E19E1F4C}" dt="2025-02-14T10:11:03.425" v="328"/>
          <ac:spMkLst>
            <pc:docMk/>
            <pc:sldMk cId="4028550596" sldId="768"/>
            <ac:spMk id="53" creationId="{D56C761A-696C-C958-6AD5-AFF7A2D8EE3C}"/>
          </ac:spMkLst>
        </pc:spChg>
        <pc:spChg chg="mod">
          <ac:chgData name="Shivani Walia" userId="038b4e14-d85b-44d3-94cb-4fec71856af2" providerId="ADAL" clId="{3F7BA04C-DD61-4393-ACC2-F3F6E19E1F4C}" dt="2025-02-14T10:11:03.425" v="328"/>
          <ac:spMkLst>
            <pc:docMk/>
            <pc:sldMk cId="4028550596" sldId="768"/>
            <ac:spMk id="57" creationId="{89892227-ABD5-EA8C-C344-E28C2A38B0F7}"/>
          </ac:spMkLst>
        </pc:spChg>
        <pc:spChg chg="mod">
          <ac:chgData name="Shivani Walia" userId="038b4e14-d85b-44d3-94cb-4fec71856af2" providerId="ADAL" clId="{3F7BA04C-DD61-4393-ACC2-F3F6E19E1F4C}" dt="2025-02-14T10:11:03.425" v="328"/>
          <ac:spMkLst>
            <pc:docMk/>
            <pc:sldMk cId="4028550596" sldId="768"/>
            <ac:spMk id="58" creationId="{E19CF604-B061-686A-0BA3-EBE2E2E66D89}"/>
          </ac:spMkLst>
        </pc:spChg>
        <pc:spChg chg="mod">
          <ac:chgData name="Shivani Walia" userId="038b4e14-d85b-44d3-94cb-4fec71856af2" providerId="ADAL" clId="{3F7BA04C-DD61-4393-ACC2-F3F6E19E1F4C}" dt="2025-02-14T10:11:03.425" v="328"/>
          <ac:spMkLst>
            <pc:docMk/>
            <pc:sldMk cId="4028550596" sldId="768"/>
            <ac:spMk id="59" creationId="{A51018BC-4351-C878-D0AB-798B8890EFB8}"/>
          </ac:spMkLst>
        </pc:spChg>
        <pc:spChg chg="mod">
          <ac:chgData name="Shivani Walia" userId="038b4e14-d85b-44d3-94cb-4fec71856af2" providerId="ADAL" clId="{3F7BA04C-DD61-4393-ACC2-F3F6E19E1F4C}" dt="2025-02-14T10:11:03.425" v="328"/>
          <ac:spMkLst>
            <pc:docMk/>
            <pc:sldMk cId="4028550596" sldId="768"/>
            <ac:spMk id="61" creationId="{DBAA55BB-7DB2-128F-03B6-1A5214D3D738}"/>
          </ac:spMkLst>
        </pc:spChg>
        <pc:spChg chg="mod">
          <ac:chgData name="Shivani Walia" userId="038b4e14-d85b-44d3-94cb-4fec71856af2" providerId="ADAL" clId="{3F7BA04C-DD61-4393-ACC2-F3F6E19E1F4C}" dt="2025-02-14T10:11:03.425" v="328"/>
          <ac:spMkLst>
            <pc:docMk/>
            <pc:sldMk cId="4028550596" sldId="768"/>
            <ac:spMk id="62" creationId="{A9576EFC-A047-EDD5-F840-A1BF0FDE12FA}"/>
          </ac:spMkLst>
        </pc:spChg>
        <pc:spChg chg="mod">
          <ac:chgData name="Shivani Walia" userId="038b4e14-d85b-44d3-94cb-4fec71856af2" providerId="ADAL" clId="{3F7BA04C-DD61-4393-ACC2-F3F6E19E1F4C}" dt="2025-02-14T10:11:03.425" v="328"/>
          <ac:spMkLst>
            <pc:docMk/>
            <pc:sldMk cId="4028550596" sldId="768"/>
            <ac:spMk id="63" creationId="{D8FEC567-3BC8-3127-C770-96D20A757ADC}"/>
          </ac:spMkLst>
        </pc:spChg>
        <pc:spChg chg="mod">
          <ac:chgData name="Shivani Walia" userId="038b4e14-d85b-44d3-94cb-4fec71856af2" providerId="ADAL" clId="{3F7BA04C-DD61-4393-ACC2-F3F6E19E1F4C}" dt="2025-02-14T10:11:03.425" v="328"/>
          <ac:spMkLst>
            <pc:docMk/>
            <pc:sldMk cId="4028550596" sldId="768"/>
            <ac:spMk id="65" creationId="{9879DC40-4B46-BE3B-6A91-1B361DF31387}"/>
          </ac:spMkLst>
        </pc:spChg>
        <pc:spChg chg="mod">
          <ac:chgData name="Shivani Walia" userId="038b4e14-d85b-44d3-94cb-4fec71856af2" providerId="ADAL" clId="{3F7BA04C-DD61-4393-ACC2-F3F6E19E1F4C}" dt="2025-02-14T10:11:03.425" v="328"/>
          <ac:spMkLst>
            <pc:docMk/>
            <pc:sldMk cId="4028550596" sldId="768"/>
            <ac:spMk id="66" creationId="{0F8D254E-6710-303A-7545-B80D4D8760F4}"/>
          </ac:spMkLst>
        </pc:spChg>
        <pc:spChg chg="mod">
          <ac:chgData name="Shivani Walia" userId="038b4e14-d85b-44d3-94cb-4fec71856af2" providerId="ADAL" clId="{3F7BA04C-DD61-4393-ACC2-F3F6E19E1F4C}" dt="2025-02-14T10:11:03.425" v="328"/>
          <ac:spMkLst>
            <pc:docMk/>
            <pc:sldMk cId="4028550596" sldId="768"/>
            <ac:spMk id="67" creationId="{D5EA1091-0FED-F9BD-9A9C-BAB04B07184D}"/>
          </ac:spMkLst>
        </pc:spChg>
        <pc:spChg chg="mod">
          <ac:chgData name="Shivani Walia" userId="038b4e14-d85b-44d3-94cb-4fec71856af2" providerId="ADAL" clId="{3F7BA04C-DD61-4393-ACC2-F3F6E19E1F4C}" dt="2025-02-14T10:11:33.518" v="335"/>
          <ac:spMkLst>
            <pc:docMk/>
            <pc:sldMk cId="4028550596" sldId="768"/>
            <ac:spMk id="71" creationId="{C3B8A2ED-5051-5AF7-A6B0-A4E15EDB1ED1}"/>
          </ac:spMkLst>
        </pc:spChg>
        <pc:spChg chg="mod">
          <ac:chgData name="Shivani Walia" userId="038b4e14-d85b-44d3-94cb-4fec71856af2" providerId="ADAL" clId="{3F7BA04C-DD61-4393-ACC2-F3F6E19E1F4C}" dt="2025-02-14T10:11:33.518" v="335"/>
          <ac:spMkLst>
            <pc:docMk/>
            <pc:sldMk cId="4028550596" sldId="768"/>
            <ac:spMk id="73" creationId="{245A6DAC-2E92-5A8F-E8E9-7C80F6ADBB7C}"/>
          </ac:spMkLst>
        </pc:spChg>
        <pc:spChg chg="mod">
          <ac:chgData name="Shivani Walia" userId="038b4e14-d85b-44d3-94cb-4fec71856af2" providerId="ADAL" clId="{3F7BA04C-DD61-4393-ACC2-F3F6E19E1F4C}" dt="2025-02-14T10:11:33.518" v="335"/>
          <ac:spMkLst>
            <pc:docMk/>
            <pc:sldMk cId="4028550596" sldId="768"/>
            <ac:spMk id="74" creationId="{73F7C12B-9FAC-387E-B733-8EB27FE5914D}"/>
          </ac:spMkLst>
        </pc:spChg>
        <pc:spChg chg="mod">
          <ac:chgData name="Shivani Walia" userId="038b4e14-d85b-44d3-94cb-4fec71856af2" providerId="ADAL" clId="{3F7BA04C-DD61-4393-ACC2-F3F6E19E1F4C}" dt="2025-02-14T10:11:33.518" v="335"/>
          <ac:spMkLst>
            <pc:docMk/>
            <pc:sldMk cId="4028550596" sldId="768"/>
            <ac:spMk id="75" creationId="{FF95E44D-27B6-1871-4149-B53F5F9BA734}"/>
          </ac:spMkLst>
        </pc:spChg>
        <pc:spChg chg="mod">
          <ac:chgData name="Shivani Walia" userId="038b4e14-d85b-44d3-94cb-4fec71856af2" providerId="ADAL" clId="{3F7BA04C-DD61-4393-ACC2-F3F6E19E1F4C}" dt="2025-02-14T10:11:33.518" v="335"/>
          <ac:spMkLst>
            <pc:docMk/>
            <pc:sldMk cId="4028550596" sldId="768"/>
            <ac:spMk id="76" creationId="{5AFFEABC-7E6F-5B12-FD37-A02C8B722EC3}"/>
          </ac:spMkLst>
        </pc:spChg>
        <pc:spChg chg="mod">
          <ac:chgData name="Shivani Walia" userId="038b4e14-d85b-44d3-94cb-4fec71856af2" providerId="ADAL" clId="{3F7BA04C-DD61-4393-ACC2-F3F6E19E1F4C}" dt="2025-02-14T10:11:33.518" v="335"/>
          <ac:spMkLst>
            <pc:docMk/>
            <pc:sldMk cId="4028550596" sldId="768"/>
            <ac:spMk id="77" creationId="{03D0EF2F-DF8A-8C60-85C9-EBB83DB17028}"/>
          </ac:spMkLst>
        </pc:spChg>
        <pc:spChg chg="mod">
          <ac:chgData name="Shivani Walia" userId="038b4e14-d85b-44d3-94cb-4fec71856af2" providerId="ADAL" clId="{3F7BA04C-DD61-4393-ACC2-F3F6E19E1F4C}" dt="2025-02-14T10:11:33.518" v="335"/>
          <ac:spMkLst>
            <pc:docMk/>
            <pc:sldMk cId="4028550596" sldId="768"/>
            <ac:spMk id="79" creationId="{975ABE94-14B9-1142-1339-74FD58E7F355}"/>
          </ac:spMkLst>
        </pc:spChg>
        <pc:spChg chg="mod">
          <ac:chgData name="Shivani Walia" userId="038b4e14-d85b-44d3-94cb-4fec71856af2" providerId="ADAL" clId="{3F7BA04C-DD61-4393-ACC2-F3F6E19E1F4C}" dt="2025-02-14T10:11:33.518" v="335"/>
          <ac:spMkLst>
            <pc:docMk/>
            <pc:sldMk cId="4028550596" sldId="768"/>
            <ac:spMk id="80" creationId="{D3C65B80-063C-76C3-38E5-16EEC882A0B3}"/>
          </ac:spMkLst>
        </pc:spChg>
        <pc:spChg chg="mod">
          <ac:chgData name="Shivani Walia" userId="038b4e14-d85b-44d3-94cb-4fec71856af2" providerId="ADAL" clId="{3F7BA04C-DD61-4393-ACC2-F3F6E19E1F4C}" dt="2025-02-14T10:11:33.518" v="335"/>
          <ac:spMkLst>
            <pc:docMk/>
            <pc:sldMk cId="4028550596" sldId="768"/>
            <ac:spMk id="81" creationId="{62A49D41-E025-FC95-D7DF-674C98293C9B}"/>
          </ac:spMkLst>
        </pc:spChg>
        <pc:grpChg chg="mod">
          <ac:chgData name="Shivani Walia" userId="038b4e14-d85b-44d3-94cb-4fec71856af2" providerId="ADAL" clId="{3F7BA04C-DD61-4393-ACC2-F3F6E19E1F4C}" dt="2025-02-14T10:09:58.925" v="304" actId="1035"/>
          <ac:grpSpMkLst>
            <pc:docMk/>
            <pc:sldMk cId="4028550596" sldId="768"/>
            <ac:grpSpMk id="3" creationId="{A4492F98-D6AB-284C-EB28-FC997B52CAE7}"/>
          </ac:grpSpMkLst>
        </pc:grpChg>
        <pc:grpChg chg="mod">
          <ac:chgData name="Shivani Walia" userId="038b4e14-d85b-44d3-94cb-4fec71856af2" providerId="ADAL" clId="{3F7BA04C-DD61-4393-ACC2-F3F6E19E1F4C}" dt="2025-02-14T10:11:12.819" v="332" actId="1076"/>
          <ac:grpSpMkLst>
            <pc:docMk/>
            <pc:sldMk cId="4028550596" sldId="768"/>
            <ac:grpSpMk id="52" creationId="{D73405A9-3A6F-E256-3EC7-52BDF968668B}"/>
          </ac:grpSpMkLst>
        </pc:grpChg>
        <pc:grpChg chg="mod">
          <ac:chgData name="Shivani Walia" userId="038b4e14-d85b-44d3-94cb-4fec71856af2" providerId="ADAL" clId="{3F7BA04C-DD61-4393-ACC2-F3F6E19E1F4C}" dt="2025-02-14T10:11:39.647" v="338" actId="1076"/>
          <ac:grpSpMkLst>
            <pc:docMk/>
            <pc:sldMk cId="4028550596" sldId="768"/>
            <ac:grpSpMk id="68" creationId="{47F515BC-E179-5E28-A761-95BB833562CC}"/>
          </ac:grpSpMkLst>
        </pc:grpChg>
        <pc:grpChg chg="mod">
          <ac:chgData name="Shivani Walia" userId="038b4e14-d85b-44d3-94cb-4fec71856af2" providerId="ADAL" clId="{3F7BA04C-DD61-4393-ACC2-F3F6E19E1F4C}" dt="2025-02-14T10:11:33.518" v="335"/>
          <ac:grpSpMkLst>
            <pc:docMk/>
            <pc:sldMk cId="4028550596" sldId="768"/>
            <ac:grpSpMk id="69" creationId="{953815AB-2FF8-A928-C3A7-2BA5910C578B}"/>
          </ac:grpSpMkLst>
        </pc:grpChg>
        <pc:picChg chg="mod">
          <ac:chgData name="Shivani Walia" userId="038b4e14-d85b-44d3-94cb-4fec71856af2" providerId="ADAL" clId="{3F7BA04C-DD61-4393-ACC2-F3F6E19E1F4C}" dt="2025-02-14T10:07:30.508" v="276" actId="1076"/>
          <ac:picMkLst>
            <pc:docMk/>
            <pc:sldMk cId="4028550596" sldId="768"/>
            <ac:picMk id="17" creationId="{D07C9793-2D1C-63E6-08DC-F086D23308DB}"/>
          </ac:picMkLst>
        </pc:picChg>
        <pc:picChg chg="add mod">
          <ac:chgData name="Shivani Walia" userId="038b4e14-d85b-44d3-94cb-4fec71856af2" providerId="ADAL" clId="{3F7BA04C-DD61-4393-ACC2-F3F6E19E1F4C}" dt="2025-02-14T10:10:34.048" v="327" actId="1037"/>
          <ac:picMkLst>
            <pc:docMk/>
            <pc:sldMk cId="4028550596" sldId="768"/>
            <ac:picMk id="51" creationId="{472E403D-82E5-FB15-7165-75D712FA852B}"/>
          </ac:picMkLst>
        </pc:picChg>
      </pc:sldChg>
      <pc:sldChg chg="modSp mod">
        <pc:chgData name="Shivani Walia" userId="038b4e14-d85b-44d3-94cb-4fec71856af2" providerId="ADAL" clId="{3F7BA04C-DD61-4393-ACC2-F3F6E19E1F4C}" dt="2025-02-14T11:57:21.282" v="566" actId="14100"/>
        <pc:sldMkLst>
          <pc:docMk/>
          <pc:sldMk cId="4145298100" sldId="769"/>
        </pc:sldMkLst>
      </pc:sldChg>
      <pc:sldChg chg="modSp mod">
        <pc:chgData name="Shivani Walia" userId="038b4e14-d85b-44d3-94cb-4fec71856af2" providerId="ADAL" clId="{3F7BA04C-DD61-4393-ACC2-F3F6E19E1F4C}" dt="2025-02-14T11:58:37.378" v="584" actId="120"/>
        <pc:sldMkLst>
          <pc:docMk/>
          <pc:sldMk cId="821561094" sldId="773"/>
        </pc:sldMkLst>
      </pc:sldChg>
      <pc:sldChg chg="modSp mod">
        <pc:chgData name="Shivani Walia" userId="038b4e14-d85b-44d3-94cb-4fec71856af2" providerId="ADAL" clId="{3F7BA04C-DD61-4393-ACC2-F3F6E19E1F4C}" dt="2025-02-14T12:00:52.554" v="642" actId="14100"/>
        <pc:sldMkLst>
          <pc:docMk/>
          <pc:sldMk cId="573300140" sldId="776"/>
        </pc:sldMkLst>
      </pc:sldChg>
      <pc:sldChg chg="modSp mod">
        <pc:chgData name="Shivani Walia" userId="038b4e14-d85b-44d3-94cb-4fec71856af2" providerId="ADAL" clId="{3F7BA04C-DD61-4393-ACC2-F3F6E19E1F4C}" dt="2025-02-14T12:01:38.147" v="651" actId="14100"/>
        <pc:sldMkLst>
          <pc:docMk/>
          <pc:sldMk cId="3711581347" sldId="779"/>
        </pc:sldMkLst>
      </pc:sldChg>
      <pc:sldChg chg="modSp mod modClrScheme chgLayout">
        <pc:chgData name="Shivani Walia" userId="038b4e14-d85b-44d3-94cb-4fec71856af2" providerId="ADAL" clId="{3F7BA04C-DD61-4393-ACC2-F3F6E19E1F4C}" dt="2025-02-14T12:11:54.533" v="767" actId="108"/>
        <pc:sldMkLst>
          <pc:docMk/>
          <pc:sldMk cId="1358816999" sldId="783"/>
        </pc:sldMkLst>
        <pc:spChg chg="mod ord">
          <ac:chgData name="Shivani Walia" userId="038b4e14-d85b-44d3-94cb-4fec71856af2" providerId="ADAL" clId="{3F7BA04C-DD61-4393-ACC2-F3F6E19E1F4C}" dt="2025-02-14T12:02:11.299" v="657" actId="700"/>
          <ac:spMkLst>
            <pc:docMk/>
            <pc:sldMk cId="1358816999" sldId="783"/>
            <ac:spMk id="2" creationId="{E0C9ABF9-D4E6-BD3A-D37A-4F50BDC02272}"/>
          </ac:spMkLst>
        </pc:spChg>
        <pc:spChg chg="mod">
          <ac:chgData name="Shivani Walia" userId="038b4e14-d85b-44d3-94cb-4fec71856af2" providerId="ADAL" clId="{3F7BA04C-DD61-4393-ACC2-F3F6E19E1F4C}" dt="2025-02-14T12:11:54.533" v="767" actId="108"/>
          <ac:spMkLst>
            <pc:docMk/>
            <pc:sldMk cId="1358816999" sldId="783"/>
            <ac:spMk id="3" creationId="{8848186D-CE56-5BC5-8545-BD3A54F65350}"/>
          </ac:spMkLst>
        </pc:spChg>
        <pc:spChg chg="mod ord">
          <ac:chgData name="Shivani Walia" userId="038b4e14-d85b-44d3-94cb-4fec71856af2" providerId="ADAL" clId="{3F7BA04C-DD61-4393-ACC2-F3F6E19E1F4C}" dt="2025-02-14T12:03:38" v="675" actId="1076"/>
          <ac:spMkLst>
            <pc:docMk/>
            <pc:sldMk cId="1358816999" sldId="783"/>
            <ac:spMk id="12" creationId="{3354D1AE-EC4F-4DD7-9542-63C91F3EA247}"/>
          </ac:spMkLst>
        </pc:spChg>
        <pc:spChg chg="mod ord">
          <ac:chgData name="Shivani Walia" userId="038b4e14-d85b-44d3-94cb-4fec71856af2" providerId="ADAL" clId="{3F7BA04C-DD61-4393-ACC2-F3F6E19E1F4C}" dt="2025-02-14T12:02:11.299" v="657" actId="700"/>
          <ac:spMkLst>
            <pc:docMk/>
            <pc:sldMk cId="1358816999" sldId="783"/>
            <ac:spMk id="13" creationId="{A3CE3C1A-6EC9-4362-8AAB-3908722F58E9}"/>
          </ac:spMkLst>
        </pc:spChg>
      </pc:sldChg>
      <pc:sldChg chg="modSp mod">
        <pc:chgData name="Shivani Walia" userId="038b4e14-d85b-44d3-94cb-4fec71856af2" providerId="ADAL" clId="{3F7BA04C-DD61-4393-ACC2-F3F6E19E1F4C}" dt="2025-02-14T12:03:54.906" v="687" actId="14100"/>
        <pc:sldMkLst>
          <pc:docMk/>
          <pc:sldMk cId="1881256218" sldId="784"/>
        </pc:sldMkLst>
      </pc:sldChg>
      <pc:sldChg chg="modSp mod">
        <pc:chgData name="Shivani Walia" userId="038b4e14-d85b-44d3-94cb-4fec71856af2" providerId="ADAL" clId="{3F7BA04C-DD61-4393-ACC2-F3F6E19E1F4C}" dt="2025-02-14T11:58:14.572" v="577" actId="14100"/>
        <pc:sldMkLst>
          <pc:docMk/>
          <pc:sldMk cId="2740485552" sldId="788"/>
        </pc:sldMkLst>
      </pc:sldChg>
      <pc:sldChg chg="modSp mod">
        <pc:chgData name="Shivani Walia" userId="038b4e14-d85b-44d3-94cb-4fec71856af2" providerId="ADAL" clId="{3F7BA04C-DD61-4393-ACC2-F3F6E19E1F4C}" dt="2025-02-14T11:58:21.044" v="579" actId="14100"/>
        <pc:sldMkLst>
          <pc:docMk/>
          <pc:sldMk cId="4018022420" sldId="790"/>
        </pc:sldMkLst>
      </pc:sldChg>
      <pc:sldChg chg="modSp mod">
        <pc:chgData name="Shivani Walia" userId="038b4e14-d85b-44d3-94cb-4fec71856af2" providerId="ADAL" clId="{3F7BA04C-DD61-4393-ACC2-F3F6E19E1F4C}" dt="2025-02-14T11:56:36.674" v="552" actId="14100"/>
        <pc:sldMkLst>
          <pc:docMk/>
          <pc:sldMk cId="720435175" sldId="791"/>
        </pc:sldMkLst>
      </pc:sldChg>
      <pc:sldChg chg="modSp mod">
        <pc:chgData name="Shivani Walia" userId="038b4e14-d85b-44d3-94cb-4fec71856af2" providerId="ADAL" clId="{3F7BA04C-DD61-4393-ACC2-F3F6E19E1F4C}" dt="2025-02-14T12:01:53.115" v="655" actId="14100"/>
        <pc:sldMkLst>
          <pc:docMk/>
          <pc:sldMk cId="1024797422" sldId="793"/>
        </pc:sldMkLst>
      </pc:sldChg>
      <pc:sldChg chg="modSp mod">
        <pc:chgData name="Shivani Walia" userId="038b4e14-d85b-44d3-94cb-4fec71856af2" providerId="ADAL" clId="{3F7BA04C-DD61-4393-ACC2-F3F6E19E1F4C}" dt="2025-02-14T11:56:46.571" v="554" actId="14100"/>
        <pc:sldMkLst>
          <pc:docMk/>
          <pc:sldMk cId="1282061939" sldId="794"/>
        </pc:sldMkLst>
      </pc:sldChg>
      <pc:sldChg chg="modSp mod">
        <pc:chgData name="Shivani Walia" userId="038b4e14-d85b-44d3-94cb-4fec71856af2" providerId="ADAL" clId="{3F7BA04C-DD61-4393-ACC2-F3F6E19E1F4C}" dt="2025-02-14T12:04:08.978" v="689" actId="14100"/>
        <pc:sldMkLst>
          <pc:docMk/>
          <pc:sldMk cId="1204034481" sldId="795"/>
        </pc:sldMkLst>
      </pc:sldChg>
      <pc:sldChg chg="modSp mod">
        <pc:chgData name="Shivani Walia" userId="038b4e14-d85b-44d3-94cb-4fec71856af2" providerId="ADAL" clId="{3F7BA04C-DD61-4393-ACC2-F3F6E19E1F4C}" dt="2025-02-14T11:57:15.069" v="564" actId="14100"/>
        <pc:sldMkLst>
          <pc:docMk/>
          <pc:sldMk cId="1691497380" sldId="796"/>
        </pc:sldMkLst>
      </pc:sldChg>
      <pc:sldChg chg="modSp mod">
        <pc:chgData name="Shivani Walia" userId="038b4e14-d85b-44d3-94cb-4fec71856af2" providerId="ADAL" clId="{3F7BA04C-DD61-4393-ACC2-F3F6E19E1F4C}" dt="2025-02-14T11:57:01.804" v="560" actId="14100"/>
        <pc:sldMkLst>
          <pc:docMk/>
          <pc:sldMk cId="4159612266" sldId="797"/>
        </pc:sldMkLst>
      </pc:sldChg>
      <pc:sldChg chg="modSp mod">
        <pc:chgData name="Shivani Walia" userId="038b4e14-d85b-44d3-94cb-4fec71856af2" providerId="ADAL" clId="{3F7BA04C-DD61-4393-ACC2-F3F6E19E1F4C}" dt="2025-02-14T12:04:16.762" v="691" actId="14100"/>
        <pc:sldMkLst>
          <pc:docMk/>
          <pc:sldMk cId="2117625216" sldId="798"/>
        </pc:sldMkLst>
      </pc:sldChg>
      <pc:sldChg chg="modSp mod modAnim">
        <pc:chgData name="Shivani Walia" userId="038b4e14-d85b-44d3-94cb-4fec71856af2" providerId="ADAL" clId="{3F7BA04C-DD61-4393-ACC2-F3F6E19E1F4C}" dt="2025-02-14T09:12:29.998" v="107" actId="1076"/>
        <pc:sldMkLst>
          <pc:docMk/>
          <pc:sldMk cId="1459638745" sldId="799"/>
        </pc:sldMkLst>
        <pc:spChg chg="mod ord">
          <ac:chgData name="Shivani Walia" userId="038b4e14-d85b-44d3-94cb-4fec71856af2" providerId="ADAL" clId="{3F7BA04C-DD61-4393-ACC2-F3F6E19E1F4C}" dt="2025-02-14T08:58:54.083" v="95" actId="1076"/>
          <ac:spMkLst>
            <pc:docMk/>
            <pc:sldMk cId="1459638745" sldId="799"/>
            <ac:spMk id="5" creationId="{36B73073-428D-6A06-2B23-53AF2F2BA488}"/>
          </ac:spMkLst>
        </pc:spChg>
        <pc:spChg chg="mod ord">
          <ac:chgData name="Shivani Walia" userId="038b4e14-d85b-44d3-94cb-4fec71856af2" providerId="ADAL" clId="{3F7BA04C-DD61-4393-ACC2-F3F6E19E1F4C}" dt="2025-02-14T09:02:21.316" v="103" actId="166"/>
          <ac:spMkLst>
            <pc:docMk/>
            <pc:sldMk cId="1459638745" sldId="799"/>
            <ac:spMk id="6" creationId="{95673036-CF63-AEE3-03DA-4871E46364C9}"/>
          </ac:spMkLst>
        </pc:spChg>
        <pc:spChg chg="mod ord">
          <ac:chgData name="Shivani Walia" userId="038b4e14-d85b-44d3-94cb-4fec71856af2" providerId="ADAL" clId="{3F7BA04C-DD61-4393-ACC2-F3F6E19E1F4C}" dt="2025-02-14T08:58:48.064" v="94" actId="14100"/>
          <ac:spMkLst>
            <pc:docMk/>
            <pc:sldMk cId="1459638745" sldId="799"/>
            <ac:spMk id="9" creationId="{8F3982FF-27C2-B6B6-B36D-08196AD5443A}"/>
          </ac:spMkLst>
        </pc:spChg>
        <pc:spChg chg="mod">
          <ac:chgData name="Shivani Walia" userId="038b4e14-d85b-44d3-94cb-4fec71856af2" providerId="ADAL" clId="{3F7BA04C-DD61-4393-ACC2-F3F6E19E1F4C}" dt="2025-02-14T08:57:37.160" v="49" actId="1076"/>
          <ac:spMkLst>
            <pc:docMk/>
            <pc:sldMk cId="1459638745" sldId="799"/>
            <ac:spMk id="10" creationId="{648F28DB-D91D-A9D7-79DB-16AC15248ABE}"/>
          </ac:spMkLst>
        </pc:spChg>
        <pc:spChg chg="mod">
          <ac:chgData name="Shivani Walia" userId="038b4e14-d85b-44d3-94cb-4fec71856af2" providerId="ADAL" clId="{3F7BA04C-DD61-4393-ACC2-F3F6E19E1F4C}" dt="2025-02-14T08:59:01.120" v="97" actId="1076"/>
          <ac:spMkLst>
            <pc:docMk/>
            <pc:sldMk cId="1459638745" sldId="799"/>
            <ac:spMk id="11" creationId="{C76E6CE7-B51F-C031-DB0B-E8A22AB142D5}"/>
          </ac:spMkLst>
        </pc:spChg>
        <pc:spChg chg="mod">
          <ac:chgData name="Shivani Walia" userId="038b4e14-d85b-44d3-94cb-4fec71856af2" providerId="ADAL" clId="{3F7BA04C-DD61-4393-ACC2-F3F6E19E1F4C}" dt="2025-02-14T08:58:15.864" v="87" actId="14100"/>
          <ac:spMkLst>
            <pc:docMk/>
            <pc:sldMk cId="1459638745" sldId="799"/>
            <ac:spMk id="15" creationId="{E7F3BA70-8CDB-7E8B-C7A9-6A347295BE46}"/>
          </ac:spMkLst>
        </pc:spChg>
        <pc:spChg chg="mod">
          <ac:chgData name="Shivani Walia" userId="038b4e14-d85b-44d3-94cb-4fec71856af2" providerId="ADAL" clId="{3F7BA04C-DD61-4393-ACC2-F3F6E19E1F4C}" dt="2025-02-14T08:52:37.843" v="26" actId="1038"/>
          <ac:spMkLst>
            <pc:docMk/>
            <pc:sldMk cId="1459638745" sldId="799"/>
            <ac:spMk id="16" creationId="{D8505DEE-044D-4327-F85F-85AF6FFD47C6}"/>
          </ac:spMkLst>
        </pc:spChg>
        <pc:spChg chg="mod">
          <ac:chgData name="Shivani Walia" userId="038b4e14-d85b-44d3-94cb-4fec71856af2" providerId="ADAL" clId="{3F7BA04C-DD61-4393-ACC2-F3F6E19E1F4C}" dt="2025-02-14T08:52:37.843" v="26" actId="1038"/>
          <ac:spMkLst>
            <pc:docMk/>
            <pc:sldMk cId="1459638745" sldId="799"/>
            <ac:spMk id="17" creationId="{64CCFD24-FEC2-01CA-1123-A16824ED3B2B}"/>
          </ac:spMkLst>
        </pc:spChg>
        <pc:spChg chg="mod">
          <ac:chgData name="Shivani Walia" userId="038b4e14-d85b-44d3-94cb-4fec71856af2" providerId="ADAL" clId="{3F7BA04C-DD61-4393-ACC2-F3F6E19E1F4C}" dt="2025-02-14T08:58:10.498" v="79" actId="1038"/>
          <ac:spMkLst>
            <pc:docMk/>
            <pc:sldMk cId="1459638745" sldId="799"/>
            <ac:spMk id="18" creationId="{981C0DFC-56AC-E65F-0B9A-39051B8C75E9}"/>
          </ac:spMkLst>
        </pc:spChg>
        <pc:spChg chg="mod">
          <ac:chgData name="Shivani Walia" userId="038b4e14-d85b-44d3-94cb-4fec71856af2" providerId="ADAL" clId="{3F7BA04C-DD61-4393-ACC2-F3F6E19E1F4C}" dt="2025-02-14T08:58:12.246" v="86" actId="1038"/>
          <ac:spMkLst>
            <pc:docMk/>
            <pc:sldMk cId="1459638745" sldId="799"/>
            <ac:spMk id="19" creationId="{110FC045-A7F0-8C40-632D-6A9035BE5954}"/>
          </ac:spMkLst>
        </pc:spChg>
        <pc:picChg chg="mod">
          <ac:chgData name="Shivani Walia" userId="038b4e14-d85b-44d3-94cb-4fec71856af2" providerId="ADAL" clId="{3F7BA04C-DD61-4393-ACC2-F3F6E19E1F4C}" dt="2025-02-14T08:57:46.888" v="53" actId="1076"/>
          <ac:picMkLst>
            <pc:docMk/>
            <pc:sldMk cId="1459638745" sldId="799"/>
            <ac:picMk id="7" creationId="{04966181-2155-78B3-7C6B-2E66ED03304A}"/>
          </ac:picMkLst>
        </pc:picChg>
      </pc:sldChg>
      <pc:sldChg chg="delSp modSp mod">
        <pc:chgData name="Shivani Walia" userId="038b4e14-d85b-44d3-94cb-4fec71856af2" providerId="ADAL" clId="{3F7BA04C-DD61-4393-ACC2-F3F6E19E1F4C}" dt="2025-02-14T09:30:07.151" v="151" actId="14100"/>
        <pc:sldMkLst>
          <pc:docMk/>
          <pc:sldMk cId="38100189" sldId="800"/>
        </pc:sldMkLst>
        <pc:spChg chg="mod">
          <ac:chgData name="Shivani Walia" userId="038b4e14-d85b-44d3-94cb-4fec71856af2" providerId="ADAL" clId="{3F7BA04C-DD61-4393-ACC2-F3F6E19E1F4C}" dt="2025-02-14T09:29:39.409" v="144" actId="1035"/>
          <ac:spMkLst>
            <pc:docMk/>
            <pc:sldMk cId="38100189" sldId="800"/>
            <ac:spMk id="11" creationId="{0E782D02-139B-C581-4449-33D64C2B6CED}"/>
          </ac:spMkLst>
        </pc:spChg>
        <pc:spChg chg="mod">
          <ac:chgData name="Shivani Walia" userId="038b4e14-d85b-44d3-94cb-4fec71856af2" providerId="ADAL" clId="{3F7BA04C-DD61-4393-ACC2-F3F6E19E1F4C}" dt="2025-02-14T09:29:03.742" v="124" actId="1036"/>
          <ac:spMkLst>
            <pc:docMk/>
            <pc:sldMk cId="38100189" sldId="800"/>
            <ac:spMk id="12" creationId="{CD0231DB-61FD-3DB9-720D-41B57306768D}"/>
          </ac:spMkLst>
        </pc:spChg>
        <pc:spChg chg="mod">
          <ac:chgData name="Shivani Walia" userId="038b4e14-d85b-44d3-94cb-4fec71856af2" providerId="ADAL" clId="{3F7BA04C-DD61-4393-ACC2-F3F6E19E1F4C}" dt="2025-02-14T09:29:35.391" v="137" actId="1035"/>
          <ac:spMkLst>
            <pc:docMk/>
            <pc:sldMk cId="38100189" sldId="800"/>
            <ac:spMk id="19" creationId="{5E6F0C1A-8F35-4F11-11AA-5FED4DEA7E1B}"/>
          </ac:spMkLst>
        </pc:spChg>
        <pc:picChg chg="mod topLvl">
          <ac:chgData name="Shivani Walia" userId="038b4e14-d85b-44d3-94cb-4fec71856af2" providerId="ADAL" clId="{3F7BA04C-DD61-4393-ACC2-F3F6E19E1F4C}" dt="2025-02-14T09:12:51.564" v="108" actId="165"/>
          <ac:picMkLst>
            <pc:docMk/>
            <pc:sldMk cId="38100189" sldId="800"/>
            <ac:picMk id="3" creationId="{BA04B43E-A93C-0340-9E5A-06938A15FE21}"/>
          </ac:picMkLst>
        </pc:picChg>
        <pc:picChg chg="mod topLvl modCrop">
          <ac:chgData name="Shivani Walia" userId="038b4e14-d85b-44d3-94cb-4fec71856af2" providerId="ADAL" clId="{3F7BA04C-DD61-4393-ACC2-F3F6E19E1F4C}" dt="2025-02-14T09:29:18.959" v="126" actId="732"/>
          <ac:picMkLst>
            <pc:docMk/>
            <pc:sldMk cId="38100189" sldId="800"/>
            <ac:picMk id="4" creationId="{DE5DA6DC-25BB-EC81-B20F-0826E577D821}"/>
          </ac:picMkLst>
        </pc:picChg>
        <pc:picChg chg="mod topLvl">
          <ac:chgData name="Shivani Walia" userId="038b4e14-d85b-44d3-94cb-4fec71856af2" providerId="ADAL" clId="{3F7BA04C-DD61-4393-ACC2-F3F6E19E1F4C}" dt="2025-02-14T09:16:08.201" v="116" actId="14826"/>
          <ac:picMkLst>
            <pc:docMk/>
            <pc:sldMk cId="38100189" sldId="800"/>
            <ac:picMk id="5" creationId="{746595B3-C99F-C626-CE97-C032A38ED77D}"/>
          </ac:picMkLst>
        </pc:picChg>
        <pc:picChg chg="mod topLvl">
          <ac:chgData name="Shivani Walia" userId="038b4e14-d85b-44d3-94cb-4fec71856af2" providerId="ADAL" clId="{3F7BA04C-DD61-4393-ACC2-F3F6E19E1F4C}" dt="2025-02-14T09:16:49.311" v="119" actId="14826"/>
          <ac:picMkLst>
            <pc:docMk/>
            <pc:sldMk cId="38100189" sldId="800"/>
            <ac:picMk id="6" creationId="{F6BC8367-6EE6-8954-6F90-4624818549D7}"/>
          </ac:picMkLst>
        </pc:picChg>
        <pc:picChg chg="mod topLvl">
          <ac:chgData name="Shivani Walia" userId="038b4e14-d85b-44d3-94cb-4fec71856af2" providerId="ADAL" clId="{3F7BA04C-DD61-4393-ACC2-F3F6E19E1F4C}" dt="2025-02-14T09:12:51.564" v="108" actId="165"/>
          <ac:picMkLst>
            <pc:docMk/>
            <pc:sldMk cId="38100189" sldId="800"/>
            <ac:picMk id="7" creationId="{F3F4AB4D-DF24-19F3-823C-6DDBFF414E6F}"/>
          </ac:picMkLst>
        </pc:picChg>
      </pc:sldChg>
      <pc:sldChg chg="modSp mod">
        <pc:chgData name="Shivani Walia" userId="038b4e14-d85b-44d3-94cb-4fec71856af2" providerId="ADAL" clId="{3F7BA04C-DD61-4393-ACC2-F3F6E19E1F4C}" dt="2025-02-14T12:12:51.477" v="770" actId="1037"/>
        <pc:sldMkLst>
          <pc:docMk/>
          <pc:sldMk cId="2299107323" sldId="801"/>
        </pc:sldMkLst>
        <pc:spChg chg="mod">
          <ac:chgData name="Shivani Walia" userId="038b4e14-d85b-44d3-94cb-4fec71856af2" providerId="ADAL" clId="{3F7BA04C-DD61-4393-ACC2-F3F6E19E1F4C}" dt="2025-02-14T12:12:51.477" v="770" actId="1037"/>
          <ac:spMkLst>
            <pc:docMk/>
            <pc:sldMk cId="2299107323" sldId="801"/>
            <ac:spMk id="9" creationId="{B4A6A1FA-6A20-BF34-2AE9-7CF9D67EF52D}"/>
          </ac:spMkLst>
        </pc:spChg>
      </pc:sldChg>
      <pc:sldChg chg="modSp mod">
        <pc:chgData name="Shivani Walia" userId="038b4e14-d85b-44d3-94cb-4fec71856af2" providerId="ADAL" clId="{3F7BA04C-DD61-4393-ACC2-F3F6E19E1F4C}" dt="2025-02-14T12:14:34.533" v="811" actId="1035"/>
        <pc:sldMkLst>
          <pc:docMk/>
          <pc:sldMk cId="2816475050" sldId="802"/>
        </pc:sldMkLst>
        <pc:spChg chg="mod">
          <ac:chgData name="Shivani Walia" userId="038b4e14-d85b-44d3-94cb-4fec71856af2" providerId="ADAL" clId="{3F7BA04C-DD61-4393-ACC2-F3F6E19E1F4C}" dt="2025-02-14T12:14:34.533" v="811" actId="1035"/>
          <ac:spMkLst>
            <pc:docMk/>
            <pc:sldMk cId="2816475050" sldId="802"/>
            <ac:spMk id="8" creationId="{4FF78843-6F85-BD06-277E-4F2BC76310F7}"/>
          </ac:spMkLst>
        </pc:spChg>
      </pc:sldChg>
      <pc:sldChg chg="modSp mod modAnim">
        <pc:chgData name="Shivani Walia" userId="038b4e14-d85b-44d3-94cb-4fec71856af2" providerId="ADAL" clId="{3F7BA04C-DD61-4393-ACC2-F3F6E19E1F4C}" dt="2025-02-14T09:32:07.720" v="188"/>
        <pc:sldMkLst>
          <pc:docMk/>
          <pc:sldMk cId="836439670" sldId="803"/>
        </pc:sldMkLst>
        <pc:spChg chg="mod ord">
          <ac:chgData name="Shivani Walia" userId="038b4e14-d85b-44d3-94cb-4fec71856af2" providerId="ADAL" clId="{3F7BA04C-DD61-4393-ACC2-F3F6E19E1F4C}" dt="2025-02-14T09:31:11.991" v="178" actId="14100"/>
          <ac:spMkLst>
            <pc:docMk/>
            <pc:sldMk cId="836439670" sldId="803"/>
            <ac:spMk id="6" creationId="{400B391D-457D-87FE-B84A-21977B8F48E3}"/>
          </ac:spMkLst>
        </pc:spChg>
        <pc:spChg chg="mod ord">
          <ac:chgData name="Shivani Walia" userId="038b4e14-d85b-44d3-94cb-4fec71856af2" providerId="ADAL" clId="{3F7BA04C-DD61-4393-ACC2-F3F6E19E1F4C}" dt="2025-02-14T09:31:16.406" v="179" actId="14100"/>
          <ac:spMkLst>
            <pc:docMk/>
            <pc:sldMk cId="836439670" sldId="803"/>
            <ac:spMk id="7" creationId="{C3FF25B7-4E48-EAE3-9A40-DA5451B26C38}"/>
          </ac:spMkLst>
        </pc:spChg>
        <pc:spChg chg="mod ord">
          <ac:chgData name="Shivani Walia" userId="038b4e14-d85b-44d3-94cb-4fec71856af2" providerId="ADAL" clId="{3F7BA04C-DD61-4393-ACC2-F3F6E19E1F4C}" dt="2025-02-14T09:31:21.094" v="180" actId="14100"/>
          <ac:spMkLst>
            <pc:docMk/>
            <pc:sldMk cId="836439670" sldId="803"/>
            <ac:spMk id="8" creationId="{B5E476AF-19FC-240E-8BC7-76DACCB8C520}"/>
          </ac:spMkLst>
        </pc:spChg>
        <pc:spChg chg="mod">
          <ac:chgData name="Shivani Walia" userId="038b4e14-d85b-44d3-94cb-4fec71856af2" providerId="ADAL" clId="{3F7BA04C-DD61-4393-ACC2-F3F6E19E1F4C}" dt="2025-02-14T09:30:32.645" v="156" actId="1582"/>
          <ac:spMkLst>
            <pc:docMk/>
            <pc:sldMk cId="836439670" sldId="803"/>
            <ac:spMk id="9" creationId="{4659E251-AC3C-C06F-5DB7-9840F638E89C}"/>
          </ac:spMkLst>
        </pc:spChg>
        <pc:spChg chg="mod">
          <ac:chgData name="Shivani Walia" userId="038b4e14-d85b-44d3-94cb-4fec71856af2" providerId="ADAL" clId="{3F7BA04C-DD61-4393-ACC2-F3F6E19E1F4C}" dt="2025-02-14T09:30:32.645" v="156" actId="1582"/>
          <ac:spMkLst>
            <pc:docMk/>
            <pc:sldMk cId="836439670" sldId="803"/>
            <ac:spMk id="10" creationId="{0465078B-8533-3812-FB0A-13191FCD0CB4}"/>
          </ac:spMkLst>
        </pc:spChg>
        <pc:spChg chg="mod">
          <ac:chgData name="Shivani Walia" userId="038b4e14-d85b-44d3-94cb-4fec71856af2" providerId="ADAL" clId="{3F7BA04C-DD61-4393-ACC2-F3F6E19E1F4C}" dt="2025-02-14T09:30:32.645" v="156" actId="1582"/>
          <ac:spMkLst>
            <pc:docMk/>
            <pc:sldMk cId="836439670" sldId="803"/>
            <ac:spMk id="13" creationId="{3046C787-078D-4807-42B4-9761303A32C9}"/>
          </ac:spMkLst>
        </pc:spChg>
        <pc:picChg chg="mod">
          <ac:chgData name="Shivani Walia" userId="038b4e14-d85b-44d3-94cb-4fec71856af2" providerId="ADAL" clId="{3F7BA04C-DD61-4393-ACC2-F3F6E19E1F4C}" dt="2025-02-14T09:30:17.220" v="153" actId="1076"/>
          <ac:picMkLst>
            <pc:docMk/>
            <pc:sldMk cId="836439670" sldId="803"/>
            <ac:picMk id="3" creationId="{E6128AA7-435B-307B-622E-5D382905FD8B}"/>
          </ac:picMkLst>
        </pc:picChg>
      </pc:sldChg>
      <pc:sldChg chg="addSp delSp modSp mod">
        <pc:chgData name="Shivani Walia" userId="038b4e14-d85b-44d3-94cb-4fec71856af2" providerId="ADAL" clId="{3F7BA04C-DD61-4393-ACC2-F3F6E19E1F4C}" dt="2025-02-14T11:49:01.888" v="434" actId="1035"/>
        <pc:sldMkLst>
          <pc:docMk/>
          <pc:sldMk cId="3839239576" sldId="805"/>
        </pc:sldMkLst>
        <pc:spChg chg="mod">
          <ac:chgData name="Shivani Walia" userId="038b4e14-d85b-44d3-94cb-4fec71856af2" providerId="ADAL" clId="{3F7BA04C-DD61-4393-ACC2-F3F6E19E1F4C}" dt="2025-02-14T10:54:55.168" v="413" actId="1076"/>
          <ac:spMkLst>
            <pc:docMk/>
            <pc:sldMk cId="3839239576" sldId="805"/>
            <ac:spMk id="13" creationId="{2F139B4F-E917-57AA-650C-D06E01BD2DE0}"/>
          </ac:spMkLst>
        </pc:spChg>
        <pc:spChg chg="mod">
          <ac:chgData name="Shivani Walia" userId="038b4e14-d85b-44d3-94cb-4fec71856af2" providerId="ADAL" clId="{3F7BA04C-DD61-4393-ACC2-F3F6E19E1F4C}" dt="2025-02-14T10:18:04.435" v="400" actId="1076"/>
          <ac:spMkLst>
            <pc:docMk/>
            <pc:sldMk cId="3839239576" sldId="805"/>
            <ac:spMk id="24" creationId="{E57A7463-BC25-FC30-F91E-1CF2A672665E}"/>
          </ac:spMkLst>
        </pc:spChg>
        <pc:spChg chg="mod">
          <ac:chgData name="Shivani Walia" userId="038b4e14-d85b-44d3-94cb-4fec71856af2" providerId="ADAL" clId="{3F7BA04C-DD61-4393-ACC2-F3F6E19E1F4C}" dt="2025-02-14T10:17:37.173" v="398" actId="1076"/>
          <ac:spMkLst>
            <pc:docMk/>
            <pc:sldMk cId="3839239576" sldId="805"/>
            <ac:spMk id="30" creationId="{4EFB1357-D5E6-EDE5-A040-2668A0989CCE}"/>
          </ac:spMkLst>
        </pc:spChg>
        <pc:spChg chg="mod">
          <ac:chgData name="Shivani Walia" userId="038b4e14-d85b-44d3-94cb-4fec71856af2" providerId="ADAL" clId="{3F7BA04C-DD61-4393-ACC2-F3F6E19E1F4C}" dt="2025-02-14T10:57:11.146" v="415"/>
          <ac:spMkLst>
            <pc:docMk/>
            <pc:sldMk cId="3839239576" sldId="805"/>
            <ac:spMk id="51" creationId="{6F75D3A0-3F7E-816E-98AE-290F8588CAC9}"/>
          </ac:spMkLst>
        </pc:spChg>
        <pc:spChg chg="mod">
          <ac:chgData name="Shivani Walia" userId="038b4e14-d85b-44d3-94cb-4fec71856af2" providerId="ADAL" clId="{3F7BA04C-DD61-4393-ACC2-F3F6E19E1F4C}" dt="2025-02-14T10:57:11.146" v="415"/>
          <ac:spMkLst>
            <pc:docMk/>
            <pc:sldMk cId="3839239576" sldId="805"/>
            <ac:spMk id="52" creationId="{DC50D057-A367-E813-03F5-5EC6B191B48A}"/>
          </ac:spMkLst>
        </pc:spChg>
        <pc:spChg chg="mod">
          <ac:chgData name="Shivani Walia" userId="038b4e14-d85b-44d3-94cb-4fec71856af2" providerId="ADAL" clId="{3F7BA04C-DD61-4393-ACC2-F3F6E19E1F4C}" dt="2025-02-14T10:57:11.146" v="415"/>
          <ac:spMkLst>
            <pc:docMk/>
            <pc:sldMk cId="3839239576" sldId="805"/>
            <ac:spMk id="54" creationId="{08F4526D-9A85-B762-2A66-CFF744CE529E}"/>
          </ac:spMkLst>
        </pc:spChg>
        <pc:spChg chg="mod">
          <ac:chgData name="Shivani Walia" userId="038b4e14-d85b-44d3-94cb-4fec71856af2" providerId="ADAL" clId="{3F7BA04C-DD61-4393-ACC2-F3F6E19E1F4C}" dt="2025-02-14T10:57:11.146" v="415"/>
          <ac:spMkLst>
            <pc:docMk/>
            <pc:sldMk cId="3839239576" sldId="805"/>
            <ac:spMk id="56" creationId="{76E52927-D10D-C305-CD33-F5B5AE284165}"/>
          </ac:spMkLst>
        </pc:spChg>
        <pc:spChg chg="mod">
          <ac:chgData name="Shivani Walia" userId="038b4e14-d85b-44d3-94cb-4fec71856af2" providerId="ADAL" clId="{3F7BA04C-DD61-4393-ACC2-F3F6E19E1F4C}" dt="2025-02-14T10:57:11.146" v="415"/>
          <ac:spMkLst>
            <pc:docMk/>
            <pc:sldMk cId="3839239576" sldId="805"/>
            <ac:spMk id="57" creationId="{AE1F90C0-2CF6-C66D-970B-C1C85D10A4A5}"/>
          </ac:spMkLst>
        </pc:spChg>
        <pc:spChg chg="mod">
          <ac:chgData name="Shivani Walia" userId="038b4e14-d85b-44d3-94cb-4fec71856af2" providerId="ADAL" clId="{3F7BA04C-DD61-4393-ACC2-F3F6E19E1F4C}" dt="2025-02-14T10:57:11.146" v="415"/>
          <ac:spMkLst>
            <pc:docMk/>
            <pc:sldMk cId="3839239576" sldId="805"/>
            <ac:spMk id="60" creationId="{63E32562-0326-CA22-F18F-9357C1BD10BC}"/>
          </ac:spMkLst>
        </pc:spChg>
        <pc:spChg chg="mod">
          <ac:chgData name="Shivani Walia" userId="038b4e14-d85b-44d3-94cb-4fec71856af2" providerId="ADAL" clId="{3F7BA04C-DD61-4393-ACC2-F3F6E19E1F4C}" dt="2025-02-14T10:57:11.146" v="415"/>
          <ac:spMkLst>
            <pc:docMk/>
            <pc:sldMk cId="3839239576" sldId="805"/>
            <ac:spMk id="61" creationId="{C1B7D911-5558-2FD8-88DE-E6249784BB71}"/>
          </ac:spMkLst>
        </pc:spChg>
        <pc:spChg chg="mod">
          <ac:chgData name="Shivani Walia" userId="038b4e14-d85b-44d3-94cb-4fec71856af2" providerId="ADAL" clId="{3F7BA04C-DD61-4393-ACC2-F3F6E19E1F4C}" dt="2025-02-14T10:57:11.146" v="415"/>
          <ac:spMkLst>
            <pc:docMk/>
            <pc:sldMk cId="3839239576" sldId="805"/>
            <ac:spMk id="62" creationId="{D426A3A0-1132-71AB-CB9F-1E7912E6AA8E}"/>
          </ac:spMkLst>
        </pc:spChg>
        <pc:spChg chg="mod">
          <ac:chgData name="Shivani Walia" userId="038b4e14-d85b-44d3-94cb-4fec71856af2" providerId="ADAL" clId="{3F7BA04C-DD61-4393-ACC2-F3F6E19E1F4C}" dt="2025-02-14T10:57:11.146" v="415"/>
          <ac:spMkLst>
            <pc:docMk/>
            <pc:sldMk cId="3839239576" sldId="805"/>
            <ac:spMk id="64" creationId="{EC96AB1A-7080-3E75-4FEF-B4D259B23D62}"/>
          </ac:spMkLst>
        </pc:spChg>
        <pc:spChg chg="mod">
          <ac:chgData name="Shivani Walia" userId="038b4e14-d85b-44d3-94cb-4fec71856af2" providerId="ADAL" clId="{3F7BA04C-DD61-4393-ACC2-F3F6E19E1F4C}" dt="2025-02-14T10:57:11.146" v="415"/>
          <ac:spMkLst>
            <pc:docMk/>
            <pc:sldMk cId="3839239576" sldId="805"/>
            <ac:spMk id="66" creationId="{B63C0467-4C77-F9EE-50E8-F0CBCF1FE635}"/>
          </ac:spMkLst>
        </pc:spChg>
        <pc:spChg chg="mod">
          <ac:chgData name="Shivani Walia" userId="038b4e14-d85b-44d3-94cb-4fec71856af2" providerId="ADAL" clId="{3F7BA04C-DD61-4393-ACC2-F3F6E19E1F4C}" dt="2025-02-14T11:00:38.103" v="428" actId="1582"/>
          <ac:spMkLst>
            <pc:docMk/>
            <pc:sldMk cId="3839239576" sldId="805"/>
            <ac:spMk id="72" creationId="{3C4A00EA-D500-432A-A158-092E4D00A90D}"/>
          </ac:spMkLst>
        </pc:spChg>
        <pc:spChg chg="mod">
          <ac:chgData name="Shivani Walia" userId="038b4e14-d85b-44d3-94cb-4fec71856af2" providerId="ADAL" clId="{3F7BA04C-DD61-4393-ACC2-F3F6E19E1F4C}" dt="2025-02-14T11:00:38.103" v="428" actId="1582"/>
          <ac:spMkLst>
            <pc:docMk/>
            <pc:sldMk cId="3839239576" sldId="805"/>
            <ac:spMk id="73" creationId="{CAFDB365-2533-F514-F05D-A01B56A0C73D}"/>
          </ac:spMkLst>
        </pc:spChg>
        <pc:spChg chg="mod">
          <ac:chgData name="Shivani Walia" userId="038b4e14-d85b-44d3-94cb-4fec71856af2" providerId="ADAL" clId="{3F7BA04C-DD61-4393-ACC2-F3F6E19E1F4C}" dt="2025-02-14T11:00:08.849" v="420"/>
          <ac:spMkLst>
            <pc:docMk/>
            <pc:sldMk cId="3839239576" sldId="805"/>
            <ac:spMk id="74" creationId="{A35CC7F8-9880-5E96-EFD5-BC50D7F58A5A}"/>
          </ac:spMkLst>
        </pc:spChg>
        <pc:spChg chg="mod">
          <ac:chgData name="Shivani Walia" userId="038b4e14-d85b-44d3-94cb-4fec71856af2" providerId="ADAL" clId="{3F7BA04C-DD61-4393-ACC2-F3F6E19E1F4C}" dt="2025-02-14T11:00:08.849" v="420"/>
          <ac:spMkLst>
            <pc:docMk/>
            <pc:sldMk cId="3839239576" sldId="805"/>
            <ac:spMk id="76" creationId="{D9B842EE-DBB6-215D-A955-A3FE5B3AD9EB}"/>
          </ac:spMkLst>
        </pc:spChg>
        <pc:spChg chg="mod">
          <ac:chgData name="Shivani Walia" userId="038b4e14-d85b-44d3-94cb-4fec71856af2" providerId="ADAL" clId="{3F7BA04C-DD61-4393-ACC2-F3F6E19E1F4C}" dt="2025-02-14T11:00:08.849" v="420"/>
          <ac:spMkLst>
            <pc:docMk/>
            <pc:sldMk cId="3839239576" sldId="805"/>
            <ac:spMk id="77" creationId="{3B31C546-D881-746F-358F-1E2E31342176}"/>
          </ac:spMkLst>
        </pc:spChg>
        <pc:spChg chg="mod">
          <ac:chgData name="Shivani Walia" userId="038b4e14-d85b-44d3-94cb-4fec71856af2" providerId="ADAL" clId="{3F7BA04C-DD61-4393-ACC2-F3F6E19E1F4C}" dt="2025-02-14T11:00:08.849" v="420"/>
          <ac:spMkLst>
            <pc:docMk/>
            <pc:sldMk cId="3839239576" sldId="805"/>
            <ac:spMk id="78" creationId="{836FF69A-F5EC-4723-ED93-8E92CBB25F1C}"/>
          </ac:spMkLst>
        </pc:spChg>
        <pc:spChg chg="mod">
          <ac:chgData name="Shivani Walia" userId="038b4e14-d85b-44d3-94cb-4fec71856af2" providerId="ADAL" clId="{3F7BA04C-DD61-4393-ACC2-F3F6E19E1F4C}" dt="2025-02-14T11:00:08.849" v="420"/>
          <ac:spMkLst>
            <pc:docMk/>
            <pc:sldMk cId="3839239576" sldId="805"/>
            <ac:spMk id="79" creationId="{68BDB997-B4A4-AE9D-870A-C00A26ED0EE7}"/>
          </ac:spMkLst>
        </pc:spChg>
        <pc:spChg chg="mod">
          <ac:chgData name="Shivani Walia" userId="038b4e14-d85b-44d3-94cb-4fec71856af2" providerId="ADAL" clId="{3F7BA04C-DD61-4393-ACC2-F3F6E19E1F4C}" dt="2025-02-14T11:00:08.849" v="420"/>
          <ac:spMkLst>
            <pc:docMk/>
            <pc:sldMk cId="3839239576" sldId="805"/>
            <ac:spMk id="80" creationId="{B854951C-B943-BB16-D744-C538860351F6}"/>
          </ac:spMkLst>
        </pc:spChg>
        <pc:spChg chg="mod">
          <ac:chgData name="Shivani Walia" userId="038b4e14-d85b-44d3-94cb-4fec71856af2" providerId="ADAL" clId="{3F7BA04C-DD61-4393-ACC2-F3F6E19E1F4C}" dt="2025-02-14T11:00:08.849" v="420"/>
          <ac:spMkLst>
            <pc:docMk/>
            <pc:sldMk cId="3839239576" sldId="805"/>
            <ac:spMk id="81" creationId="{F927BD9E-7B28-F26C-105F-3E802ED7888E}"/>
          </ac:spMkLst>
        </pc:spChg>
        <pc:spChg chg="mod">
          <ac:chgData name="Shivani Walia" userId="038b4e14-d85b-44d3-94cb-4fec71856af2" providerId="ADAL" clId="{3F7BA04C-DD61-4393-ACC2-F3F6E19E1F4C}" dt="2025-02-14T11:00:08.849" v="420"/>
          <ac:spMkLst>
            <pc:docMk/>
            <pc:sldMk cId="3839239576" sldId="805"/>
            <ac:spMk id="82" creationId="{1AF17CD3-D662-DD81-5693-89D8D5392086}"/>
          </ac:spMkLst>
        </pc:spChg>
        <pc:spChg chg="mod">
          <ac:chgData name="Shivani Walia" userId="038b4e14-d85b-44d3-94cb-4fec71856af2" providerId="ADAL" clId="{3F7BA04C-DD61-4393-ACC2-F3F6E19E1F4C}" dt="2025-02-14T11:48:24.421" v="430"/>
          <ac:spMkLst>
            <pc:docMk/>
            <pc:sldMk cId="3839239576" sldId="805"/>
            <ac:spMk id="87" creationId="{3F9E503F-289C-6D81-4CD6-81ACA687AF2A}"/>
          </ac:spMkLst>
        </pc:spChg>
        <pc:spChg chg="mod">
          <ac:chgData name="Shivani Walia" userId="038b4e14-d85b-44d3-94cb-4fec71856af2" providerId="ADAL" clId="{3F7BA04C-DD61-4393-ACC2-F3F6E19E1F4C}" dt="2025-02-14T11:48:24.421" v="430"/>
          <ac:spMkLst>
            <pc:docMk/>
            <pc:sldMk cId="3839239576" sldId="805"/>
            <ac:spMk id="88" creationId="{81F0DEA6-A50A-DC74-5CE3-10D9332622D2}"/>
          </ac:spMkLst>
        </pc:spChg>
        <pc:spChg chg="mod">
          <ac:chgData name="Shivani Walia" userId="038b4e14-d85b-44d3-94cb-4fec71856af2" providerId="ADAL" clId="{3F7BA04C-DD61-4393-ACC2-F3F6E19E1F4C}" dt="2025-02-14T11:48:24.421" v="430"/>
          <ac:spMkLst>
            <pc:docMk/>
            <pc:sldMk cId="3839239576" sldId="805"/>
            <ac:spMk id="90" creationId="{8447C9F2-EF12-5EAB-DC72-7C883C775A9C}"/>
          </ac:spMkLst>
        </pc:spChg>
        <pc:spChg chg="mod">
          <ac:chgData name="Shivani Walia" userId="038b4e14-d85b-44d3-94cb-4fec71856af2" providerId="ADAL" clId="{3F7BA04C-DD61-4393-ACC2-F3F6E19E1F4C}" dt="2025-02-14T11:48:24.421" v="430"/>
          <ac:spMkLst>
            <pc:docMk/>
            <pc:sldMk cId="3839239576" sldId="805"/>
            <ac:spMk id="93" creationId="{9223813D-182E-BFA2-4D36-935F8E775CA2}"/>
          </ac:spMkLst>
        </pc:spChg>
        <pc:spChg chg="mod">
          <ac:chgData name="Shivani Walia" userId="038b4e14-d85b-44d3-94cb-4fec71856af2" providerId="ADAL" clId="{3F7BA04C-DD61-4393-ACC2-F3F6E19E1F4C}" dt="2025-02-14T11:48:24.421" v="430"/>
          <ac:spMkLst>
            <pc:docMk/>
            <pc:sldMk cId="3839239576" sldId="805"/>
            <ac:spMk id="94" creationId="{CDC4AACE-9311-1B16-0A2F-386CE366F0B7}"/>
          </ac:spMkLst>
        </pc:spChg>
        <pc:spChg chg="mod">
          <ac:chgData name="Shivani Walia" userId="038b4e14-d85b-44d3-94cb-4fec71856af2" providerId="ADAL" clId="{3F7BA04C-DD61-4393-ACC2-F3F6E19E1F4C}" dt="2025-02-14T11:48:24.421" v="430"/>
          <ac:spMkLst>
            <pc:docMk/>
            <pc:sldMk cId="3839239576" sldId="805"/>
            <ac:spMk id="95" creationId="{6F351F68-66EF-20C8-7E0A-D4AC580CFBD5}"/>
          </ac:spMkLst>
        </pc:spChg>
        <pc:spChg chg="mod">
          <ac:chgData name="Shivani Walia" userId="038b4e14-d85b-44d3-94cb-4fec71856af2" providerId="ADAL" clId="{3F7BA04C-DD61-4393-ACC2-F3F6E19E1F4C}" dt="2025-02-14T11:48:24.421" v="430"/>
          <ac:spMkLst>
            <pc:docMk/>
            <pc:sldMk cId="3839239576" sldId="805"/>
            <ac:spMk id="98" creationId="{0A0D6D38-8CEF-1D1F-9389-3DE07E309D23}"/>
          </ac:spMkLst>
        </pc:spChg>
        <pc:spChg chg="mod">
          <ac:chgData name="Shivani Walia" userId="038b4e14-d85b-44d3-94cb-4fec71856af2" providerId="ADAL" clId="{3F7BA04C-DD61-4393-ACC2-F3F6E19E1F4C}" dt="2025-02-14T11:48:24.421" v="430"/>
          <ac:spMkLst>
            <pc:docMk/>
            <pc:sldMk cId="3839239576" sldId="805"/>
            <ac:spMk id="101" creationId="{74456FD4-8695-E33E-A99F-E4DCC2355BD2}"/>
          </ac:spMkLst>
        </pc:spChg>
        <pc:spChg chg="mod">
          <ac:chgData name="Shivani Walia" userId="038b4e14-d85b-44d3-94cb-4fec71856af2" providerId="ADAL" clId="{3F7BA04C-DD61-4393-ACC2-F3F6E19E1F4C}" dt="2025-02-14T11:48:24.421" v="430"/>
          <ac:spMkLst>
            <pc:docMk/>
            <pc:sldMk cId="3839239576" sldId="805"/>
            <ac:spMk id="102" creationId="{2915FB5A-F6FB-E846-F671-030B7C5BCA8D}"/>
          </ac:spMkLst>
        </pc:spChg>
        <pc:spChg chg="mod">
          <ac:chgData name="Shivani Walia" userId="038b4e14-d85b-44d3-94cb-4fec71856af2" providerId="ADAL" clId="{3F7BA04C-DD61-4393-ACC2-F3F6E19E1F4C}" dt="2025-02-14T11:48:24.421" v="430"/>
          <ac:spMkLst>
            <pc:docMk/>
            <pc:sldMk cId="3839239576" sldId="805"/>
            <ac:spMk id="103" creationId="{35A0BCA3-D1C9-EA9A-E514-A50E6732B870}"/>
          </ac:spMkLst>
        </pc:spChg>
        <pc:grpChg chg="mod">
          <ac:chgData name="Shivani Walia" userId="038b4e14-d85b-44d3-94cb-4fec71856af2" providerId="ADAL" clId="{3F7BA04C-DD61-4393-ACC2-F3F6E19E1F4C}" dt="2025-02-14T10:57:18.831" v="419" actId="1076"/>
          <ac:grpSpMkLst>
            <pc:docMk/>
            <pc:sldMk cId="3839239576" sldId="805"/>
            <ac:grpSpMk id="46" creationId="{03883F43-1D1A-8FBC-29B8-0057E21F1C0F}"/>
          </ac:grpSpMkLst>
        </pc:grpChg>
        <pc:grpChg chg="mod">
          <ac:chgData name="Shivani Walia" userId="038b4e14-d85b-44d3-94cb-4fec71856af2" providerId="ADAL" clId="{3F7BA04C-DD61-4393-ACC2-F3F6E19E1F4C}" dt="2025-02-14T11:45:07.883" v="429" actId="1076"/>
          <ac:grpSpMkLst>
            <pc:docMk/>
            <pc:sldMk cId="3839239576" sldId="805"/>
            <ac:grpSpMk id="68" creationId="{78D58BA4-2D28-E6C4-6E08-8B00AC3D2C04}"/>
          </ac:grpSpMkLst>
        </pc:grpChg>
        <pc:grpChg chg="mod">
          <ac:chgData name="Shivani Walia" userId="038b4e14-d85b-44d3-94cb-4fec71856af2" providerId="ADAL" clId="{3F7BA04C-DD61-4393-ACC2-F3F6E19E1F4C}" dt="2025-02-14T11:49:01.888" v="434" actId="1035"/>
          <ac:grpSpMkLst>
            <pc:docMk/>
            <pc:sldMk cId="3839239576" sldId="805"/>
            <ac:grpSpMk id="83" creationId="{22AFEE0E-9900-BB32-62C1-BAA51FB94186}"/>
          </ac:grpSpMkLst>
        </pc:grpChg>
      </pc:sldChg>
      <pc:sldChg chg="modSp mod">
        <pc:chgData name="Shivani Walia" userId="038b4e14-d85b-44d3-94cb-4fec71856af2" providerId="ADAL" clId="{3F7BA04C-DD61-4393-ACC2-F3F6E19E1F4C}" dt="2025-02-14T12:13:54.915" v="796" actId="14100"/>
        <pc:sldMkLst>
          <pc:docMk/>
          <pc:sldMk cId="3083644708" sldId="807"/>
        </pc:sldMkLst>
        <pc:spChg chg="mod">
          <ac:chgData name="Shivani Walia" userId="038b4e14-d85b-44d3-94cb-4fec71856af2" providerId="ADAL" clId="{3F7BA04C-DD61-4393-ACC2-F3F6E19E1F4C}" dt="2025-02-14T12:13:54.915" v="796" actId="14100"/>
          <ac:spMkLst>
            <pc:docMk/>
            <pc:sldMk cId="3083644708" sldId="807"/>
            <ac:spMk id="5" creationId="{AD37DBC1-CA11-58F8-E5E5-C845C4DA07F9}"/>
          </ac:spMkLst>
        </pc:spChg>
        <pc:spChg chg="mod">
          <ac:chgData name="Shivani Walia" userId="038b4e14-d85b-44d3-94cb-4fec71856af2" providerId="ADAL" clId="{3F7BA04C-DD61-4393-ACC2-F3F6E19E1F4C}" dt="2025-02-14T12:05:14.772" v="693" actId="108"/>
          <ac:spMkLst>
            <pc:docMk/>
            <pc:sldMk cId="3083644708" sldId="807"/>
            <ac:spMk id="640" creationId="{00000000-0000-0000-0000-000000000000}"/>
          </ac:spMkLst>
        </pc:spChg>
        <pc:graphicFrameChg chg="mod modGraphic">
          <ac:chgData name="Shivani Walia" userId="038b4e14-d85b-44d3-94cb-4fec71856af2" providerId="ADAL" clId="{3F7BA04C-DD61-4393-ACC2-F3F6E19E1F4C}" dt="2025-02-14T12:13:47.840" v="795"/>
          <ac:graphicFrameMkLst>
            <pc:docMk/>
            <pc:sldMk cId="3083644708" sldId="807"/>
            <ac:graphicFrameMk id="10" creationId="{DC630878-4C9B-6CE4-2019-D84D259BBE73}"/>
          </ac:graphicFrameMkLst>
        </pc:graphicFrameChg>
      </pc:sldChg>
      <pc:sldChg chg="modSp mod">
        <pc:chgData name="Shivani Walia" userId="038b4e14-d85b-44d3-94cb-4fec71856af2" providerId="ADAL" clId="{3F7BA04C-DD61-4393-ACC2-F3F6E19E1F4C}" dt="2025-02-14T12:15:08.121" v="818" actId="14100"/>
        <pc:sldMkLst>
          <pc:docMk/>
          <pc:sldMk cId="2840733174" sldId="809"/>
        </pc:sldMkLst>
        <pc:spChg chg="mod">
          <ac:chgData name="Shivani Walia" userId="038b4e14-d85b-44d3-94cb-4fec71856af2" providerId="ADAL" clId="{3F7BA04C-DD61-4393-ACC2-F3F6E19E1F4C}" dt="2025-02-14T12:15:05.498" v="817" actId="14100"/>
          <ac:spMkLst>
            <pc:docMk/>
            <pc:sldMk cId="2840733174" sldId="809"/>
            <ac:spMk id="5" creationId="{BAB46DF1-10AB-85DC-60DA-DFB5F5CB671B}"/>
          </ac:spMkLst>
        </pc:spChg>
        <pc:graphicFrameChg chg="mod modGraphic">
          <ac:chgData name="Shivani Walia" userId="038b4e14-d85b-44d3-94cb-4fec71856af2" providerId="ADAL" clId="{3F7BA04C-DD61-4393-ACC2-F3F6E19E1F4C}" dt="2025-02-14T12:15:08.121" v="818" actId="14100"/>
          <ac:graphicFrameMkLst>
            <pc:docMk/>
            <pc:sldMk cId="2840733174" sldId="809"/>
            <ac:graphicFrameMk id="271" creationId="{00000000-0000-0000-0000-000000000000}"/>
          </ac:graphicFrameMkLst>
        </pc:graphicFrameChg>
      </pc:sldChg>
      <pc:sldChg chg="modSp mod">
        <pc:chgData name="Shivani Walia" userId="038b4e14-d85b-44d3-94cb-4fec71856af2" providerId="ADAL" clId="{3F7BA04C-DD61-4393-ACC2-F3F6E19E1F4C}" dt="2025-02-14T12:15:47.545" v="832" actId="14100"/>
        <pc:sldMkLst>
          <pc:docMk/>
          <pc:sldMk cId="137204667" sldId="810"/>
        </pc:sldMkLst>
        <pc:spChg chg="mod">
          <ac:chgData name="Shivani Walia" userId="038b4e14-d85b-44d3-94cb-4fec71856af2" providerId="ADAL" clId="{3F7BA04C-DD61-4393-ACC2-F3F6E19E1F4C}" dt="2025-02-14T12:15:47.545" v="832" actId="14100"/>
          <ac:spMkLst>
            <pc:docMk/>
            <pc:sldMk cId="137204667" sldId="810"/>
            <ac:spMk id="6" creationId="{42757A28-111D-9D05-155D-50D639C56A3B}"/>
          </ac:spMkLst>
        </pc:spChg>
        <pc:graphicFrameChg chg="mod modGraphic">
          <ac:chgData name="Shivani Walia" userId="038b4e14-d85b-44d3-94cb-4fec71856af2" providerId="ADAL" clId="{3F7BA04C-DD61-4393-ACC2-F3F6E19E1F4C}" dt="2025-02-14T12:15:36.945" v="831" actId="14100"/>
          <ac:graphicFrameMkLst>
            <pc:docMk/>
            <pc:sldMk cId="137204667" sldId="810"/>
            <ac:graphicFrameMk id="277" creationId="{00000000-0000-0000-0000-000000000000}"/>
          </ac:graphicFrameMkLst>
        </pc:graphicFrameChg>
      </pc:sldChg>
      <pc:sldChg chg="modSp mod">
        <pc:chgData name="Shivani Walia" userId="038b4e14-d85b-44d3-94cb-4fec71856af2" providerId="ADAL" clId="{3F7BA04C-DD61-4393-ACC2-F3F6E19E1F4C}" dt="2025-02-14T09:36:24.453" v="259" actId="14100"/>
        <pc:sldMkLst>
          <pc:docMk/>
          <pc:sldMk cId="4145346694" sldId="812"/>
        </pc:sldMkLst>
      </pc:sldChg>
      <pc:sldChg chg="modSp mod">
        <pc:chgData name="Shivani Walia" userId="038b4e14-d85b-44d3-94cb-4fec71856af2" providerId="ADAL" clId="{3F7BA04C-DD61-4393-ACC2-F3F6E19E1F4C}" dt="2025-02-14T09:34:43.278" v="230" actId="1035"/>
        <pc:sldMkLst>
          <pc:docMk/>
          <pc:sldMk cId="1190572839" sldId="813"/>
        </pc:sldMkLst>
      </pc:sldChg>
      <pc:sldChg chg="modSp mod modAnim">
        <pc:chgData name="Shivani Walia" userId="038b4e14-d85b-44d3-94cb-4fec71856af2" providerId="ADAL" clId="{3F7BA04C-DD61-4393-ACC2-F3F6E19E1F4C}" dt="2025-02-14T11:55:41.231" v="544"/>
        <pc:sldMkLst>
          <pc:docMk/>
          <pc:sldMk cId="4024025599" sldId="814"/>
        </pc:sldMkLst>
        <pc:spChg chg="mod">
          <ac:chgData name="Shivani Walia" userId="038b4e14-d85b-44d3-94cb-4fec71856af2" providerId="ADAL" clId="{3F7BA04C-DD61-4393-ACC2-F3F6E19E1F4C}" dt="2025-02-14T11:54:40.273" v="515" actId="1582"/>
          <ac:spMkLst>
            <pc:docMk/>
            <pc:sldMk cId="4024025599" sldId="814"/>
            <ac:spMk id="6" creationId="{A4515D5A-BCAB-DA2C-DA8D-C2719289EE64}"/>
          </ac:spMkLst>
        </pc:spChg>
        <pc:spChg chg="mod">
          <ac:chgData name="Shivani Walia" userId="038b4e14-d85b-44d3-94cb-4fec71856af2" providerId="ADAL" clId="{3F7BA04C-DD61-4393-ACC2-F3F6E19E1F4C}" dt="2025-02-14T11:54:40.273" v="515" actId="1582"/>
          <ac:spMkLst>
            <pc:docMk/>
            <pc:sldMk cId="4024025599" sldId="814"/>
            <ac:spMk id="8" creationId="{66448D18-D630-031A-E453-E4AF4D3C1A72}"/>
          </ac:spMkLst>
        </pc:spChg>
        <pc:spChg chg="mod">
          <ac:chgData name="Shivani Walia" userId="038b4e14-d85b-44d3-94cb-4fec71856af2" providerId="ADAL" clId="{3F7BA04C-DD61-4393-ACC2-F3F6E19E1F4C}" dt="2025-02-14T11:54:56.037" v="521" actId="1037"/>
          <ac:spMkLst>
            <pc:docMk/>
            <pc:sldMk cId="4024025599" sldId="814"/>
            <ac:spMk id="9" creationId="{1FCB5C78-F2E8-7DF6-702E-952378693AFB}"/>
          </ac:spMkLst>
        </pc:spChg>
        <pc:spChg chg="mod">
          <ac:chgData name="Shivani Walia" userId="038b4e14-d85b-44d3-94cb-4fec71856af2" providerId="ADAL" clId="{3F7BA04C-DD61-4393-ACC2-F3F6E19E1F4C}" dt="2025-02-14T11:54:51.412" v="518" actId="1037"/>
          <ac:spMkLst>
            <pc:docMk/>
            <pc:sldMk cId="4024025599" sldId="814"/>
            <ac:spMk id="10" creationId="{F5EB3404-EA68-382A-F194-F9B9D2BCF40D}"/>
          </ac:spMkLst>
        </pc:spChg>
        <pc:spChg chg="mod">
          <ac:chgData name="Shivani Walia" userId="038b4e14-d85b-44d3-94cb-4fec71856af2" providerId="ADAL" clId="{3F7BA04C-DD61-4393-ACC2-F3F6E19E1F4C}" dt="2025-02-14T11:55:37.467" v="543" actId="14100"/>
          <ac:spMkLst>
            <pc:docMk/>
            <pc:sldMk cId="4024025599" sldId="814"/>
            <ac:spMk id="11" creationId="{840556CD-9989-7F16-F7F7-E0A515DAE4B4}"/>
          </ac:spMkLst>
        </pc:spChg>
        <pc:spChg chg="mod">
          <ac:chgData name="Shivani Walia" userId="038b4e14-d85b-44d3-94cb-4fec71856af2" providerId="ADAL" clId="{3F7BA04C-DD61-4393-ACC2-F3F6E19E1F4C}" dt="2025-02-14T11:55:31.579" v="541" actId="14100"/>
          <ac:spMkLst>
            <pc:docMk/>
            <pc:sldMk cId="4024025599" sldId="814"/>
            <ac:spMk id="12" creationId="{B2212059-94DA-585E-E909-16208A9BEAD7}"/>
          </ac:spMkLst>
        </pc:spChg>
      </pc:sldChg>
      <pc:sldChg chg="modSp mod">
        <pc:chgData name="Shivani Walia" userId="038b4e14-d85b-44d3-94cb-4fec71856af2" providerId="ADAL" clId="{3F7BA04C-DD61-4393-ACC2-F3F6E19E1F4C}" dt="2025-02-14T11:58:53.667" v="589" actId="1076"/>
        <pc:sldMkLst>
          <pc:docMk/>
          <pc:sldMk cId="1810786935" sldId="815"/>
        </pc:sldMkLst>
      </pc:sldChg>
      <pc:sldChg chg="modSp mod modCm">
        <pc:chgData name="Shivani Walia" userId="038b4e14-d85b-44d3-94cb-4fec71856af2" providerId="ADAL" clId="{3F7BA04C-DD61-4393-ACC2-F3F6E19E1F4C}" dt="2025-02-14T12:18:21.938" v="837" actId="14100"/>
        <pc:sldMkLst>
          <pc:docMk/>
          <pc:sldMk cId="1278535673" sldId="816"/>
        </pc:sldMkLst>
        <pc:spChg chg="mod">
          <ac:chgData name="Shivani Walia" userId="038b4e14-d85b-44d3-94cb-4fec71856af2" providerId="ADAL" clId="{3F7BA04C-DD61-4393-ACC2-F3F6E19E1F4C}" dt="2025-02-14T12:18:21.938" v="837" actId="14100"/>
          <ac:spMkLst>
            <pc:docMk/>
            <pc:sldMk cId="1278535673" sldId="816"/>
            <ac:spMk id="259" creationId="{00000000-0000-0000-0000-000000000000}"/>
          </ac:spMkLst>
        </pc:spChg>
        <pc:spChg chg="mod">
          <ac:chgData name="Shivani Walia" userId="038b4e14-d85b-44d3-94cb-4fec71856af2" providerId="ADAL" clId="{3F7BA04C-DD61-4393-ACC2-F3F6E19E1F4C}" dt="2025-02-14T12:10:26.725" v="754" actId="14100"/>
          <ac:spMkLst>
            <pc:docMk/>
            <pc:sldMk cId="1278535673" sldId="816"/>
            <ac:spMk id="262" creationId="{00000000-0000-0000-0000-000000000000}"/>
          </ac:spMkLst>
        </pc:spChg>
        <pc:spChg chg="mod">
          <ac:chgData name="Shivani Walia" userId="038b4e14-d85b-44d3-94cb-4fec71856af2" providerId="ADAL" clId="{3F7BA04C-DD61-4393-ACC2-F3F6E19E1F4C}" dt="2025-02-14T12:10:26.725" v="754" actId="14100"/>
          <ac:spMkLst>
            <pc:docMk/>
            <pc:sldMk cId="1278535673" sldId="816"/>
            <ac:spMk id="263" creationId="{00000000-0000-0000-0000-000000000000}"/>
          </ac:spMkLst>
        </pc:spChg>
        <pc:spChg chg="mod">
          <ac:chgData name="Shivani Walia" userId="038b4e14-d85b-44d3-94cb-4fec71856af2" providerId="ADAL" clId="{3F7BA04C-DD61-4393-ACC2-F3F6E19E1F4C}" dt="2025-02-14T12:10:13.236" v="733" actId="553"/>
          <ac:spMkLst>
            <pc:docMk/>
            <pc:sldMk cId="1278535673" sldId="816"/>
            <ac:spMk id="264" creationId="{00000000-0000-0000-0000-000000000000}"/>
          </ac:spMkLst>
        </pc:spChg>
        <pc:spChg chg="mod">
          <ac:chgData name="Shivani Walia" userId="038b4e14-d85b-44d3-94cb-4fec71856af2" providerId="ADAL" clId="{3F7BA04C-DD61-4393-ACC2-F3F6E19E1F4C}" dt="2025-02-14T12:10:13.236" v="733" actId="553"/>
          <ac:spMkLst>
            <pc:docMk/>
            <pc:sldMk cId="1278535673" sldId="816"/>
            <ac:spMk id="265" creationId="{00000000-0000-0000-0000-000000000000}"/>
          </ac:spMkLst>
        </pc:spChg>
        <pc:spChg chg="mod">
          <ac:chgData name="Shivani Walia" userId="038b4e14-d85b-44d3-94cb-4fec71856af2" providerId="ADAL" clId="{3F7BA04C-DD61-4393-ACC2-F3F6E19E1F4C}" dt="2025-02-14T12:10:48.411" v="762" actId="14100"/>
          <ac:spMkLst>
            <pc:docMk/>
            <pc:sldMk cId="1278535673" sldId="816"/>
            <ac:spMk id="266" creationId="{00000000-0000-0000-0000-000000000000}"/>
          </ac:spMkLst>
        </pc:spChg>
        <pc:extLst>
          <p:ext xmlns:p="http://schemas.openxmlformats.org/presentationml/2006/main" uri="{D6D511B9-2390-475A-947B-AFAB55BFBCF1}">
            <pc226:cmChg xmlns:pc226="http://schemas.microsoft.com/office/powerpoint/2022/06/main/command" chg="mod">
              <pc226:chgData name="Shivani Walia" userId="038b4e14-d85b-44d3-94cb-4fec71856af2" providerId="ADAL" clId="{3F7BA04C-DD61-4393-ACC2-F3F6E19E1F4C}" dt="2025-02-14T12:18:17.919" v="836" actId="6549"/>
              <pc2:cmMkLst xmlns:pc2="http://schemas.microsoft.com/office/powerpoint/2019/9/main/command">
                <pc:docMk/>
                <pc:sldMk cId="1278535673" sldId="816"/>
                <pc2:cmMk id="{DD0FFDC3-F302-4437-B643-C3EBA41210AA}"/>
              </pc2:cmMkLst>
            </pc226:cmChg>
          </p:ext>
        </pc:extLst>
      </pc:sldChg>
      <pc:sldChg chg="modSp mod">
        <pc:chgData name="Shivani Walia" userId="038b4e14-d85b-44d3-94cb-4fec71856af2" providerId="ADAL" clId="{3F7BA04C-DD61-4393-ACC2-F3F6E19E1F4C}" dt="2025-02-14T12:00:36.468" v="640" actId="1037"/>
        <pc:sldMkLst>
          <pc:docMk/>
          <pc:sldMk cId="2055787363" sldId="817"/>
        </pc:sldMkLst>
        <pc:picChg chg="mod">
          <ac:chgData name="Shivani Walia" userId="038b4e14-d85b-44d3-94cb-4fec71856af2" providerId="ADAL" clId="{3F7BA04C-DD61-4393-ACC2-F3F6E19E1F4C}" dt="2025-02-14T12:00:36.468" v="640" actId="1037"/>
          <ac:picMkLst>
            <pc:docMk/>
            <pc:sldMk cId="2055787363" sldId="817"/>
            <ac:picMk id="5" creationId="{84CB74C9-6594-8C9D-159E-E2D34B7FE6D0}"/>
          </ac:picMkLst>
        </pc:picChg>
        <pc:picChg chg="mod">
          <ac:chgData name="Shivani Walia" userId="038b4e14-d85b-44d3-94cb-4fec71856af2" providerId="ADAL" clId="{3F7BA04C-DD61-4393-ACC2-F3F6E19E1F4C}" dt="2025-02-14T12:00:36.468" v="640" actId="1037"/>
          <ac:picMkLst>
            <pc:docMk/>
            <pc:sldMk cId="2055787363" sldId="817"/>
            <ac:picMk id="6" creationId="{C5D75E1A-4CA9-A013-AD6B-A78BFA5E26CA}"/>
          </ac:picMkLst>
        </pc:picChg>
      </pc:sldChg>
      <pc:sldChg chg="modSp mod">
        <pc:chgData name="Shivani Walia" userId="038b4e14-d85b-44d3-94cb-4fec71856af2" providerId="ADAL" clId="{3F7BA04C-DD61-4393-ACC2-F3F6E19E1F4C}" dt="2025-02-14T12:00:18.218" v="614" actId="1076"/>
        <pc:sldMkLst>
          <pc:docMk/>
          <pc:sldMk cId="2568308415" sldId="818"/>
        </pc:sldMkLst>
        <pc:spChg chg="mod">
          <ac:chgData name="Shivani Walia" userId="038b4e14-d85b-44d3-94cb-4fec71856af2" providerId="ADAL" clId="{3F7BA04C-DD61-4393-ACC2-F3F6E19E1F4C}" dt="2025-02-14T11:59:31.503" v="597" actId="1076"/>
          <ac:spMkLst>
            <pc:docMk/>
            <pc:sldMk cId="2568308415" sldId="818"/>
            <ac:spMk id="3" creationId="{6B911416-AEBB-7895-BE8D-E7FEFF46C016}"/>
          </ac:spMkLst>
        </pc:spChg>
        <pc:spChg chg="mod">
          <ac:chgData name="Shivani Walia" userId="038b4e14-d85b-44d3-94cb-4fec71856af2" providerId="ADAL" clId="{3F7BA04C-DD61-4393-ACC2-F3F6E19E1F4C}" dt="2025-02-14T12:00:18.218" v="614" actId="1076"/>
          <ac:spMkLst>
            <pc:docMk/>
            <pc:sldMk cId="2568308415" sldId="818"/>
            <ac:spMk id="8" creationId="{76C93E66-3303-A5F2-6F0A-191F0FC2C7C7}"/>
          </ac:spMkLst>
        </pc:spChg>
        <pc:picChg chg="mod">
          <ac:chgData name="Shivani Walia" userId="038b4e14-d85b-44d3-94cb-4fec71856af2" providerId="ADAL" clId="{3F7BA04C-DD61-4393-ACC2-F3F6E19E1F4C}" dt="2025-02-14T12:00:18.218" v="614" actId="1076"/>
          <ac:picMkLst>
            <pc:docMk/>
            <pc:sldMk cId="2568308415" sldId="818"/>
            <ac:picMk id="4" creationId="{F46C4C40-6BEB-382B-CE42-9D3E549321C1}"/>
          </ac:picMkLst>
        </pc:picChg>
        <pc:picChg chg="mod">
          <ac:chgData name="Shivani Walia" userId="038b4e14-d85b-44d3-94cb-4fec71856af2" providerId="ADAL" clId="{3F7BA04C-DD61-4393-ACC2-F3F6E19E1F4C}" dt="2025-02-14T12:00:18.218" v="614" actId="1076"/>
          <ac:picMkLst>
            <pc:docMk/>
            <pc:sldMk cId="2568308415" sldId="818"/>
            <ac:picMk id="5" creationId="{40393BD4-ECEE-D39B-AA89-6D6ECA1B3654}"/>
          </ac:picMkLst>
        </pc:picChg>
      </pc:sldChg>
      <pc:sldChg chg="modSp mod">
        <pc:chgData name="Shivani Walia" userId="038b4e14-d85b-44d3-94cb-4fec71856af2" providerId="ADAL" clId="{3F7BA04C-DD61-4393-ACC2-F3F6E19E1F4C}" dt="2025-02-14T12:01:22.850" v="649" actId="14100"/>
        <pc:sldMkLst>
          <pc:docMk/>
          <pc:sldMk cId="3728759666" sldId="819"/>
        </pc:sldMkLst>
      </pc:sldChg>
      <pc:sldChg chg="modSp mod modAnim">
        <pc:chgData name="Shivani Walia" userId="038b4e14-d85b-44d3-94cb-4fec71856af2" providerId="ADAL" clId="{3F7BA04C-DD61-4393-ACC2-F3F6E19E1F4C}" dt="2025-02-14T12:09:29.470" v="732" actId="555"/>
        <pc:sldMkLst>
          <pc:docMk/>
          <pc:sldMk cId="3356522740" sldId="820"/>
        </pc:sldMkLst>
        <pc:spChg chg="mod">
          <ac:chgData name="Shivani Walia" userId="038b4e14-d85b-44d3-94cb-4fec71856af2" providerId="ADAL" clId="{3F7BA04C-DD61-4393-ACC2-F3F6E19E1F4C}" dt="2025-02-14T12:09:22.295" v="731" actId="1036"/>
          <ac:spMkLst>
            <pc:docMk/>
            <pc:sldMk cId="3356522740" sldId="820"/>
            <ac:spMk id="8" creationId="{DFCE7F00-CAC3-3B15-9B28-1FDD2AED45CD}"/>
          </ac:spMkLst>
        </pc:spChg>
        <pc:spChg chg="mod">
          <ac:chgData name="Shivani Walia" userId="038b4e14-d85b-44d3-94cb-4fec71856af2" providerId="ADAL" clId="{3F7BA04C-DD61-4393-ACC2-F3F6E19E1F4C}" dt="2025-02-14T10:14:01.915" v="349" actId="14100"/>
          <ac:spMkLst>
            <pc:docMk/>
            <pc:sldMk cId="3356522740" sldId="820"/>
            <ac:spMk id="9" creationId="{6DC79D11-3513-435C-6078-7B6E77F6FB81}"/>
          </ac:spMkLst>
        </pc:spChg>
        <pc:spChg chg="mod ord">
          <ac:chgData name="Shivani Walia" userId="038b4e14-d85b-44d3-94cb-4fec71856af2" providerId="ADAL" clId="{3F7BA04C-DD61-4393-ACC2-F3F6E19E1F4C}" dt="2025-02-14T12:09:22.295" v="731" actId="1036"/>
          <ac:spMkLst>
            <pc:docMk/>
            <pc:sldMk cId="3356522740" sldId="820"/>
            <ac:spMk id="10" creationId="{A2FCA3E9-ED13-B33E-8C33-DA31BC5D932B}"/>
          </ac:spMkLst>
        </pc:spChg>
        <pc:spChg chg="mod">
          <ac:chgData name="Shivani Walia" userId="038b4e14-d85b-44d3-94cb-4fec71856af2" providerId="ADAL" clId="{3F7BA04C-DD61-4393-ACC2-F3F6E19E1F4C}" dt="2025-02-14T10:13:42.064" v="346" actId="1582"/>
          <ac:spMkLst>
            <pc:docMk/>
            <pc:sldMk cId="3356522740" sldId="820"/>
            <ac:spMk id="11" creationId="{8427F681-8E85-78CE-C6CF-359ADC26C4A1}"/>
          </ac:spMkLst>
        </pc:spChg>
        <pc:spChg chg="mod">
          <ac:chgData name="Shivani Walia" userId="038b4e14-d85b-44d3-94cb-4fec71856af2" providerId="ADAL" clId="{3F7BA04C-DD61-4393-ACC2-F3F6E19E1F4C}" dt="2025-02-14T12:09:22.295" v="731" actId="1036"/>
          <ac:spMkLst>
            <pc:docMk/>
            <pc:sldMk cId="3356522740" sldId="820"/>
            <ac:spMk id="12" creationId="{BA316559-C66D-6B5F-49D5-B4CF054B2806}"/>
          </ac:spMkLst>
        </pc:spChg>
        <pc:spChg chg="mod">
          <ac:chgData name="Shivani Walia" userId="038b4e14-d85b-44d3-94cb-4fec71856af2" providerId="ADAL" clId="{3F7BA04C-DD61-4393-ACC2-F3F6E19E1F4C}" dt="2025-02-14T12:09:22.295" v="731" actId="1036"/>
          <ac:spMkLst>
            <pc:docMk/>
            <pc:sldMk cId="3356522740" sldId="820"/>
            <ac:spMk id="13" creationId="{846FB11E-4879-4A0C-8C36-A203CA42E7FC}"/>
          </ac:spMkLst>
        </pc:spChg>
        <pc:spChg chg="mod">
          <ac:chgData name="Shivani Walia" userId="038b4e14-d85b-44d3-94cb-4fec71856af2" providerId="ADAL" clId="{3F7BA04C-DD61-4393-ACC2-F3F6E19E1F4C}" dt="2025-02-14T12:09:22.295" v="731" actId="1036"/>
          <ac:spMkLst>
            <pc:docMk/>
            <pc:sldMk cId="3356522740" sldId="820"/>
            <ac:spMk id="14" creationId="{93C4225D-4D79-A3D8-61A7-858A1511D753}"/>
          </ac:spMkLst>
        </pc:spChg>
        <pc:spChg chg="mod">
          <ac:chgData name="Shivani Walia" userId="038b4e14-d85b-44d3-94cb-4fec71856af2" providerId="ADAL" clId="{3F7BA04C-DD61-4393-ACC2-F3F6E19E1F4C}" dt="2025-02-14T10:14:03.795" v="350" actId="14100"/>
          <ac:spMkLst>
            <pc:docMk/>
            <pc:sldMk cId="3356522740" sldId="820"/>
            <ac:spMk id="15" creationId="{47079E35-CF43-658A-70C9-96B797778890}"/>
          </ac:spMkLst>
        </pc:spChg>
        <pc:spChg chg="mod">
          <ac:chgData name="Shivani Walia" userId="038b4e14-d85b-44d3-94cb-4fec71856af2" providerId="ADAL" clId="{3F7BA04C-DD61-4393-ACC2-F3F6E19E1F4C}" dt="2025-02-14T10:13:42.064" v="346" actId="1582"/>
          <ac:spMkLst>
            <pc:docMk/>
            <pc:sldMk cId="3356522740" sldId="820"/>
            <ac:spMk id="16" creationId="{7890ED75-E584-37AA-34DB-FF9DE4B7AF99}"/>
          </ac:spMkLst>
        </pc:spChg>
        <pc:spChg chg="mod">
          <ac:chgData name="Shivani Walia" userId="038b4e14-d85b-44d3-94cb-4fec71856af2" providerId="ADAL" clId="{3F7BA04C-DD61-4393-ACC2-F3F6E19E1F4C}" dt="2025-02-14T12:09:22.295" v="731" actId="1036"/>
          <ac:spMkLst>
            <pc:docMk/>
            <pc:sldMk cId="3356522740" sldId="820"/>
            <ac:spMk id="17" creationId="{DE26CEE1-388A-46FB-FDFA-5FB4270AD919}"/>
          </ac:spMkLst>
        </pc:spChg>
        <pc:spChg chg="mod">
          <ac:chgData name="Shivani Walia" userId="038b4e14-d85b-44d3-94cb-4fec71856af2" providerId="ADAL" clId="{3F7BA04C-DD61-4393-ACC2-F3F6E19E1F4C}" dt="2025-02-14T10:13:42.064" v="346" actId="1582"/>
          <ac:spMkLst>
            <pc:docMk/>
            <pc:sldMk cId="3356522740" sldId="820"/>
            <ac:spMk id="18" creationId="{66820168-60C5-5A71-0BAD-3092CFD579C4}"/>
          </ac:spMkLst>
        </pc:spChg>
        <pc:spChg chg="mod">
          <ac:chgData name="Shivani Walia" userId="038b4e14-d85b-44d3-94cb-4fec71856af2" providerId="ADAL" clId="{3F7BA04C-DD61-4393-ACC2-F3F6E19E1F4C}" dt="2025-02-14T12:09:29.470" v="732" actId="555"/>
          <ac:spMkLst>
            <pc:docMk/>
            <pc:sldMk cId="3356522740" sldId="820"/>
            <ac:spMk id="19" creationId="{34DF1C42-A309-C891-E230-9AC5902608AD}"/>
          </ac:spMkLst>
        </pc:spChg>
        <pc:spChg chg="mod">
          <ac:chgData name="Shivani Walia" userId="038b4e14-d85b-44d3-94cb-4fec71856af2" providerId="ADAL" clId="{3F7BA04C-DD61-4393-ACC2-F3F6E19E1F4C}" dt="2025-02-14T12:09:22.295" v="731" actId="1036"/>
          <ac:spMkLst>
            <pc:docMk/>
            <pc:sldMk cId="3356522740" sldId="820"/>
            <ac:spMk id="20" creationId="{8F8AEF60-1A53-B0F4-F51D-C37A39E0BCA6}"/>
          </ac:spMkLst>
        </pc:spChg>
        <pc:spChg chg="mod">
          <ac:chgData name="Shivani Walia" userId="038b4e14-d85b-44d3-94cb-4fec71856af2" providerId="ADAL" clId="{3F7BA04C-DD61-4393-ACC2-F3F6E19E1F4C}" dt="2025-02-14T12:09:29.470" v="732" actId="555"/>
          <ac:spMkLst>
            <pc:docMk/>
            <pc:sldMk cId="3356522740" sldId="820"/>
            <ac:spMk id="21" creationId="{C59E055D-597B-23FC-58EB-6486E868D3E1}"/>
          </ac:spMkLst>
        </pc:spChg>
        <pc:picChg chg="mod">
          <ac:chgData name="Shivani Walia" userId="038b4e14-d85b-44d3-94cb-4fec71856af2" providerId="ADAL" clId="{3F7BA04C-DD61-4393-ACC2-F3F6E19E1F4C}" dt="2025-02-14T12:09:22.295" v="731" actId="1036"/>
          <ac:picMkLst>
            <pc:docMk/>
            <pc:sldMk cId="3356522740" sldId="820"/>
            <ac:picMk id="7" creationId="{CF70995E-9F4D-DABD-AA97-DC4C41921088}"/>
          </ac:picMkLst>
        </pc:picChg>
      </pc:sldChg>
      <pc:sldChg chg="modSp mod modAnim">
        <pc:chgData name="Shivani Walia" userId="038b4e14-d85b-44d3-94cb-4fec71856af2" providerId="ADAL" clId="{3F7BA04C-DD61-4393-ACC2-F3F6E19E1F4C}" dt="2025-02-14T11:52:42.584" v="513" actId="1038"/>
        <pc:sldMkLst>
          <pc:docMk/>
          <pc:sldMk cId="2525173858" sldId="821"/>
        </pc:sldMkLst>
        <pc:spChg chg="mod">
          <ac:chgData name="Shivani Walia" userId="038b4e14-d85b-44d3-94cb-4fec71856af2" providerId="ADAL" clId="{3F7BA04C-DD61-4393-ACC2-F3F6E19E1F4C}" dt="2025-02-14T11:52:42.584" v="513" actId="1038"/>
          <ac:spMkLst>
            <pc:docMk/>
            <pc:sldMk cId="2525173858" sldId="821"/>
            <ac:spMk id="5" creationId="{9A2E4EC7-10D8-623B-A40F-42D0A63658FF}"/>
          </ac:spMkLst>
        </pc:spChg>
        <pc:spChg chg="mod ord">
          <ac:chgData name="Shivani Walia" userId="038b4e14-d85b-44d3-94cb-4fec71856af2" providerId="ADAL" clId="{3F7BA04C-DD61-4393-ACC2-F3F6E19E1F4C}" dt="2025-02-14T11:50:10.002" v="458"/>
          <ac:spMkLst>
            <pc:docMk/>
            <pc:sldMk cId="2525173858" sldId="821"/>
            <ac:spMk id="8" creationId="{4D4A2A2D-4F61-23E4-48C7-C1308992B26C}"/>
          </ac:spMkLst>
        </pc:spChg>
        <pc:spChg chg="mod">
          <ac:chgData name="Shivani Walia" userId="038b4e14-d85b-44d3-94cb-4fec71856af2" providerId="ADAL" clId="{3F7BA04C-DD61-4393-ACC2-F3F6E19E1F4C}" dt="2025-02-14T11:49:15.610" v="436" actId="1582"/>
          <ac:spMkLst>
            <pc:docMk/>
            <pc:sldMk cId="2525173858" sldId="821"/>
            <ac:spMk id="10" creationId="{E063D6E5-9419-F46D-0957-37341C4F3BEC}"/>
          </ac:spMkLst>
        </pc:spChg>
        <pc:spChg chg="mod">
          <ac:chgData name="Shivani Walia" userId="038b4e14-d85b-44d3-94cb-4fec71856af2" providerId="ADAL" clId="{3F7BA04C-DD61-4393-ACC2-F3F6E19E1F4C}" dt="2025-02-14T11:51:28.539" v="497" actId="14100"/>
          <ac:spMkLst>
            <pc:docMk/>
            <pc:sldMk cId="2525173858" sldId="821"/>
            <ac:spMk id="11" creationId="{1B07C64F-9D31-4210-DF6C-1D1DF62A76B6}"/>
          </ac:spMkLst>
        </pc:spChg>
        <pc:spChg chg="mod">
          <ac:chgData name="Shivani Walia" userId="038b4e14-d85b-44d3-94cb-4fec71856af2" providerId="ADAL" clId="{3F7BA04C-DD61-4393-ACC2-F3F6E19E1F4C}" dt="2025-02-14T11:52:42.584" v="513" actId="1038"/>
          <ac:spMkLst>
            <pc:docMk/>
            <pc:sldMk cId="2525173858" sldId="821"/>
            <ac:spMk id="12" creationId="{05EA3E84-3D7C-0548-4C62-DEF77C59343B}"/>
          </ac:spMkLst>
        </pc:spChg>
        <pc:spChg chg="mod">
          <ac:chgData name="Shivani Walia" userId="038b4e14-d85b-44d3-94cb-4fec71856af2" providerId="ADAL" clId="{3F7BA04C-DD61-4393-ACC2-F3F6E19E1F4C}" dt="2025-02-14T11:51:15.643" v="483" actId="1038"/>
          <ac:spMkLst>
            <pc:docMk/>
            <pc:sldMk cId="2525173858" sldId="821"/>
            <ac:spMk id="13" creationId="{9F7948B4-97B0-B052-7CE1-5A4890998D79}"/>
          </ac:spMkLst>
        </pc:spChg>
        <pc:spChg chg="mod">
          <ac:chgData name="Shivani Walia" userId="038b4e14-d85b-44d3-94cb-4fec71856af2" providerId="ADAL" clId="{3F7BA04C-DD61-4393-ACC2-F3F6E19E1F4C}" dt="2025-02-14T11:49:15.610" v="436" actId="1582"/>
          <ac:spMkLst>
            <pc:docMk/>
            <pc:sldMk cId="2525173858" sldId="821"/>
            <ac:spMk id="14" creationId="{BB56804E-C2AA-CA19-B6AA-FC864693844C}"/>
          </ac:spMkLst>
        </pc:spChg>
        <pc:spChg chg="mod ord">
          <ac:chgData name="Shivani Walia" userId="038b4e14-d85b-44d3-94cb-4fec71856af2" providerId="ADAL" clId="{3F7BA04C-DD61-4393-ACC2-F3F6E19E1F4C}" dt="2025-02-14T11:50:10.002" v="458"/>
          <ac:spMkLst>
            <pc:docMk/>
            <pc:sldMk cId="2525173858" sldId="821"/>
            <ac:spMk id="15" creationId="{486870D6-B7F1-5501-F867-C5852F0B77E5}"/>
          </ac:spMkLst>
        </pc:spChg>
      </pc:sldChg>
    </pc:docChg>
  </pc:docChgLst>
  <pc:docChgLst>
    <pc:chgData name="ahsheka.ramachandran" userId="S::ahsheka.ramachandran_one.app#ext#@aptaracoin.onmicrosoft.com::04a89992-e154-42b0-b24e-64e6588e152b" providerId="AD" clId="Web-{55DBED8E-F173-2FA0-2C4D-FFC263100A6B}"/>
    <pc:docChg chg="modSld">
      <pc:chgData name="ahsheka.ramachandran" userId="S::ahsheka.ramachandran_one.app#ext#@aptaracoin.onmicrosoft.com::04a89992-e154-42b0-b24e-64e6588e152b" providerId="AD" clId="Web-{55DBED8E-F173-2FA0-2C4D-FFC263100A6B}" dt="2025-02-27T12:19:56.777" v="1" actId="20577"/>
      <pc:docMkLst>
        <pc:docMk/>
      </pc:docMkLst>
      <pc:sldChg chg="modSp">
        <pc:chgData name="ahsheka.ramachandran" userId="S::ahsheka.ramachandran_one.app#ext#@aptaracoin.onmicrosoft.com::04a89992-e154-42b0-b24e-64e6588e152b" providerId="AD" clId="Web-{55DBED8E-F173-2FA0-2C4D-FFC263100A6B}" dt="2025-02-27T12:19:56.777" v="1" actId="20577"/>
        <pc:sldMkLst>
          <pc:docMk/>
          <pc:sldMk cId="2055787363" sldId="817"/>
        </pc:sldMkLst>
        <pc:spChg chg="mod">
          <ac:chgData name="ahsheka.ramachandran" userId="S::ahsheka.ramachandran_one.app#ext#@aptaracoin.onmicrosoft.com::04a89992-e154-42b0-b24e-64e6588e152b" providerId="AD" clId="Web-{55DBED8E-F173-2FA0-2C4D-FFC263100A6B}" dt="2025-02-27T12:19:56.777" v="1" actId="20577"/>
          <ac:spMkLst>
            <pc:docMk/>
            <pc:sldMk cId="2055787363" sldId="817"/>
            <ac:spMk id="2" creationId="{7EE70D2D-3B2D-8A32-9FAD-4D31E84061C2}"/>
          </ac:spMkLst>
        </pc:spChg>
      </pc:sldChg>
    </pc:docChg>
  </pc:docChgLst>
  <pc:docChgLst>
    <pc:chgData name="Batul Poonawala" userId="bc6560b3-2cf5-4027-96ed-9717ac635bcb" providerId="ADAL" clId="{25519791-EA96-44D8-9FA2-526CB1B5C308}"/>
    <pc:docChg chg="undo custSel addSld delSld modSld modSection">
      <pc:chgData name="Batul Poonawala" userId="bc6560b3-2cf5-4027-96ed-9717ac635bcb" providerId="ADAL" clId="{25519791-EA96-44D8-9FA2-526CB1B5C308}" dt="2025-02-14T15:15:34.144" v="1293" actId="20577"/>
      <pc:docMkLst>
        <pc:docMk/>
      </pc:docMkLst>
      <pc:sldChg chg="delSp mod modNotesTx">
        <pc:chgData name="Batul Poonawala" userId="bc6560b3-2cf5-4027-96ed-9717ac635bcb" providerId="ADAL" clId="{25519791-EA96-44D8-9FA2-526CB1B5C308}" dt="2025-02-14T13:59:27.424" v="184" actId="478"/>
        <pc:sldMkLst>
          <pc:docMk/>
          <pc:sldMk cId="0" sldId="266"/>
        </pc:sldMkLst>
      </pc:sldChg>
      <pc:sldChg chg="addSp delSp modSp mod">
        <pc:chgData name="Batul Poonawala" userId="bc6560b3-2cf5-4027-96ed-9717ac635bcb" providerId="ADAL" clId="{25519791-EA96-44D8-9FA2-526CB1B5C308}" dt="2025-02-14T15:14:09.008" v="1278" actId="20577"/>
        <pc:sldMkLst>
          <pc:docMk/>
          <pc:sldMk cId="0" sldId="269"/>
        </pc:sldMkLst>
      </pc:sldChg>
      <pc:sldChg chg="del">
        <pc:chgData name="Batul Poonawala" userId="bc6560b3-2cf5-4027-96ed-9717ac635bcb" providerId="ADAL" clId="{25519791-EA96-44D8-9FA2-526CB1B5C308}" dt="2025-02-14T13:15:55.962" v="26" actId="47"/>
        <pc:sldMkLst>
          <pc:docMk/>
          <pc:sldMk cId="2161799773" sldId="487"/>
        </pc:sldMkLst>
      </pc:sldChg>
      <pc:sldChg chg="addSp delSp modSp mod modCm">
        <pc:chgData name="Batul Poonawala" userId="bc6560b3-2cf5-4027-96ed-9717ac635bcb" providerId="ADAL" clId="{25519791-EA96-44D8-9FA2-526CB1B5C308}" dt="2025-02-14T15:11:30.310" v="1236" actId="1076"/>
        <pc:sldMkLst>
          <pc:docMk/>
          <pc:sldMk cId="2945559379" sldId="494"/>
        </pc:sldMkLst>
        <pc:extLst>
          <p:ext xmlns:p="http://schemas.openxmlformats.org/presentationml/2006/main" uri="{D6D511B9-2390-475A-947B-AFAB55BFBCF1}">
            <pc226:cmChg xmlns:pc226="http://schemas.microsoft.com/office/powerpoint/2022/06/main/command" chg="mod">
              <pc226:chgData name="Batul Poonawala" userId="bc6560b3-2cf5-4027-96ed-9717ac635bcb" providerId="ADAL" clId="{25519791-EA96-44D8-9FA2-526CB1B5C308}" dt="2025-02-14T15:10:54.171" v="1235"/>
              <pc2:cmMkLst xmlns:pc2="http://schemas.microsoft.com/office/powerpoint/2019/9/main/command">
                <pc:docMk/>
                <pc:sldMk cId="2945559379" sldId="494"/>
                <pc2:cmMk id="{9CA2AA81-735B-4E86-8BD2-6D51115EFC6A}"/>
              </pc2:cmMkLst>
            </pc226:cmChg>
          </p:ext>
        </pc:extLst>
      </pc:sldChg>
      <pc:sldChg chg="del">
        <pc:chgData name="Batul Poonawala" userId="bc6560b3-2cf5-4027-96ed-9717ac635bcb" providerId="ADAL" clId="{25519791-EA96-44D8-9FA2-526CB1B5C308}" dt="2025-02-14T13:16:10.852" v="33" actId="47"/>
        <pc:sldMkLst>
          <pc:docMk/>
          <pc:sldMk cId="4277292062" sldId="540"/>
        </pc:sldMkLst>
      </pc:sldChg>
      <pc:sldChg chg="modSp del mod">
        <pc:chgData name="Batul Poonawala" userId="bc6560b3-2cf5-4027-96ed-9717ac635bcb" providerId="ADAL" clId="{25519791-EA96-44D8-9FA2-526CB1B5C308}" dt="2025-02-14T13:15:40.260" v="13" actId="47"/>
        <pc:sldMkLst>
          <pc:docMk/>
          <pc:sldMk cId="0" sldId="586"/>
        </pc:sldMkLst>
      </pc:sldChg>
      <pc:sldChg chg="add del modNotesTx">
        <pc:chgData name="Batul Poonawala" userId="bc6560b3-2cf5-4027-96ed-9717ac635bcb" providerId="ADAL" clId="{25519791-EA96-44D8-9FA2-526CB1B5C308}" dt="2025-02-14T14:50:55.239" v="1109" actId="6549"/>
        <pc:sldMkLst>
          <pc:docMk/>
          <pc:sldMk cId="2557519695" sldId="636"/>
        </pc:sldMkLst>
      </pc:sldChg>
      <pc:sldChg chg="delSp mod">
        <pc:chgData name="Batul Poonawala" userId="bc6560b3-2cf5-4027-96ed-9717ac635bcb" providerId="ADAL" clId="{25519791-EA96-44D8-9FA2-526CB1B5C308}" dt="2025-02-14T13:59:14.503" v="182" actId="478"/>
        <pc:sldMkLst>
          <pc:docMk/>
          <pc:sldMk cId="1085907143" sldId="656"/>
        </pc:sldMkLst>
      </pc:sldChg>
      <pc:sldChg chg="delSp mod">
        <pc:chgData name="Batul Poonawala" userId="bc6560b3-2cf5-4027-96ed-9717ac635bcb" providerId="ADAL" clId="{25519791-EA96-44D8-9FA2-526CB1B5C308}" dt="2025-02-14T13:59:09.592" v="181" actId="478"/>
        <pc:sldMkLst>
          <pc:docMk/>
          <pc:sldMk cId="3336648829" sldId="664"/>
        </pc:sldMkLst>
      </pc:sldChg>
      <pc:sldChg chg="del">
        <pc:chgData name="Batul Poonawala" userId="bc6560b3-2cf5-4027-96ed-9717ac635bcb" providerId="ADAL" clId="{25519791-EA96-44D8-9FA2-526CB1B5C308}" dt="2025-02-14T13:15:55.239" v="25" actId="47"/>
        <pc:sldMkLst>
          <pc:docMk/>
          <pc:sldMk cId="1267427267" sldId="712"/>
        </pc:sldMkLst>
      </pc:sldChg>
      <pc:sldChg chg="del">
        <pc:chgData name="Batul Poonawala" userId="bc6560b3-2cf5-4027-96ed-9717ac635bcb" providerId="ADAL" clId="{25519791-EA96-44D8-9FA2-526CB1B5C308}" dt="2025-02-14T13:15:58.614" v="30" actId="47"/>
        <pc:sldMkLst>
          <pc:docMk/>
          <pc:sldMk cId="4154035073" sldId="720"/>
        </pc:sldMkLst>
      </pc:sldChg>
      <pc:sldChg chg="delSp mod">
        <pc:chgData name="Batul Poonawala" userId="bc6560b3-2cf5-4027-96ed-9717ac635bcb" providerId="ADAL" clId="{25519791-EA96-44D8-9FA2-526CB1B5C308}" dt="2025-02-14T13:59:20.315" v="183" actId="478"/>
        <pc:sldMkLst>
          <pc:docMk/>
          <pc:sldMk cId="3034452529" sldId="724"/>
        </pc:sldMkLst>
      </pc:sldChg>
      <pc:sldChg chg="del">
        <pc:chgData name="Batul Poonawala" userId="bc6560b3-2cf5-4027-96ed-9717ac635bcb" providerId="ADAL" clId="{25519791-EA96-44D8-9FA2-526CB1B5C308}" dt="2025-02-14T13:15:56.620" v="27" actId="47"/>
        <pc:sldMkLst>
          <pc:docMk/>
          <pc:sldMk cId="1391069438" sldId="755"/>
        </pc:sldMkLst>
      </pc:sldChg>
      <pc:sldChg chg="del">
        <pc:chgData name="Batul Poonawala" userId="bc6560b3-2cf5-4027-96ed-9717ac635bcb" providerId="ADAL" clId="{25519791-EA96-44D8-9FA2-526CB1B5C308}" dt="2025-02-14T13:15:39.445" v="12" actId="47"/>
        <pc:sldMkLst>
          <pc:docMk/>
          <pc:sldMk cId="2219442057" sldId="757"/>
        </pc:sldMkLst>
      </pc:sldChg>
      <pc:sldChg chg="addSp delSp modSp mod modCm modNotesTx">
        <pc:chgData name="Batul Poonawala" userId="bc6560b3-2cf5-4027-96ed-9717ac635bcb" providerId="ADAL" clId="{25519791-EA96-44D8-9FA2-526CB1B5C308}" dt="2025-02-14T14:50:20.967" v="1107" actId="403"/>
        <pc:sldMkLst>
          <pc:docMk/>
          <pc:sldMk cId="3262517607" sldId="758"/>
        </pc:sldMkLst>
        <pc:extLst>
          <p:ext xmlns:p="http://schemas.openxmlformats.org/presentationml/2006/main" uri="{D6D511B9-2390-475A-947B-AFAB55BFBCF1}">
            <pc226:cmChg xmlns:pc226="http://schemas.microsoft.com/office/powerpoint/2022/06/main/command" chg="mod">
              <pc226:chgData name="Batul Poonawala" userId="bc6560b3-2cf5-4027-96ed-9717ac635bcb" providerId="ADAL" clId="{25519791-EA96-44D8-9FA2-526CB1B5C308}" dt="2025-02-14T14:50:14.183" v="1104" actId="20577"/>
              <pc2:cmMkLst xmlns:pc2="http://schemas.microsoft.com/office/powerpoint/2019/9/main/command">
                <pc:docMk/>
                <pc:sldMk cId="3262517607" sldId="758"/>
                <pc2:cmMk id="{AB6A57E8-74AA-416F-95DE-6865D013F096}"/>
              </pc2:cmMkLst>
            </pc226:cmChg>
          </p:ext>
        </pc:extLst>
      </pc:sldChg>
      <pc:sldChg chg="add del">
        <pc:chgData name="Batul Poonawala" userId="bc6560b3-2cf5-4027-96ed-9717ac635bcb" providerId="ADAL" clId="{25519791-EA96-44D8-9FA2-526CB1B5C308}" dt="2025-02-14T13:15:27.216" v="11" actId="47"/>
        <pc:sldMkLst>
          <pc:docMk/>
          <pc:sldMk cId="2278245773" sldId="759"/>
        </pc:sldMkLst>
      </pc:sldChg>
      <pc:sldChg chg="delSp mod modNotesTx">
        <pc:chgData name="Batul Poonawala" userId="bc6560b3-2cf5-4027-96ed-9717ac635bcb" providerId="ADAL" clId="{25519791-EA96-44D8-9FA2-526CB1B5C308}" dt="2025-02-14T14:01:57.889" v="206" actId="478"/>
        <pc:sldMkLst>
          <pc:docMk/>
          <pc:sldMk cId="3217857801" sldId="761"/>
        </pc:sldMkLst>
      </pc:sldChg>
      <pc:sldChg chg="del">
        <pc:chgData name="Batul Poonawala" userId="bc6560b3-2cf5-4027-96ed-9717ac635bcb" providerId="ADAL" clId="{25519791-EA96-44D8-9FA2-526CB1B5C308}" dt="2025-02-14T13:15:42.485" v="16" actId="47"/>
        <pc:sldMkLst>
          <pc:docMk/>
          <pc:sldMk cId="64133039" sldId="762"/>
        </pc:sldMkLst>
      </pc:sldChg>
      <pc:sldChg chg="del">
        <pc:chgData name="Batul Poonawala" userId="bc6560b3-2cf5-4027-96ed-9717ac635bcb" providerId="ADAL" clId="{25519791-EA96-44D8-9FA2-526CB1B5C308}" dt="2025-02-14T13:15:44.205" v="18" actId="47"/>
        <pc:sldMkLst>
          <pc:docMk/>
          <pc:sldMk cId="4202527058" sldId="766"/>
        </pc:sldMkLst>
      </pc:sldChg>
      <pc:sldChg chg="delSp mod modNotesTx">
        <pc:chgData name="Batul Poonawala" userId="bc6560b3-2cf5-4027-96ed-9717ac635bcb" providerId="ADAL" clId="{25519791-EA96-44D8-9FA2-526CB1B5C308}" dt="2025-02-14T14:10:48.327" v="423" actId="113"/>
        <pc:sldMkLst>
          <pc:docMk/>
          <pc:sldMk cId="4028550596" sldId="768"/>
        </pc:sldMkLst>
      </pc:sldChg>
      <pc:sldChg chg="add del">
        <pc:chgData name="Batul Poonawala" userId="bc6560b3-2cf5-4027-96ed-9717ac635bcb" providerId="ADAL" clId="{25519791-EA96-44D8-9FA2-526CB1B5C308}" dt="2025-02-14T13:15:50.841" v="24" actId="47"/>
        <pc:sldMkLst>
          <pc:docMk/>
          <pc:sldMk cId="4145298100" sldId="769"/>
        </pc:sldMkLst>
      </pc:sldChg>
      <pc:sldChg chg="del">
        <pc:chgData name="Batul Poonawala" userId="bc6560b3-2cf5-4027-96ed-9717ac635bcb" providerId="ADAL" clId="{25519791-EA96-44D8-9FA2-526CB1B5C308}" dt="2025-02-14T13:16:06.036" v="31" actId="47"/>
        <pc:sldMkLst>
          <pc:docMk/>
          <pc:sldMk cId="573300140" sldId="776"/>
        </pc:sldMkLst>
      </pc:sldChg>
      <pc:sldChg chg="addSp delSp modSp mod">
        <pc:chgData name="Batul Poonawala" userId="bc6560b3-2cf5-4027-96ed-9717ac635bcb" providerId="ADAL" clId="{25519791-EA96-44D8-9FA2-526CB1B5C308}" dt="2025-02-14T15:15:34.144" v="1293" actId="20577"/>
        <pc:sldMkLst>
          <pc:docMk/>
          <pc:sldMk cId="3855436486" sldId="777"/>
        </pc:sldMkLst>
      </pc:sldChg>
      <pc:sldChg chg="del">
        <pc:chgData name="Batul Poonawala" userId="bc6560b3-2cf5-4027-96ed-9717ac635bcb" providerId="ADAL" clId="{25519791-EA96-44D8-9FA2-526CB1B5C308}" dt="2025-02-14T13:16:10.145" v="32" actId="47"/>
        <pc:sldMkLst>
          <pc:docMk/>
          <pc:sldMk cId="3711581347" sldId="779"/>
        </pc:sldMkLst>
      </pc:sldChg>
      <pc:sldChg chg="delSp mod modNotesTx">
        <pc:chgData name="Batul Poonawala" userId="bc6560b3-2cf5-4027-96ed-9717ac635bcb" providerId="ADAL" clId="{25519791-EA96-44D8-9FA2-526CB1B5C308}" dt="2025-02-14T15:10:15.925" v="1231" actId="478"/>
        <pc:sldMkLst>
          <pc:docMk/>
          <pc:sldMk cId="1358816999" sldId="783"/>
        </pc:sldMkLst>
      </pc:sldChg>
      <pc:sldChg chg="del">
        <pc:chgData name="Batul Poonawala" userId="bc6560b3-2cf5-4027-96ed-9717ac635bcb" providerId="ADAL" clId="{25519791-EA96-44D8-9FA2-526CB1B5C308}" dt="2025-02-14T13:16:13.843" v="35" actId="47"/>
        <pc:sldMkLst>
          <pc:docMk/>
          <pc:sldMk cId="1881256218" sldId="784"/>
        </pc:sldMkLst>
      </pc:sldChg>
      <pc:sldChg chg="del">
        <pc:chgData name="Batul Poonawala" userId="bc6560b3-2cf5-4027-96ed-9717ac635bcb" providerId="ADAL" clId="{25519791-EA96-44D8-9FA2-526CB1B5C308}" dt="2025-02-14T13:15:57.212" v="28" actId="47"/>
        <pc:sldMkLst>
          <pc:docMk/>
          <pc:sldMk cId="2740485552" sldId="788"/>
        </pc:sldMkLst>
      </pc:sldChg>
      <pc:sldChg chg="del">
        <pc:chgData name="Batul Poonawala" userId="bc6560b3-2cf5-4027-96ed-9717ac635bcb" providerId="ADAL" clId="{25519791-EA96-44D8-9FA2-526CB1B5C308}" dt="2025-02-14T13:15:57.905" v="29" actId="47"/>
        <pc:sldMkLst>
          <pc:docMk/>
          <pc:sldMk cId="4018022420" sldId="790"/>
        </pc:sldMkLst>
      </pc:sldChg>
      <pc:sldChg chg="modSp del mod">
        <pc:chgData name="Batul Poonawala" userId="bc6560b3-2cf5-4027-96ed-9717ac635bcb" providerId="ADAL" clId="{25519791-EA96-44D8-9FA2-526CB1B5C308}" dt="2025-02-14T13:15:41.085" v="14" actId="47"/>
        <pc:sldMkLst>
          <pc:docMk/>
          <pc:sldMk cId="720435175" sldId="791"/>
        </pc:sldMkLst>
      </pc:sldChg>
      <pc:sldChg chg="del">
        <pc:chgData name="Batul Poonawala" userId="bc6560b3-2cf5-4027-96ed-9717ac635bcb" providerId="ADAL" clId="{25519791-EA96-44D8-9FA2-526CB1B5C308}" dt="2025-02-14T13:16:11.961" v="34" actId="47"/>
        <pc:sldMkLst>
          <pc:docMk/>
          <pc:sldMk cId="1024797422" sldId="793"/>
        </pc:sldMkLst>
      </pc:sldChg>
      <pc:sldChg chg="del">
        <pc:chgData name="Batul Poonawala" userId="bc6560b3-2cf5-4027-96ed-9717ac635bcb" providerId="ADAL" clId="{25519791-EA96-44D8-9FA2-526CB1B5C308}" dt="2025-02-14T13:15:41.695" v="15" actId="47"/>
        <pc:sldMkLst>
          <pc:docMk/>
          <pc:sldMk cId="1282061939" sldId="794"/>
        </pc:sldMkLst>
      </pc:sldChg>
      <pc:sldChg chg="modSp add del mod">
        <pc:chgData name="Batul Poonawala" userId="bc6560b3-2cf5-4027-96ed-9717ac635bcb" providerId="ADAL" clId="{25519791-EA96-44D8-9FA2-526CB1B5C308}" dt="2025-02-14T13:16:56.289" v="42" actId="47"/>
        <pc:sldMkLst>
          <pc:docMk/>
          <pc:sldMk cId="1204034481" sldId="795"/>
        </pc:sldMkLst>
      </pc:sldChg>
      <pc:sldChg chg="del">
        <pc:chgData name="Batul Poonawala" userId="bc6560b3-2cf5-4027-96ed-9717ac635bcb" providerId="ADAL" clId="{25519791-EA96-44D8-9FA2-526CB1B5C308}" dt="2025-02-14T13:15:45.049" v="19" actId="47"/>
        <pc:sldMkLst>
          <pc:docMk/>
          <pc:sldMk cId="1691497380" sldId="796"/>
        </pc:sldMkLst>
      </pc:sldChg>
      <pc:sldChg chg="del">
        <pc:chgData name="Batul Poonawala" userId="bc6560b3-2cf5-4027-96ed-9717ac635bcb" providerId="ADAL" clId="{25519791-EA96-44D8-9FA2-526CB1B5C308}" dt="2025-02-14T13:15:43.405" v="17" actId="47"/>
        <pc:sldMkLst>
          <pc:docMk/>
          <pc:sldMk cId="4159612266" sldId="797"/>
        </pc:sldMkLst>
      </pc:sldChg>
      <pc:sldChg chg="add del">
        <pc:chgData name="Batul Poonawala" userId="bc6560b3-2cf5-4027-96ed-9717ac635bcb" providerId="ADAL" clId="{25519791-EA96-44D8-9FA2-526CB1B5C308}" dt="2025-02-14T13:16:56.775" v="43" actId="47"/>
        <pc:sldMkLst>
          <pc:docMk/>
          <pc:sldMk cId="2117625216" sldId="798"/>
        </pc:sldMkLst>
      </pc:sldChg>
      <pc:sldChg chg="delSp modSp mod modNotesTx">
        <pc:chgData name="Batul Poonawala" userId="bc6560b3-2cf5-4027-96ed-9717ac635bcb" providerId="ADAL" clId="{25519791-EA96-44D8-9FA2-526CB1B5C308}" dt="2025-02-14T14:01:05.312" v="196" actId="1076"/>
        <pc:sldMkLst>
          <pc:docMk/>
          <pc:sldMk cId="1459638745" sldId="799"/>
        </pc:sldMkLst>
        <pc:picChg chg="mod">
          <ac:chgData name="Batul Poonawala" userId="bc6560b3-2cf5-4027-96ed-9717ac635bcb" providerId="ADAL" clId="{25519791-EA96-44D8-9FA2-526CB1B5C308}" dt="2025-02-14T14:01:05.312" v="196" actId="1076"/>
          <ac:picMkLst>
            <pc:docMk/>
            <pc:sldMk cId="1459638745" sldId="799"/>
            <ac:picMk id="7" creationId="{04966181-2155-78B3-7C6B-2E66ED03304A}"/>
          </ac:picMkLst>
        </pc:picChg>
      </pc:sldChg>
      <pc:sldChg chg="delSp mod modNotesTx">
        <pc:chgData name="Batul Poonawala" userId="bc6560b3-2cf5-4027-96ed-9717ac635bcb" providerId="ADAL" clId="{25519791-EA96-44D8-9FA2-526CB1B5C308}" dt="2025-02-14T14:00:23.139" v="190" actId="478"/>
        <pc:sldMkLst>
          <pc:docMk/>
          <pc:sldMk cId="38100189" sldId="800"/>
        </pc:sldMkLst>
      </pc:sldChg>
      <pc:sldChg chg="delSp modSp mod modNotesTx">
        <pc:chgData name="Batul Poonawala" userId="bc6560b3-2cf5-4027-96ed-9717ac635bcb" providerId="ADAL" clId="{25519791-EA96-44D8-9FA2-526CB1B5C308}" dt="2025-02-14T14:04:04.476" v="214" actId="20577"/>
        <pc:sldMkLst>
          <pc:docMk/>
          <pc:sldMk cId="2299107323" sldId="801"/>
        </pc:sldMkLst>
        <pc:spChg chg="mod">
          <ac:chgData name="Batul Poonawala" userId="bc6560b3-2cf5-4027-96ed-9717ac635bcb" providerId="ADAL" clId="{25519791-EA96-44D8-9FA2-526CB1B5C308}" dt="2025-02-14T14:04:04.476" v="214" actId="20577"/>
          <ac:spMkLst>
            <pc:docMk/>
            <pc:sldMk cId="2299107323" sldId="801"/>
            <ac:spMk id="7" creationId="{B8B4071C-064A-09C5-130B-182CD08E367C}"/>
          </ac:spMkLst>
        </pc:spChg>
      </pc:sldChg>
      <pc:sldChg chg="delSp mod modNotesTx">
        <pc:chgData name="Batul Poonawala" userId="bc6560b3-2cf5-4027-96ed-9717ac635bcb" providerId="ADAL" clId="{25519791-EA96-44D8-9FA2-526CB1B5C308}" dt="2025-02-14T14:05:33.696" v="221" actId="113"/>
        <pc:sldMkLst>
          <pc:docMk/>
          <pc:sldMk cId="2816475050" sldId="802"/>
        </pc:sldMkLst>
      </pc:sldChg>
      <pc:sldChg chg="delSp modSp mod">
        <pc:chgData name="Batul Poonawala" userId="bc6560b3-2cf5-4027-96ed-9717ac635bcb" providerId="ADAL" clId="{25519791-EA96-44D8-9FA2-526CB1B5C308}" dt="2025-02-14T14:01:16.342" v="197" actId="1036"/>
        <pc:sldMkLst>
          <pc:docMk/>
          <pc:sldMk cId="836439670" sldId="803"/>
        </pc:sldMkLst>
        <pc:picChg chg="mod">
          <ac:chgData name="Batul Poonawala" userId="bc6560b3-2cf5-4027-96ed-9717ac635bcb" providerId="ADAL" clId="{25519791-EA96-44D8-9FA2-526CB1B5C308}" dt="2025-02-14T14:01:16.342" v="197" actId="1036"/>
          <ac:picMkLst>
            <pc:docMk/>
            <pc:sldMk cId="836439670" sldId="803"/>
            <ac:picMk id="3" creationId="{E6128AA7-435B-307B-622E-5D382905FD8B}"/>
          </ac:picMkLst>
        </pc:picChg>
      </pc:sldChg>
      <pc:sldChg chg="delSp modSp mod modNotesTx">
        <pc:chgData name="Batul Poonawala" userId="bc6560b3-2cf5-4027-96ed-9717ac635bcb" providerId="ADAL" clId="{25519791-EA96-44D8-9FA2-526CB1B5C308}" dt="2025-02-14T14:41:29.840" v="475" actId="1035"/>
        <pc:sldMkLst>
          <pc:docMk/>
          <pc:sldMk cId="3839239576" sldId="805"/>
        </pc:sldMkLst>
        <pc:spChg chg="mod">
          <ac:chgData name="Batul Poonawala" userId="bc6560b3-2cf5-4027-96ed-9717ac635bcb" providerId="ADAL" clId="{25519791-EA96-44D8-9FA2-526CB1B5C308}" dt="2025-02-14T14:41:29.840" v="475" actId="1035"/>
          <ac:spMkLst>
            <pc:docMk/>
            <pc:sldMk cId="3839239576" sldId="805"/>
            <ac:spMk id="13" creationId="{2F139B4F-E917-57AA-650C-D06E01BD2DE0}"/>
          </ac:spMkLst>
        </pc:spChg>
        <pc:spChg chg="mod">
          <ac:chgData name="Batul Poonawala" userId="bc6560b3-2cf5-4027-96ed-9717ac635bcb" providerId="ADAL" clId="{25519791-EA96-44D8-9FA2-526CB1B5C308}" dt="2025-02-14T14:41:25.313" v="471" actId="1035"/>
          <ac:spMkLst>
            <pc:docMk/>
            <pc:sldMk cId="3839239576" sldId="805"/>
            <ac:spMk id="30" creationId="{4EFB1357-D5E6-EDE5-A040-2668A0989CCE}"/>
          </ac:spMkLst>
        </pc:spChg>
      </pc:sldChg>
      <pc:sldChg chg="delSp mod modNotesTx">
        <pc:chgData name="Batul Poonawala" userId="bc6560b3-2cf5-4027-96ed-9717ac635bcb" providerId="ADAL" clId="{25519791-EA96-44D8-9FA2-526CB1B5C308}" dt="2025-02-14T14:04:13.114" v="215" actId="478"/>
        <pc:sldMkLst>
          <pc:docMk/>
          <pc:sldMk cId="3083644708" sldId="807"/>
        </pc:sldMkLst>
      </pc:sldChg>
      <pc:sldChg chg="delSp mod modNotesTx">
        <pc:chgData name="Batul Poonawala" userId="bc6560b3-2cf5-4027-96ed-9717ac635bcb" providerId="ADAL" clId="{25519791-EA96-44D8-9FA2-526CB1B5C308}" dt="2025-02-14T14:07:23.081" v="416" actId="20577"/>
        <pc:sldMkLst>
          <pc:docMk/>
          <pc:sldMk cId="2840733174" sldId="809"/>
        </pc:sldMkLst>
      </pc:sldChg>
      <pc:sldChg chg="delSp mod">
        <pc:chgData name="Batul Poonawala" userId="bc6560b3-2cf5-4027-96ed-9717ac635bcb" providerId="ADAL" clId="{25519791-EA96-44D8-9FA2-526CB1B5C308}" dt="2025-02-14T14:07:34.661" v="418" actId="478"/>
        <pc:sldMkLst>
          <pc:docMk/>
          <pc:sldMk cId="137204667" sldId="810"/>
        </pc:sldMkLst>
      </pc:sldChg>
      <pc:sldChg chg="delSp modSp mod">
        <pc:chgData name="Batul Poonawala" userId="bc6560b3-2cf5-4027-96ed-9717ac635bcb" providerId="ADAL" clId="{25519791-EA96-44D8-9FA2-526CB1B5C308}" dt="2025-02-14T14:07:41.289" v="420" actId="478"/>
        <pc:sldMkLst>
          <pc:docMk/>
          <pc:sldMk cId="4145346694" sldId="812"/>
        </pc:sldMkLst>
      </pc:sldChg>
      <pc:sldChg chg="delSp modSp mod">
        <pc:chgData name="Batul Poonawala" userId="bc6560b3-2cf5-4027-96ed-9717ac635bcb" providerId="ADAL" clId="{25519791-EA96-44D8-9FA2-526CB1B5C308}" dt="2025-02-14T14:02:58.998" v="208" actId="478"/>
        <pc:sldMkLst>
          <pc:docMk/>
          <pc:sldMk cId="1190572839" sldId="813"/>
        </pc:sldMkLst>
      </pc:sldChg>
      <pc:sldChg chg="delSp mod modNotesTx">
        <pc:chgData name="Batul Poonawala" userId="bc6560b3-2cf5-4027-96ed-9717ac635bcb" providerId="ADAL" clId="{25519791-EA96-44D8-9FA2-526CB1B5C308}" dt="2025-02-14T14:44:34.107" v="511" actId="478"/>
        <pc:sldMkLst>
          <pc:docMk/>
          <pc:sldMk cId="4024025599" sldId="814"/>
        </pc:sldMkLst>
      </pc:sldChg>
      <pc:sldChg chg="modNotesTx">
        <pc:chgData name="Batul Poonawala" userId="bc6560b3-2cf5-4027-96ed-9717ac635bcb" providerId="ADAL" clId="{25519791-EA96-44D8-9FA2-526CB1B5C308}" dt="2025-02-14T15:02:32.940" v="1168" actId="20577"/>
        <pc:sldMkLst>
          <pc:docMk/>
          <pc:sldMk cId="1810786935" sldId="815"/>
        </pc:sldMkLst>
      </pc:sldChg>
      <pc:sldChg chg="modSp mod modNotesTx">
        <pc:chgData name="Batul Poonawala" userId="bc6560b3-2cf5-4027-96ed-9717ac635bcb" providerId="ADAL" clId="{25519791-EA96-44D8-9FA2-526CB1B5C308}" dt="2025-02-14T15:02:44.927" v="1169" actId="6549"/>
        <pc:sldMkLst>
          <pc:docMk/>
          <pc:sldMk cId="1278535673" sldId="816"/>
        </pc:sldMkLst>
        <pc:spChg chg="mod">
          <ac:chgData name="Batul Poonawala" userId="bc6560b3-2cf5-4027-96ed-9717ac635bcb" providerId="ADAL" clId="{25519791-EA96-44D8-9FA2-526CB1B5C308}" dt="2025-02-14T12:41:47.818" v="10" actId="1036"/>
          <ac:spMkLst>
            <pc:docMk/>
            <pc:sldMk cId="1278535673" sldId="816"/>
            <ac:spMk id="260" creationId="{00000000-0000-0000-0000-000000000000}"/>
          </ac:spMkLst>
        </pc:spChg>
      </pc:sldChg>
      <pc:sldChg chg="delSp modSp mod">
        <pc:chgData name="Batul Poonawala" userId="bc6560b3-2cf5-4027-96ed-9717ac635bcb" providerId="ADAL" clId="{25519791-EA96-44D8-9FA2-526CB1B5C308}" dt="2025-02-14T15:06:22.659" v="1177" actId="478"/>
        <pc:sldMkLst>
          <pc:docMk/>
          <pc:sldMk cId="2055787363" sldId="817"/>
        </pc:sldMkLst>
      </pc:sldChg>
      <pc:sldChg chg="delSp mod">
        <pc:chgData name="Batul Poonawala" userId="bc6560b3-2cf5-4027-96ed-9717ac635bcb" providerId="ADAL" clId="{25519791-EA96-44D8-9FA2-526CB1B5C308}" dt="2025-02-14T15:03:44.299" v="1172" actId="478"/>
        <pc:sldMkLst>
          <pc:docMk/>
          <pc:sldMk cId="2568308415" sldId="818"/>
        </pc:sldMkLst>
      </pc:sldChg>
      <pc:sldChg chg="delSp mod">
        <pc:chgData name="Batul Poonawala" userId="bc6560b3-2cf5-4027-96ed-9717ac635bcb" providerId="ADAL" clId="{25519791-EA96-44D8-9FA2-526CB1B5C308}" dt="2025-02-14T15:07:51.646" v="1181" actId="478"/>
        <pc:sldMkLst>
          <pc:docMk/>
          <pc:sldMk cId="3728759666" sldId="819"/>
        </pc:sldMkLst>
      </pc:sldChg>
      <pc:sldChg chg="delSp mod modNotesTx">
        <pc:chgData name="Batul Poonawala" userId="bc6560b3-2cf5-4027-96ed-9717ac635bcb" providerId="ADAL" clId="{25519791-EA96-44D8-9FA2-526CB1B5C308}" dt="2025-02-14T15:13:34.502" v="1237" actId="20577"/>
        <pc:sldMkLst>
          <pc:docMk/>
          <pc:sldMk cId="3356522740" sldId="820"/>
        </pc:sldMkLst>
      </pc:sldChg>
      <pc:sldChg chg="delSp mod modNotesTx">
        <pc:chgData name="Batul Poonawala" userId="bc6560b3-2cf5-4027-96ed-9717ac635bcb" providerId="ADAL" clId="{25519791-EA96-44D8-9FA2-526CB1B5C308}" dt="2025-02-14T15:13:46.406" v="1239" actId="20577"/>
        <pc:sldMkLst>
          <pc:docMk/>
          <pc:sldMk cId="2525173858" sldId="821"/>
        </pc:sldMkLst>
      </pc:sldChg>
      <pc:sldMasterChg chg="delSldLayout">
        <pc:chgData name="Batul Poonawala" userId="bc6560b3-2cf5-4027-96ed-9717ac635bcb" providerId="ADAL" clId="{25519791-EA96-44D8-9FA2-526CB1B5C308}" dt="2025-02-14T13:16:13.843" v="35" actId="47"/>
        <pc:sldMasterMkLst>
          <pc:docMk/>
          <pc:sldMasterMk cId="3234283586" sldId="2147483813"/>
        </pc:sldMasterMkLst>
        <pc:sldLayoutChg chg="del">
          <pc:chgData name="Batul Poonawala" userId="bc6560b3-2cf5-4027-96ed-9717ac635bcb" providerId="ADAL" clId="{25519791-EA96-44D8-9FA2-526CB1B5C308}" dt="2025-02-14T13:15:58.614" v="30" actId="47"/>
          <pc:sldLayoutMkLst>
            <pc:docMk/>
            <pc:sldMasterMk cId="3234283586" sldId="2147483813"/>
            <pc:sldLayoutMk cId="2284887603" sldId="2147483840"/>
          </pc:sldLayoutMkLst>
        </pc:sldLayoutChg>
        <pc:sldLayoutChg chg="del">
          <pc:chgData name="Batul Poonawala" userId="bc6560b3-2cf5-4027-96ed-9717ac635bcb" providerId="ADAL" clId="{25519791-EA96-44D8-9FA2-526CB1B5C308}" dt="2025-02-14T13:16:13.843" v="35" actId="47"/>
          <pc:sldLayoutMkLst>
            <pc:docMk/>
            <pc:sldMasterMk cId="3234283586" sldId="2147483813"/>
            <pc:sldLayoutMk cId="996373658" sldId="2147483841"/>
          </pc:sldLayoutMkLst>
        </pc:sldLayoutChg>
      </pc:sldMasterChg>
    </pc:docChg>
  </pc:docChgLst>
  <pc:docChgLst>
    <pc:chgData name="nick.badeaux" userId="S::nick.badeaux_one.app#ext#@aptaracoin.onmicrosoft.com::1bcc5922-1f40-4a7f-ad15-4fd46ffa5d1b" providerId="AD" clId="Web-{D74FE90E-9BEA-FD21-BBE5-480B44796963}"/>
    <pc:docChg chg="mod">
      <pc:chgData name="nick.badeaux" userId="S::nick.badeaux_one.app#ext#@aptaracoin.onmicrosoft.com::1bcc5922-1f40-4a7f-ad15-4fd46ffa5d1b" providerId="AD" clId="Web-{D74FE90E-9BEA-FD21-BBE5-480B44796963}" dt="2025-02-26T15:51:24.866" v="0"/>
      <pc:docMkLst>
        <pc:docMk/>
      </pc:docMkLst>
    </pc:docChg>
  </pc:docChgLst>
  <pc:docChgLst>
    <pc:chgData name="ahsheka.ramachandran" userId="S::ahsheka.ramachandran_one.app#ext#@aptaracoin.onmicrosoft.com::04a89992-e154-42b0-b24e-64e6588e152b" providerId="AD" clId="Web-{4507191C-D504-EA74-2355-83E20C35543E}"/>
    <pc:docChg chg="modSld">
      <pc:chgData name="ahsheka.ramachandran" userId="S::ahsheka.ramachandran_one.app#ext#@aptaracoin.onmicrosoft.com::04a89992-e154-42b0-b24e-64e6588e152b" providerId="AD" clId="Web-{4507191C-D504-EA74-2355-83E20C35543E}" dt="2025-02-27T07:52:31.002" v="0" actId="20577"/>
      <pc:docMkLst>
        <pc:docMk/>
      </pc:docMkLst>
      <pc:sldChg chg="modSp modCm">
        <pc:chgData name="ahsheka.ramachandran" userId="S::ahsheka.ramachandran_one.app#ext#@aptaracoin.onmicrosoft.com::04a89992-e154-42b0-b24e-64e6588e152b" providerId="AD" clId="Web-{4507191C-D504-EA74-2355-83E20C35543E}" dt="2025-02-27T07:52:31.002" v="0" actId="20577"/>
        <pc:sldMkLst>
          <pc:docMk/>
          <pc:sldMk cId="1358816999" sldId="783"/>
        </pc:sldMkLst>
        <pc:spChg chg="mod">
          <ac:chgData name="ahsheka.ramachandran" userId="S::ahsheka.ramachandran_one.app#ext#@aptaracoin.onmicrosoft.com::04a89992-e154-42b0-b24e-64e6588e152b" providerId="AD" clId="Web-{4507191C-D504-EA74-2355-83E20C35543E}" dt="2025-02-27T07:52:31.002" v="0" actId="20577"/>
          <ac:spMkLst>
            <pc:docMk/>
            <pc:sldMk cId="1358816999" sldId="783"/>
            <ac:spMk id="3" creationId="{8848186D-CE56-5BC5-8545-BD3A54F65350}"/>
          </ac:spMkLst>
        </pc:spChg>
        <pc:extLst>
          <p:ext xmlns:p="http://schemas.openxmlformats.org/presentationml/2006/main" uri="{D6D511B9-2390-475A-947B-AFAB55BFBCF1}">
            <pc226:cmChg xmlns:pc226="http://schemas.microsoft.com/office/powerpoint/2022/06/main/command" chg="mod">
              <pc226:chgData name="ahsheka.ramachandran" userId="S::ahsheka.ramachandran_one.app#ext#@aptaracoin.onmicrosoft.com::04a89992-e154-42b0-b24e-64e6588e152b" providerId="AD" clId="Web-{4507191C-D504-EA74-2355-83E20C35543E}" dt="2025-02-27T07:52:31.002" v="0" actId="20577"/>
              <pc2:cmMkLst xmlns:pc2="http://schemas.microsoft.com/office/powerpoint/2019/9/main/command">
                <pc:docMk/>
                <pc:sldMk cId="1358816999" sldId="783"/>
                <pc2:cmMk id="{02BB6DCC-077D-4707-A18D-86933B1EC980}"/>
              </pc2:cmMkLst>
            </pc226:cmChg>
          </p:ext>
        </pc:extLst>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tags" Target="../tags/tag29.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8A3314-BF41-4984-9542-43B995B61D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latin typeface="Inter" panose="020B0502030000000004" pitchFamily="34" charset="0"/>
              <a:ea typeface="Inter" panose="020B0502030000000004" pitchFamily="34" charset="0"/>
            </a:endParaRPr>
          </a:p>
        </p:txBody>
      </p:sp>
      <p:sp>
        <p:nvSpPr>
          <p:cNvPr id="3" name="Date Placeholder 2">
            <a:extLst>
              <a:ext uri="{FF2B5EF4-FFF2-40B4-BE49-F238E27FC236}">
                <a16:creationId xmlns:a16="http://schemas.microsoft.com/office/drawing/2014/main" id="{2F0C2714-D1D4-41CB-9E7A-8155A73691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8125F-227D-439F-9AE0-5F1C06C52338}" type="datetimeFigureOut">
              <a:rPr lang="en-IN" smtClean="0">
                <a:latin typeface="Inter" panose="020B0502030000000004" pitchFamily="34" charset="0"/>
                <a:ea typeface="Inter" panose="020B0502030000000004" pitchFamily="34" charset="0"/>
              </a:rPr>
              <a:t>14-11-2025</a:t>
            </a:fld>
            <a:endParaRPr lang="en-IN">
              <a:latin typeface="Inter" panose="020B0502030000000004" pitchFamily="34" charset="0"/>
              <a:ea typeface="Inter" panose="020B0502030000000004" pitchFamily="34" charset="0"/>
            </a:endParaRPr>
          </a:p>
        </p:txBody>
      </p:sp>
      <p:sp>
        <p:nvSpPr>
          <p:cNvPr id="4" name="Footer Placeholder 3">
            <a:extLst>
              <a:ext uri="{FF2B5EF4-FFF2-40B4-BE49-F238E27FC236}">
                <a16:creationId xmlns:a16="http://schemas.microsoft.com/office/drawing/2014/main" id="{27BD42B1-C534-4CD6-B5B0-7FBD775C10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latin typeface="Inter" panose="020B0502030000000004" pitchFamily="34" charset="0"/>
              <a:ea typeface="Inter" panose="020B0502030000000004" pitchFamily="34" charset="0"/>
            </a:endParaRPr>
          </a:p>
        </p:txBody>
      </p:sp>
    </p:spTree>
    <p:custDataLst>
      <p:tags r:id="rId2"/>
    </p:custDataLst>
    <p:extLst>
      <p:ext uri="{BB962C8B-B14F-4D97-AF65-F5344CB8AC3E}">
        <p14:creationId xmlns:p14="http://schemas.microsoft.com/office/powerpoint/2010/main" val="2605209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Inter" panose="020B0502030000000004" pitchFamily="34" charset="0"/>
        <a:ea typeface="Inter" panose="020B050203000000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305c222a5ff_0_2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8" name="Google Shape;628;g305c222a5ff_0_27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defRPr/>
            </a:pPr>
            <a:r>
              <a:rPr kumimoji="0" lang="en-US" sz="1100" b="1" i="0" u="none" strike="noStrike" kern="1200" cap="none" spc="0" normalizeH="0" baseline="0" noProof="0" dirty="0">
                <a:ln>
                  <a:noFill/>
                </a:ln>
                <a:solidFill>
                  <a:schemeClr val="tx1"/>
                </a:solidFill>
                <a:effectLst/>
                <a:uLnTx/>
                <a:uFillTx/>
                <a:latin typeface="Inter" panose="020B0502030000000004" pitchFamily="34" charset="0"/>
                <a:ea typeface="Inter" panose="020B0502030000000004" pitchFamily="34" charset="0"/>
                <a:cs typeface="Roboto"/>
              </a:rPr>
              <a:t>Duration:</a:t>
            </a:r>
            <a:r>
              <a:rPr kumimoji="0" lang="en-US" sz="1100" b="0" i="0" u="none" strike="noStrike" kern="1200" cap="none" spc="0" normalizeH="0" baseline="0" noProof="0" dirty="0">
                <a:ln>
                  <a:noFill/>
                </a:ln>
                <a:solidFill>
                  <a:schemeClr val="tx1"/>
                </a:solidFill>
                <a:effectLst/>
                <a:uLnTx/>
                <a:uFillTx/>
                <a:latin typeface="Inter" panose="020B0502030000000004" pitchFamily="34" charset="0"/>
                <a:ea typeface="Inter" panose="020B0502030000000004" pitchFamily="34" charset="0"/>
                <a:cs typeface="Roboto"/>
              </a:rPr>
              <a:t> 2 minutes  </a:t>
            </a:r>
          </a:p>
          <a:p>
            <a:pPr marL="0" indent="0">
              <a:buNone/>
              <a:defRPr/>
            </a:pPr>
            <a:endParaRPr kumimoji="0" lang="en-US" sz="1100" b="0" i="0" u="none" strike="noStrike" kern="1200" cap="none" spc="0" normalizeH="0" baseline="0" noProof="0" dirty="0">
              <a:ln>
                <a:noFill/>
              </a:ln>
              <a:solidFill>
                <a:schemeClr val="tx1"/>
              </a:solidFill>
              <a:effectLst/>
              <a:uLnTx/>
              <a:uFillTx/>
              <a:latin typeface="Inter" panose="020B0502030000000004" pitchFamily="34" charset="0"/>
              <a:ea typeface="Inter" panose="020B0502030000000004" pitchFamily="34" charset="0"/>
              <a:cs typeface="Roboto"/>
            </a:endParaRPr>
          </a:p>
          <a:p>
            <a:pPr marL="0" indent="0">
              <a:buNone/>
              <a:defRPr/>
            </a:pPr>
            <a:r>
              <a:rPr kumimoji="0" lang="en-US" sz="1100" b="1" i="0" u="none" strike="noStrike" kern="1200" cap="none" spc="0" normalizeH="0" baseline="0" noProof="0" dirty="0">
                <a:ln>
                  <a:noFill/>
                </a:ln>
                <a:solidFill>
                  <a:schemeClr val="tx1"/>
                </a:solidFill>
                <a:effectLst/>
                <a:uLnTx/>
                <a:uFillTx/>
                <a:latin typeface="Inter" panose="020B0502030000000004" pitchFamily="34" charset="0"/>
                <a:ea typeface="Inter" panose="020B0502030000000004" pitchFamily="34" charset="0"/>
                <a:cs typeface="Roboto"/>
              </a:rPr>
              <a:t>Say:</a:t>
            </a:r>
          </a:p>
          <a:p>
            <a:pPr marL="0" indent="0">
              <a:buNone/>
              <a:defRPr/>
            </a:pPr>
            <a:r>
              <a:rPr kumimoji="0" lang="en-US" sz="1100" b="0" i="0" u="none" strike="noStrike" kern="1200" cap="none" spc="0" normalizeH="0" baseline="0" noProof="0" dirty="0">
                <a:ln>
                  <a:noFill/>
                </a:ln>
                <a:solidFill>
                  <a:schemeClr val="tx1"/>
                </a:solidFill>
                <a:effectLst/>
                <a:uLnTx/>
                <a:uFillTx/>
                <a:latin typeface="Inter" panose="020B0502030000000004" pitchFamily="34" charset="0"/>
                <a:ea typeface="Inter" panose="020B0502030000000004" pitchFamily="34" charset="0"/>
                <a:cs typeface="Roboto"/>
              </a:rPr>
              <a:t>Hope you had a good lunch break. </a:t>
            </a:r>
          </a:p>
          <a:p>
            <a:pPr marL="0" indent="0">
              <a:buNone/>
              <a:defRPr/>
            </a:pPr>
            <a:endParaRPr kumimoji="0" lang="en-US" sz="1100" b="0" i="0" u="none" strike="noStrike" kern="1200" cap="none" spc="0" normalizeH="0" baseline="0" noProof="0" dirty="0">
              <a:ln>
                <a:noFill/>
              </a:ln>
              <a:solidFill>
                <a:schemeClr val="tx1"/>
              </a:solidFill>
              <a:effectLst/>
              <a:uLnTx/>
              <a:uFillTx/>
              <a:latin typeface="Inter" panose="020B0502030000000004" pitchFamily="34" charset="0"/>
              <a:ea typeface="Inter" panose="020B0502030000000004" pitchFamily="34" charset="0"/>
              <a:cs typeface="Roboto"/>
            </a:endParaRPr>
          </a:p>
          <a:p>
            <a:pPr marL="0" indent="0">
              <a:buNone/>
              <a:defRPr/>
            </a:pPr>
            <a:r>
              <a:rPr lang="en-US" sz="1100" b="1" i="0" dirty="0">
                <a:solidFill>
                  <a:schemeClr val="tx1"/>
                </a:solidFill>
                <a:effectLst/>
              </a:rPr>
              <a:t>Ask:</a:t>
            </a:r>
          </a:p>
          <a:p>
            <a:pPr marL="0" indent="0">
              <a:buNone/>
              <a:defRPr/>
            </a:pPr>
            <a:r>
              <a:rPr lang="en-US" sz="1100" b="0" i="0" dirty="0">
                <a:solidFill>
                  <a:schemeClr val="tx1"/>
                </a:solidFill>
                <a:effectLst/>
              </a:rPr>
              <a:t>Which tools do you think are specifically focused on customer service?</a:t>
            </a:r>
          </a:p>
          <a:p>
            <a:pPr marL="0" indent="0">
              <a:buNone/>
              <a:defRPr/>
            </a:pPr>
            <a:r>
              <a:rPr kumimoji="0" lang="en-US" sz="1100" b="1" i="0" u="none" strike="noStrike" kern="1200" cap="none" spc="0" normalizeH="0" baseline="0" noProof="0" dirty="0">
                <a:ln>
                  <a:noFill/>
                </a:ln>
                <a:solidFill>
                  <a:schemeClr val="tx1"/>
                </a:solidFill>
                <a:effectLst/>
                <a:uLnTx/>
                <a:uFillTx/>
                <a:ea typeface="Inter" panose="020B0502030000000004" pitchFamily="34" charset="0"/>
                <a:cs typeface="Roboto"/>
              </a:rPr>
              <a:t>Expected Responses:</a:t>
            </a:r>
          </a:p>
          <a:p>
            <a:pPr marL="171450" indent="-171450">
              <a:defRPr/>
            </a:pPr>
            <a:r>
              <a:rPr lang="en-US" sz="1100" b="0" dirty="0">
                <a:solidFill>
                  <a:schemeClr val="tx1"/>
                </a:solidFill>
                <a:latin typeface="Inter"/>
                <a:ea typeface="Inter"/>
                <a:sym typeface="Arial"/>
              </a:rPr>
              <a:t>Okta</a:t>
            </a:r>
            <a:endParaRPr lang="en-US" sz="1100" b="0" dirty="0">
              <a:solidFill>
                <a:schemeClr val="tx1"/>
              </a:solidFill>
              <a:latin typeface="Inter"/>
              <a:ea typeface="Inter"/>
            </a:endParaRPr>
          </a:p>
          <a:p>
            <a:pPr marL="171450" indent="-171450">
              <a:defRPr/>
            </a:pPr>
            <a:r>
              <a:rPr lang="en-US" sz="1100" b="0" dirty="0">
                <a:solidFill>
                  <a:schemeClr val="tx1"/>
                </a:solidFill>
                <a:latin typeface="Inter"/>
                <a:ea typeface="Inter"/>
                <a:sym typeface="Arial"/>
              </a:rPr>
              <a:t>KB </a:t>
            </a:r>
            <a:endParaRPr lang="en-US" sz="1100" b="0" dirty="0">
              <a:solidFill>
                <a:schemeClr val="tx1"/>
              </a:solidFill>
              <a:latin typeface="Inter"/>
              <a:ea typeface="Inter"/>
            </a:endParaRPr>
          </a:p>
          <a:p>
            <a:pPr marL="171450" indent="-171450">
              <a:defRPr/>
            </a:pPr>
            <a:r>
              <a:rPr lang="en-US" sz="1100" b="0" dirty="0">
                <a:solidFill>
                  <a:schemeClr val="tx1"/>
                </a:solidFill>
                <a:latin typeface="Inter"/>
                <a:ea typeface="Inter"/>
                <a:sym typeface="Arial"/>
              </a:rPr>
              <a:t>CCAT</a:t>
            </a:r>
            <a:endParaRPr lang="en-US" sz="1100" b="0" dirty="0">
              <a:solidFill>
                <a:schemeClr val="tx1"/>
              </a:solidFill>
              <a:latin typeface="Inter"/>
              <a:ea typeface="Inter"/>
            </a:endParaRPr>
          </a:p>
          <a:p>
            <a:pPr marL="171450" indent="-171450">
              <a:defRPr/>
            </a:pPr>
            <a:r>
              <a:rPr lang="en-US" sz="1100" b="0" dirty="0">
                <a:solidFill>
                  <a:schemeClr val="tx1"/>
                </a:solidFill>
                <a:latin typeface="Inter"/>
                <a:ea typeface="Inter"/>
                <a:sym typeface="Arial"/>
              </a:rPr>
              <a:t>Zendesk</a:t>
            </a:r>
            <a:endParaRPr lang="en-US" sz="1100" b="0" dirty="0">
              <a:solidFill>
                <a:schemeClr val="tx1"/>
              </a:solidFill>
              <a:latin typeface="Inter"/>
              <a:ea typeface="Inter"/>
            </a:endParaRPr>
          </a:p>
          <a:p>
            <a:pPr marL="171450" indent="-171450">
              <a:defRPr/>
            </a:pPr>
            <a:r>
              <a:rPr lang="en-US" sz="1100" b="0" dirty="0">
                <a:solidFill>
                  <a:schemeClr val="tx1"/>
                </a:solidFill>
                <a:latin typeface="Inter"/>
                <a:ea typeface="Inter"/>
                <a:sym typeface="Arial"/>
              </a:rPr>
              <a:t>Slack </a:t>
            </a:r>
            <a:endParaRPr lang="en-US" sz="1100" b="0" dirty="0">
              <a:solidFill>
                <a:schemeClr val="tx1"/>
              </a:solidFill>
              <a:latin typeface="Inter"/>
              <a:ea typeface="Inter"/>
            </a:endParaRPr>
          </a:p>
          <a:p>
            <a:pPr marL="0" indent="0">
              <a:buNone/>
              <a:defRPr/>
            </a:pPr>
            <a:endParaRPr kumimoji="0" lang="en-US" sz="1100" b="0" i="0" u="none" strike="noStrike" kern="1200" cap="none" spc="0" normalizeH="0" baseline="0" noProof="0" dirty="0">
              <a:ln>
                <a:noFill/>
              </a:ln>
              <a:solidFill>
                <a:schemeClr val="tx1"/>
              </a:solidFill>
              <a:effectLst/>
              <a:uLnTx/>
              <a:uFillTx/>
              <a:ea typeface="Inter" panose="020B0502030000000004" pitchFamily="34" charset="0"/>
              <a:cs typeface="Roboto"/>
            </a:endParaRPr>
          </a:p>
          <a:p>
            <a:pPr marL="0" indent="0">
              <a:buNone/>
              <a:defRPr/>
            </a:pPr>
            <a:r>
              <a:rPr kumimoji="0" lang="en-US" sz="1100" b="1" i="0" u="none" strike="noStrike" kern="1200" cap="none" spc="0" normalizeH="0" baseline="0" noProof="0" dirty="0">
                <a:ln>
                  <a:noFill/>
                </a:ln>
                <a:solidFill>
                  <a:schemeClr val="tx1"/>
                </a:solidFill>
                <a:effectLst/>
                <a:uLnTx/>
                <a:uFillTx/>
                <a:ea typeface="Inter" panose="020B0502030000000004" pitchFamily="34" charset="0"/>
                <a:cs typeface="Roboto"/>
              </a:rPr>
              <a:t>Ask:</a:t>
            </a:r>
          </a:p>
          <a:p>
            <a:pPr marL="0" indent="0">
              <a:buNone/>
              <a:defRPr/>
            </a:pPr>
            <a:r>
              <a:rPr lang="en-US" sz="1100" b="0" i="0" dirty="0">
                <a:solidFill>
                  <a:schemeClr val="tx1"/>
                </a:solidFill>
                <a:effectLst/>
              </a:rPr>
              <a:t>What is the other category of tools that we use?</a:t>
            </a:r>
          </a:p>
          <a:p>
            <a:pPr marL="0" indent="0">
              <a:buNone/>
              <a:defRPr/>
            </a:pPr>
            <a:r>
              <a:rPr kumimoji="0" lang="en-US" sz="1100" b="1" i="0" u="none" strike="noStrike" kern="1200" cap="none" spc="0" normalizeH="0" baseline="0" noProof="0" dirty="0">
                <a:ln>
                  <a:noFill/>
                </a:ln>
                <a:solidFill>
                  <a:schemeClr val="tx1"/>
                </a:solidFill>
                <a:effectLst/>
                <a:uLnTx/>
                <a:uFillTx/>
                <a:ea typeface="Inter" panose="020B0502030000000004" pitchFamily="34" charset="0"/>
                <a:cs typeface="Roboto"/>
              </a:rPr>
              <a:t>Expected Response:</a:t>
            </a:r>
          </a:p>
          <a:p>
            <a:pPr marL="0" indent="0">
              <a:buNone/>
              <a:defRPr/>
            </a:pPr>
            <a:r>
              <a:rPr kumimoji="0" lang="en-US" sz="1100" b="0" i="0" u="none" strike="noStrike" kern="1200" cap="none" spc="0" normalizeH="0" baseline="0" noProof="0" dirty="0">
                <a:ln>
                  <a:noFill/>
                </a:ln>
                <a:solidFill>
                  <a:schemeClr val="tx1"/>
                </a:solidFill>
                <a:effectLst/>
                <a:uLnTx/>
                <a:uFillTx/>
                <a:ea typeface="Inter" panose="020B0502030000000004" pitchFamily="34" charset="0"/>
                <a:cs typeface="Roboto"/>
              </a:rPr>
              <a:t>Specialist-focused</a:t>
            </a:r>
          </a:p>
          <a:p>
            <a:pPr marL="0" indent="0">
              <a:buNone/>
              <a:defRPr/>
            </a:pPr>
            <a:endParaRPr kumimoji="0" lang="en-US" sz="1100" b="0" i="0" u="none" strike="noStrike" kern="1200" cap="none" spc="0" normalizeH="0" baseline="0" noProof="0" dirty="0">
              <a:ln>
                <a:noFill/>
              </a:ln>
              <a:solidFill>
                <a:schemeClr val="tx1"/>
              </a:solidFill>
              <a:effectLst/>
              <a:uLnTx/>
              <a:uFillTx/>
              <a:ea typeface="Inter" panose="020B0502030000000004" pitchFamily="34" charset="0"/>
              <a:cs typeface="Roboto"/>
            </a:endParaRPr>
          </a:p>
          <a:p>
            <a:pPr marL="0" indent="0">
              <a:buNone/>
              <a:defRPr/>
            </a:pPr>
            <a:r>
              <a:rPr kumimoji="0" lang="en-US" sz="1100" b="1" i="0" u="none" strike="noStrike" kern="1200" cap="none" spc="0" normalizeH="0" baseline="0" noProof="0" dirty="0">
                <a:ln>
                  <a:noFill/>
                </a:ln>
                <a:solidFill>
                  <a:schemeClr val="tx1"/>
                </a:solidFill>
                <a:effectLst/>
                <a:uLnTx/>
                <a:uFillTx/>
                <a:latin typeface="Inter" panose="020B0502030000000004" pitchFamily="34" charset="0"/>
                <a:ea typeface="Inter" panose="020B0502030000000004" pitchFamily="34" charset="0"/>
                <a:cs typeface="Roboto"/>
              </a:rPr>
              <a:t>Say:  </a:t>
            </a:r>
          </a:p>
          <a:p>
            <a:pPr marL="0" indent="0">
              <a:buNone/>
              <a:defRPr/>
            </a:pPr>
            <a:r>
              <a:rPr kumimoji="0" lang="en-US" sz="1100" b="0" i="0" u="none" strike="noStrike" kern="1200" cap="none" spc="0" normalizeH="0" baseline="0" noProof="0" dirty="0">
                <a:ln>
                  <a:noFill/>
                </a:ln>
                <a:solidFill>
                  <a:schemeClr val="tx1"/>
                </a:solidFill>
                <a:effectLst/>
                <a:uLnTx/>
                <a:uFillTx/>
                <a:latin typeface="Inter" panose="020B0502030000000004" pitchFamily="34" charset="0"/>
                <a:ea typeface="Inter" panose="020B0502030000000004" pitchFamily="34" charset="0"/>
                <a:cs typeface="Roboto"/>
              </a:rPr>
              <a:t>Great! In this session, we’ll focus on exploring two key customer service tools: CCAT and MASTER are designed to support live customer interactions. These tools enable clear and quick communication, making it easier to troubleshoot issues independently and efficiently. Mastering them will make our jobs smoother.</a:t>
            </a:r>
          </a:p>
          <a:p>
            <a:pPr marL="0" indent="0">
              <a:buNone/>
              <a:defRPr/>
            </a:pPr>
            <a:endParaRPr kumimoji="0" lang="en-US" sz="1100" b="0" i="0" u="none" strike="noStrike" kern="1200" cap="none" spc="0" normalizeH="0" baseline="0" noProof="0" dirty="0">
              <a:ln>
                <a:noFill/>
              </a:ln>
              <a:solidFill>
                <a:schemeClr val="tx1"/>
              </a:solidFill>
              <a:effectLst/>
              <a:uLnTx/>
              <a:uFillTx/>
              <a:latin typeface="Inter" panose="020B0502030000000004" pitchFamily="34" charset="0"/>
              <a:ea typeface="Inter" panose="020B0502030000000004" pitchFamily="34" charset="0"/>
              <a:cs typeface="Roboto"/>
            </a:endParaRPr>
          </a:p>
          <a:p>
            <a:pPr marL="0" indent="0">
              <a:buNone/>
              <a:defRPr/>
            </a:pPr>
            <a:endParaRPr kumimoji="0" lang="en-US" sz="1100" b="0" i="0" u="none" strike="noStrike" kern="1200" cap="none" spc="0" normalizeH="0" baseline="0" noProof="0" dirty="0">
              <a:ln>
                <a:noFill/>
              </a:ln>
              <a:solidFill>
                <a:schemeClr val="tx1"/>
              </a:solidFill>
              <a:effectLst/>
              <a:uLnTx/>
              <a:uFillTx/>
              <a:latin typeface="Inter" panose="020B0502030000000004" pitchFamily="34" charset="0"/>
              <a:ea typeface="Inter" panose="020B0502030000000004" pitchFamily="34" charset="0"/>
              <a:cs typeface="Roboto"/>
            </a:endParaRPr>
          </a:p>
        </p:txBody>
      </p:sp>
    </p:spTree>
    <p:extLst>
      <p:ext uri="{BB962C8B-B14F-4D97-AF65-F5344CB8AC3E}">
        <p14:creationId xmlns:p14="http://schemas.microsoft.com/office/powerpoint/2010/main" val="4022519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a:extLst>
            <a:ext uri="{FF2B5EF4-FFF2-40B4-BE49-F238E27FC236}">
              <a16:creationId xmlns:a16="http://schemas.microsoft.com/office/drawing/2014/main" id="{EAC6A4F8-56D9-1204-6457-390423A8482B}"/>
            </a:ext>
          </a:extLst>
        </p:cNvPr>
        <p:cNvGrpSpPr/>
        <p:nvPr/>
      </p:nvGrpSpPr>
      <p:grpSpPr>
        <a:xfrm>
          <a:off x="0" y="0"/>
          <a:ext cx="0" cy="0"/>
          <a:chOff x="0" y="0"/>
          <a:chExt cx="0" cy="0"/>
        </a:xfrm>
      </p:grpSpPr>
      <p:sp>
        <p:nvSpPr>
          <p:cNvPr id="677" name="Google Shape;677;g306175464be_1_54:notes">
            <a:extLst>
              <a:ext uri="{FF2B5EF4-FFF2-40B4-BE49-F238E27FC236}">
                <a16:creationId xmlns:a16="http://schemas.microsoft.com/office/drawing/2014/main" id="{EB0FBDEE-EDFB-EBDD-1091-A5F9C76041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306175464be_1_54:notes">
            <a:extLst>
              <a:ext uri="{FF2B5EF4-FFF2-40B4-BE49-F238E27FC236}">
                <a16:creationId xmlns:a16="http://schemas.microsoft.com/office/drawing/2014/main" id="{447EFF69-C95F-B90C-2E7D-623DA0AFAC6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Duration: </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2 minutes</a:t>
            </a:r>
          </a:p>
          <a:p>
            <a:pPr marL="0" lvl="0" indent="0" algn="l" rtl="0">
              <a:lnSpc>
                <a:spcPct val="115000"/>
              </a:lnSpc>
              <a:spcBef>
                <a:spcPts val="0"/>
              </a:spcBef>
              <a:spcAft>
                <a:spcPts val="0"/>
              </a:spcAft>
              <a:buNone/>
            </a:pPr>
            <a:endParaRPr lang="en-US" sz="1100" b="1"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Ask:</a:t>
            </a:r>
            <a:r>
              <a:rPr lang="en-US" sz="1100" b="0" dirty="0">
                <a:solidFill>
                  <a:schemeClr val="tx1"/>
                </a:solidFill>
                <a:latin typeface="Inter" panose="020B0502030000000004" pitchFamily="34" charset="0"/>
                <a:ea typeface="Inter" panose="020B0502030000000004" pitchFamily="34" charset="0"/>
              </a:rPr>
              <a:t> </a:t>
            </a:r>
          </a:p>
          <a:p>
            <a:pPr marL="0" lvl="0" indent="0" algn="l" rtl="0">
              <a:lnSpc>
                <a:spcPct val="115000"/>
              </a:lnSpc>
              <a:spcBef>
                <a:spcPts val="0"/>
              </a:spcBef>
              <a:spcAft>
                <a:spcPts val="0"/>
              </a:spcAft>
              <a:buNone/>
            </a:pPr>
            <a:r>
              <a:rPr lang="en-US" b="0" i="0" dirty="0">
                <a:solidFill>
                  <a:schemeClr val="tx1"/>
                </a:solidFill>
                <a:effectLst/>
              </a:rPr>
              <a:t>Imagine you're assembling a piece of flat-pack furniture. What helps you do it correctly?</a:t>
            </a:r>
            <a:endParaRPr lang="en-US" sz="1100" b="0"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endParaRPr lang="en-US" sz="1100" b="0"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Expected Responses: </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YouTube tutorials, help guide, instruction manual, etc.</a:t>
            </a:r>
          </a:p>
          <a:p>
            <a:pPr marL="0" lvl="0" indent="0" algn="l" rtl="0">
              <a:lnSpc>
                <a:spcPct val="115000"/>
              </a:lnSpc>
              <a:spcBef>
                <a:spcPts val="0"/>
              </a:spcBef>
              <a:spcAft>
                <a:spcPts val="0"/>
              </a:spcAft>
              <a:buNone/>
            </a:pPr>
            <a:endParaRPr lang="en-US" sz="1100" b="0"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strike="noStrike" dirty="0">
                <a:solidFill>
                  <a:schemeClr val="tx1"/>
                </a:solidFill>
                <a:latin typeface="Inter" panose="020B0502030000000004" pitchFamily="34" charset="0"/>
                <a:ea typeface="Inter" panose="020B0502030000000004" pitchFamily="34" charset="0"/>
              </a:rPr>
              <a:t>Say:</a:t>
            </a:r>
          </a:p>
          <a:p>
            <a:pPr marL="0" lvl="0" indent="0" algn="l" rtl="0">
              <a:lnSpc>
                <a:spcPct val="115000"/>
              </a:lnSpc>
              <a:spcBef>
                <a:spcPts val="0"/>
              </a:spcBef>
              <a:spcAft>
                <a:spcPts val="0"/>
              </a:spcAft>
              <a:buNone/>
            </a:pPr>
            <a:r>
              <a:rPr lang="en-US" b="0" i="0" dirty="0">
                <a:solidFill>
                  <a:schemeClr val="tx1"/>
                </a:solidFill>
                <a:effectLst/>
              </a:rPr>
              <a:t>Just like step-by-step instructions ensure your furniture is assembled correctly, Guides provide clear pathways to troubleshoot and resolve customer issues effectively.</a:t>
            </a:r>
          </a:p>
          <a:p>
            <a:pPr marL="0" lvl="0" indent="0" algn="l" rtl="0">
              <a:lnSpc>
                <a:spcPct val="115000"/>
              </a:lnSpc>
              <a:spcBef>
                <a:spcPts val="0"/>
              </a:spcBef>
              <a:spcAft>
                <a:spcPts val="0"/>
              </a:spcAft>
              <a:buNone/>
            </a:pPr>
            <a:endParaRPr lang="en-US" sz="1100" b="1"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Do:</a:t>
            </a:r>
          </a:p>
          <a:p>
            <a:pPr marL="171450" lvl="0" indent="-171450" algn="l" rtl="0">
              <a:lnSpc>
                <a:spcPct val="115000"/>
              </a:lnSpc>
              <a:spcBef>
                <a:spcPts val="0"/>
              </a:spcBef>
              <a:spcAft>
                <a:spcPts val="0"/>
              </a:spcAft>
            </a:pPr>
            <a:r>
              <a:rPr lang="en-US" sz="1100" b="0" dirty="0">
                <a:solidFill>
                  <a:schemeClr val="tx1"/>
                </a:solidFill>
                <a:latin typeface="Inter" panose="020B0502030000000004" pitchFamily="34" charset="0"/>
                <a:ea typeface="Inter" panose="020B0502030000000004" pitchFamily="34" charset="0"/>
              </a:rPr>
              <a:t>Display the screen and briefly explain. </a:t>
            </a:r>
          </a:p>
          <a:p>
            <a:pPr marL="171450" lvl="0" indent="-171450" algn="l" rtl="0">
              <a:lnSpc>
                <a:spcPct val="115000"/>
              </a:lnSpc>
              <a:spcBef>
                <a:spcPts val="0"/>
              </a:spcBef>
              <a:spcAft>
                <a:spcPts val="0"/>
              </a:spcAft>
            </a:pPr>
            <a:r>
              <a:rPr lang="en-US" sz="1100" b="0" strike="noStrike" dirty="0">
                <a:solidFill>
                  <a:schemeClr val="tx1"/>
                </a:solidFill>
                <a:latin typeface="Inter" panose="020B0502030000000004" pitchFamily="34" charset="0"/>
                <a:ea typeface="Inter" panose="020B0502030000000004" pitchFamily="34" charset="0"/>
              </a:rPr>
              <a:t>Show the tool on projector in real-time during explanation. </a:t>
            </a:r>
          </a:p>
          <a:p>
            <a:pPr marL="0" lvl="0" indent="0" algn="l" rtl="0">
              <a:lnSpc>
                <a:spcPct val="115000"/>
              </a:lnSpc>
              <a:spcBef>
                <a:spcPts val="0"/>
              </a:spcBef>
              <a:spcAft>
                <a:spcPts val="0"/>
              </a:spcAft>
              <a:buNone/>
            </a:pPr>
            <a:endParaRPr lang="en-US" sz="1100" b="0"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Say:</a:t>
            </a:r>
            <a:endParaRPr lang="en-US" sz="1100" b="1" i="0" dirty="0">
              <a:solidFill>
                <a:schemeClr val="tx1"/>
              </a:solidFill>
              <a:effectLst/>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b="0" i="0" dirty="0">
                <a:solidFill>
                  <a:schemeClr val="tx1"/>
                </a:solidFill>
                <a:effectLst/>
              </a:rPr>
              <a:t>The Guides are designed to simplify problem-solving by providing clear, step-by-step instructions, such as processing transaction refunds or managing customer cards. By following the pathways outlined in the tool, you can navigate workflows efficiently, delivering accurate and timely solutions.</a:t>
            </a:r>
          </a:p>
          <a:p>
            <a:pPr marL="0" lvl="0" indent="0" algn="l" rtl="0">
              <a:lnSpc>
                <a:spcPct val="115000"/>
              </a:lnSpc>
              <a:spcBef>
                <a:spcPts val="0"/>
              </a:spcBef>
              <a:spcAft>
                <a:spcPts val="0"/>
              </a:spcAft>
              <a:buNone/>
            </a:pPr>
            <a:endParaRPr lang="en-US" sz="1100" b="0"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Transition:</a:t>
            </a:r>
          </a:p>
          <a:p>
            <a:pPr marL="0" lvl="0" indent="0" algn="l" rtl="0">
              <a:lnSpc>
                <a:spcPct val="115000"/>
              </a:lnSpc>
              <a:spcBef>
                <a:spcPts val="0"/>
              </a:spcBef>
              <a:spcAft>
                <a:spcPts val="0"/>
              </a:spcAft>
              <a:buNone/>
            </a:pPr>
            <a:r>
              <a:rPr lang="en-US" b="0" i="0" dirty="0">
                <a:solidFill>
                  <a:schemeClr val="tx1"/>
                </a:solidFill>
                <a:effectLst/>
              </a:rPr>
              <a:t>Let’s understand how Card Management Guides work.</a:t>
            </a:r>
            <a:endParaRPr lang="en-US" sz="1100" b="0" dirty="0">
              <a:solidFill>
                <a:schemeClr val="tx1"/>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3122351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Duration: </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2 minutes</a:t>
            </a:r>
          </a:p>
          <a:p>
            <a:pPr marL="0" lvl="0" indent="0" algn="l" rtl="0">
              <a:lnSpc>
                <a:spcPct val="115000"/>
              </a:lnSpc>
              <a:spcBef>
                <a:spcPts val="0"/>
              </a:spcBef>
              <a:spcAft>
                <a:spcPts val="0"/>
              </a:spcAft>
              <a:buNone/>
            </a:pPr>
            <a:endParaRPr lang="en-US" sz="1100" b="0"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Say: </a:t>
            </a:r>
          </a:p>
          <a:p>
            <a:pPr marL="0" indent="0">
              <a:buNone/>
            </a:pPr>
            <a:r>
              <a:rPr lang="en-US" b="0" dirty="0"/>
              <a:t>If you encounter a customer with issues related to card delivery, declined transactions, ordering a new card, or frozen or blocked cards, you can resolve their concerns using the Card Management section in Guides.</a:t>
            </a:r>
          </a:p>
          <a:p>
            <a:pPr marL="0" indent="0">
              <a:buNone/>
            </a:pPr>
            <a:endParaRPr lang="en-US" b="0" dirty="0"/>
          </a:p>
          <a:p>
            <a:pPr marL="0" indent="0">
              <a:buNone/>
            </a:pPr>
            <a:r>
              <a:rPr lang="en-US" b="0" dirty="0"/>
              <a:t>You can easily troubleshoot any card-related inquiry with just one button! </a:t>
            </a:r>
          </a:p>
          <a:p>
            <a:pPr marL="0" indent="0">
              <a:buNone/>
            </a:pPr>
            <a:endParaRPr lang="en-US" b="0" dirty="0"/>
          </a:p>
          <a:p>
            <a:pPr marL="0" indent="0">
              <a:buNone/>
            </a:pPr>
            <a:r>
              <a:rPr lang="en-US" b="0" dirty="0"/>
              <a:t>Simply select the card type, and the guided workflow will walk you through the steps to assist the customer. Use the dropdowns to access detailed guides </a:t>
            </a:r>
            <a:r>
              <a:rPr lang="en-US" dirty="0"/>
              <a:t>for specific card scenarios, ensuring a smooth and efficient resolution.</a:t>
            </a:r>
          </a:p>
          <a:p>
            <a:pPr marL="0" lvl="0" indent="0" algn="l" rtl="0">
              <a:lnSpc>
                <a:spcPct val="115000"/>
              </a:lnSpc>
              <a:spcBef>
                <a:spcPts val="0"/>
              </a:spcBef>
              <a:spcAft>
                <a:spcPts val="0"/>
              </a:spcAft>
              <a:buNone/>
            </a:pPr>
            <a:endParaRPr lang="en-US" sz="1100" dirty="0">
              <a:solidFill>
                <a:schemeClr val="tx1"/>
              </a:solidFil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sz="1100" b="1" dirty="0">
                <a:solidFill>
                  <a:schemeClr val="tx1"/>
                </a:solidFill>
                <a:latin typeface="Inter" panose="020B0502030000000004" pitchFamily="34" charset="0"/>
                <a:ea typeface="Inter" panose="020B0502030000000004" pitchFamily="34" charset="0"/>
              </a:rPr>
              <a:t>Transition:</a:t>
            </a:r>
          </a:p>
          <a:p>
            <a:pPr marL="0" lvl="0" indent="0" algn="l" rtl="0">
              <a:lnSpc>
                <a:spcPct val="115000"/>
              </a:lnSpc>
              <a:spcBef>
                <a:spcPts val="0"/>
              </a:spcBef>
              <a:spcAft>
                <a:spcPts val="0"/>
              </a:spcAft>
              <a:buNone/>
            </a:pPr>
            <a:r>
              <a:rPr lang="en-US" sz="1100" dirty="0">
                <a:solidFill>
                  <a:schemeClr val="tx1"/>
                </a:solidFill>
              </a:rPr>
              <a:t>Let’s go through a few types of Card Management guides.</a:t>
            </a:r>
          </a:p>
        </p:txBody>
      </p:sp>
    </p:spTree>
    <p:extLst>
      <p:ext uri="{BB962C8B-B14F-4D97-AF65-F5344CB8AC3E}">
        <p14:creationId xmlns:p14="http://schemas.microsoft.com/office/powerpoint/2010/main" val="964405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0bc13296c9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0bc13296c9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Duration: </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2 minutes</a:t>
            </a:r>
          </a:p>
          <a:p>
            <a:pPr marL="0" lvl="0" indent="0" algn="l" rtl="0">
              <a:spcBef>
                <a:spcPts val="0"/>
              </a:spcBef>
              <a:spcAft>
                <a:spcPts val="0"/>
              </a:spcAft>
              <a:buNone/>
            </a:pPr>
            <a:endParaRPr lang="en" sz="1100" b="1" dirty="0">
              <a:solidFill>
                <a:schemeClr val="dk1"/>
              </a:solidFill>
              <a:latin typeface="Inter" panose="020B0502030000000004" pitchFamily="34" charset="0"/>
              <a:ea typeface="Inter" panose="020B0502030000000004" pitchFamily="34" charset="0"/>
              <a:cs typeface="Rubik"/>
              <a:sym typeface="Rubik"/>
            </a:endParaRPr>
          </a:p>
          <a:p>
            <a:pPr marL="0" lvl="0" indent="0" algn="l" rtl="0">
              <a:spcBef>
                <a:spcPts val="0"/>
              </a:spcBef>
              <a:spcAft>
                <a:spcPts val="0"/>
              </a:spcAft>
              <a:buNone/>
            </a:pPr>
            <a:r>
              <a:rPr lang="en" sz="1100" b="1" dirty="0">
                <a:solidFill>
                  <a:schemeClr val="dk1"/>
                </a:solidFill>
                <a:latin typeface="Inter" panose="020B0502030000000004" pitchFamily="34" charset="0"/>
                <a:ea typeface="Inter" panose="020B0502030000000004" pitchFamily="34" charset="0"/>
                <a:cs typeface="Rubik"/>
                <a:sym typeface="Rubik"/>
              </a:rPr>
              <a:t>Say: </a:t>
            </a:r>
            <a:endParaRPr lang="en" sz="1100" b="1" strike="sngStrike" dirty="0">
              <a:solidFill>
                <a:schemeClr val="dk1"/>
              </a:solidFill>
              <a:latin typeface="Inter" panose="020B0502030000000004" pitchFamily="34" charset="0"/>
              <a:ea typeface="Inter" panose="020B0502030000000004" pitchFamily="34" charset="0"/>
              <a:cs typeface="Rubik"/>
              <a:sym typeface="Rubik"/>
            </a:endParaRPr>
          </a:p>
          <a:p>
            <a:pPr marL="0" lvl="0" indent="0" algn="l" rtl="0">
              <a:spcBef>
                <a:spcPts val="0"/>
              </a:spcBef>
              <a:spcAft>
                <a:spcPts val="0"/>
              </a:spcAft>
              <a:buNone/>
            </a:pPr>
            <a:r>
              <a:rPr lang="en-US" dirty="0"/>
              <a:t>This table outlines the different types of card-related inquiries you may handle and how to assist customers effectively. Use this guide to quickly identify the correct process based on the customer’s concern and ensure a smooth resolution.</a:t>
            </a:r>
          </a:p>
          <a:p>
            <a:pPr marL="0" lvl="0" indent="0" algn="l" rtl="0">
              <a:spcBef>
                <a:spcPts val="0"/>
              </a:spcBef>
              <a:spcAft>
                <a:spcPts val="0"/>
              </a:spcAft>
              <a:buNone/>
            </a:pPr>
            <a:endParaRPr lang="en" sz="1100" b="0" strike="noStrike" dirty="0">
              <a:solidFill>
                <a:schemeClr val="dk1"/>
              </a:solidFill>
              <a:latin typeface="Inter" panose="020B0502030000000004" pitchFamily="34" charset="0"/>
              <a:ea typeface="Inter" panose="020B0502030000000004" pitchFamily="34" charset="0"/>
              <a:cs typeface="Rubik"/>
              <a:sym typeface="Rubik"/>
            </a:endParaRPr>
          </a:p>
          <a:p>
            <a:pPr marL="0" lvl="0" indent="0" algn="l" rtl="0">
              <a:spcBef>
                <a:spcPts val="0"/>
              </a:spcBef>
              <a:spcAft>
                <a:spcPts val="0"/>
              </a:spcAft>
              <a:buNone/>
            </a:pPr>
            <a:r>
              <a:rPr lang="en" sz="1100" b="1" strike="noStrike" dirty="0">
                <a:solidFill>
                  <a:schemeClr val="dk1"/>
                </a:solidFill>
                <a:latin typeface="Inter" panose="020B0502030000000004" pitchFamily="34" charset="0"/>
                <a:ea typeface="Inter" panose="020B0502030000000004" pitchFamily="34" charset="0"/>
                <a:cs typeface="Rubik"/>
                <a:sym typeface="Rubik"/>
              </a:rPr>
              <a:t>Do:</a:t>
            </a:r>
          </a:p>
          <a:p>
            <a:pPr marL="0" lvl="0" indent="0" algn="l" rtl="0">
              <a:spcBef>
                <a:spcPts val="0"/>
              </a:spcBef>
              <a:spcAft>
                <a:spcPts val="0"/>
              </a:spcAft>
              <a:buNone/>
            </a:pPr>
            <a:r>
              <a:rPr lang="en" sz="1100" b="0" strike="noStrike" dirty="0">
                <a:solidFill>
                  <a:schemeClr val="dk1"/>
                </a:solidFill>
                <a:latin typeface="Inter" panose="020B0502030000000004" pitchFamily="34" charset="0"/>
                <a:ea typeface="Inter" panose="020B0502030000000004" pitchFamily="34" charset="0"/>
                <a:cs typeface="Rubik"/>
                <a:sym typeface="Rubik"/>
              </a:rPr>
              <a:t>Read and briefly explain the types of card management guides displayed on screen.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latin typeface="Inter" panose="020B0502030000000004" pitchFamily="34" charset="0"/>
                <a:ea typeface="Inter" panose="020B0502030000000004" pitchFamily="34" charset="0"/>
              </a:rPr>
              <a:t> </a:t>
            </a:r>
          </a:p>
          <a:p>
            <a:pPr marL="0" lvl="0" indent="0" algn="l" rtl="0">
              <a:spcBef>
                <a:spcPts val="0"/>
              </a:spcBef>
              <a:spcAft>
                <a:spcPts val="0"/>
              </a:spcAft>
              <a:buNone/>
            </a:pPr>
            <a:endParaRPr lang="en-US" sz="1100" b="1" dirty="0">
              <a:latin typeface="Inter" panose="020B0502030000000004" pitchFamily="34" charset="0"/>
              <a:ea typeface="Inter" panose="020B0502030000000004" pitchFamily="34" charset="0"/>
            </a:endParaRPr>
          </a:p>
          <a:p>
            <a:pPr marL="0" lvl="0" indent="0" algn="l" rtl="0">
              <a:spcBef>
                <a:spcPts val="0"/>
              </a:spcBef>
              <a:spcAft>
                <a:spcPts val="0"/>
              </a:spcAft>
              <a:buNone/>
            </a:pPr>
            <a:r>
              <a:rPr lang="en-US" sz="1100" b="1" i="0" dirty="0">
                <a:solidFill>
                  <a:srgbClr val="0D0D0D"/>
                </a:solidFill>
                <a:effectLst/>
                <a:latin typeface="Inter" panose="020B0502030000000004" pitchFamily="34" charset="0"/>
                <a:ea typeface="Inter" panose="020B0502030000000004" pitchFamily="34" charset="0"/>
              </a:rPr>
              <a:t>Transition</a:t>
            </a:r>
          </a:p>
          <a:p>
            <a:pPr marL="0" lvl="0" indent="0" algn="l" rtl="0">
              <a:spcBef>
                <a:spcPts val="0"/>
              </a:spcBef>
              <a:spcAft>
                <a:spcPts val="0"/>
              </a:spcAft>
              <a:buNone/>
            </a:pPr>
            <a:r>
              <a:rPr lang="en-US" sz="1100" b="0" i="0" dirty="0">
                <a:solidFill>
                  <a:srgbClr val="0D0D0D"/>
                </a:solidFill>
                <a:effectLst/>
                <a:latin typeface="Inter" panose="020B0502030000000004" pitchFamily="34" charset="0"/>
                <a:ea typeface="Inter" panose="020B0502030000000004" pitchFamily="34" charset="0"/>
              </a:rPr>
              <a:t>Let’s learn how to use Card Management Guides with an example.</a:t>
            </a:r>
            <a:endParaRPr sz="1100" b="1" dirty="0">
              <a:solidFill>
                <a:schemeClr val="dk1"/>
              </a:solidFill>
              <a:latin typeface="Inter" panose="020B0502030000000004" pitchFamily="34" charset="0"/>
              <a:ea typeface="Inter" panose="020B0502030000000004" pitchFamily="34" charset="0"/>
              <a:cs typeface="Inter"/>
              <a:sym typeface="Inte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Duration: </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2 minutes</a:t>
            </a:r>
            <a:endParaRPr lang="en-IN" sz="1100" b="0"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endParaRPr lang="en-IN" sz="1100" b="0"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IN" sz="1100" b="1" dirty="0">
                <a:solidFill>
                  <a:schemeClr val="tx1"/>
                </a:solidFill>
                <a:latin typeface="Inter" panose="020B0502030000000004" pitchFamily="34" charset="0"/>
                <a:ea typeface="Inter" panose="020B0502030000000004" pitchFamily="34" charset="0"/>
              </a:rPr>
              <a:t>Say:</a:t>
            </a:r>
          </a:p>
          <a:p>
            <a:pPr marL="0" lvl="0" indent="0" algn="l" rtl="0">
              <a:lnSpc>
                <a:spcPct val="115000"/>
              </a:lnSpc>
              <a:spcBef>
                <a:spcPts val="0"/>
              </a:spcBef>
              <a:spcAft>
                <a:spcPts val="0"/>
              </a:spcAft>
              <a:buNone/>
            </a:pPr>
            <a:r>
              <a:rPr lang="en-US" dirty="0"/>
              <a:t>If a customer requests a hold on a refund or transaction, use the </a:t>
            </a:r>
            <a:r>
              <a:rPr lang="en-US" b="1" dirty="0"/>
              <a:t>Transaction/Refund Hold</a:t>
            </a:r>
            <a:r>
              <a:rPr lang="en-US" dirty="0"/>
              <a:t> guide to troubleshoot all transaction-related questions with just one button. Select the type of card contact, and the workflow will guide you through the steps to assist the customer. Use the dropdowns to access specific guides for different transaction types, making it easier for you to resolve the issue quickly and effectively.</a:t>
            </a:r>
          </a:p>
          <a:p>
            <a:pPr marL="172800" indent="-172800"/>
            <a:endParaRPr lang="en-US" dirty="0">
              <a:solidFill>
                <a:schemeClr val="tx1"/>
              </a:solidFill>
            </a:endParaRPr>
          </a:p>
          <a:p>
            <a:pPr marL="0" indent="0">
              <a:buNone/>
            </a:pPr>
            <a:r>
              <a:rPr lang="en-US" b="1" dirty="0">
                <a:solidFill>
                  <a:schemeClr val="tx1"/>
                </a:solidFill>
              </a:rPr>
              <a:t>Transaction</a:t>
            </a:r>
          </a:p>
          <a:p>
            <a:pPr marL="0" indent="0">
              <a:buNone/>
            </a:pPr>
            <a:r>
              <a:rPr lang="en-US" b="0" dirty="0">
                <a:solidFill>
                  <a:schemeClr val="tx1"/>
                </a:solidFill>
              </a:rPr>
              <a:t>Let’s move on to understand the types of Hold transactions.</a:t>
            </a:r>
          </a:p>
          <a:p>
            <a:endParaRPr lang="en-IN" dirty="0">
              <a:solidFill>
                <a:schemeClr val="tx1"/>
              </a:solidFill>
            </a:endParaRPr>
          </a:p>
        </p:txBody>
      </p:sp>
    </p:spTree>
    <p:extLst>
      <p:ext uri="{BB962C8B-B14F-4D97-AF65-F5344CB8AC3E}">
        <p14:creationId xmlns:p14="http://schemas.microsoft.com/office/powerpoint/2010/main" val="91615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e8510917c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e8510917c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Duration: </a:t>
            </a:r>
            <a:r>
              <a:rPr lang="en-US" sz="1100" b="0" dirty="0">
                <a:solidFill>
                  <a:schemeClr val="tx1"/>
                </a:solidFill>
                <a:latin typeface="Inter" panose="020B0502030000000004" pitchFamily="34" charset="0"/>
                <a:ea typeface="Inter" panose="020B0502030000000004" pitchFamily="34" charset="0"/>
              </a:rPr>
              <a:t>2 minutes</a:t>
            </a:r>
          </a:p>
          <a:p>
            <a:pPr marL="0" lvl="0" indent="0" algn="l" rtl="0">
              <a:spcBef>
                <a:spcPts val="0"/>
              </a:spcBef>
              <a:spcAft>
                <a:spcPts val="0"/>
              </a:spcAft>
              <a:buNone/>
            </a:pPr>
            <a:endParaRPr lang="en" sz="1100" b="1" dirty="0">
              <a:solidFill>
                <a:schemeClr val="tx1"/>
              </a:solidFill>
              <a:latin typeface="Inter" panose="020B0502030000000004" pitchFamily="34" charset="0"/>
              <a:ea typeface="Inter" panose="020B0502030000000004" pitchFamily="34" charset="0"/>
              <a:cs typeface="Rubik"/>
              <a:sym typeface="Rubik"/>
            </a:endParaRPr>
          </a:p>
          <a:p>
            <a:pPr marL="0" lvl="0" indent="0" algn="l" rtl="0">
              <a:spcBef>
                <a:spcPts val="0"/>
              </a:spcBef>
              <a:spcAft>
                <a:spcPts val="0"/>
              </a:spcAft>
              <a:buNone/>
            </a:pPr>
            <a:r>
              <a:rPr lang="en" sz="1100" b="1" dirty="0">
                <a:solidFill>
                  <a:schemeClr val="tx1"/>
                </a:solidFill>
                <a:latin typeface="Inter" panose="020B0502030000000004" pitchFamily="34" charset="0"/>
                <a:ea typeface="Inter" panose="020B0502030000000004" pitchFamily="34" charset="0"/>
                <a:cs typeface="Rubik"/>
                <a:sym typeface="Rubik"/>
              </a:rPr>
              <a:t>Do:</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tx1"/>
                </a:solidFill>
                <a:effectLst/>
                <a:latin typeface="Inter" panose="020B0502030000000004" pitchFamily="34" charset="0"/>
                <a:ea typeface="Inter" panose="020B0502030000000004" pitchFamily="34" charset="0"/>
              </a:rPr>
              <a:t>Randomly call out participants to read the types of hold transactions on this and the next slide.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tx1"/>
                </a:solidFill>
                <a:effectLst/>
                <a:latin typeface="Inter" panose="020B0502030000000004" pitchFamily="34" charset="0"/>
                <a:ea typeface="Inter" panose="020B0502030000000004" pitchFamily="34" charset="0"/>
              </a:rPr>
              <a:t>Move to the next slide after the participants complete reading. </a:t>
            </a:r>
            <a:endParaRPr lang="en-US" dirty="0">
              <a:effectLst/>
            </a:endParaRPr>
          </a:p>
          <a:p>
            <a:pPr marL="0" lvl="0" indent="0" algn="l" rtl="0">
              <a:spcBef>
                <a:spcPts val="0"/>
              </a:spcBef>
              <a:spcAft>
                <a:spcPts val="0"/>
              </a:spcAft>
              <a:buNone/>
            </a:pPr>
            <a:endParaRPr lang="en-US" sz="1100" b="1" dirty="0">
              <a:solidFill>
                <a:schemeClr val="tx1"/>
              </a:solidFill>
              <a:latin typeface="Inter" panose="020B0502030000000004" pitchFamily="34" charset="0"/>
              <a:ea typeface="Inter" panose="020B0502030000000004" pitchFamily="34" charset="0"/>
            </a:endParaRPr>
          </a:p>
          <a:p>
            <a:pPr marL="0" lvl="0" indent="0" algn="l" rtl="0">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Say:</a:t>
            </a:r>
          </a:p>
          <a:p>
            <a:pPr marL="0" lvl="0" indent="0" algn="l" rtl="0">
              <a:spcBef>
                <a:spcPts val="0"/>
              </a:spcBef>
              <a:spcAft>
                <a:spcPts val="0"/>
              </a:spcAft>
              <a:buNone/>
            </a:pPr>
            <a:r>
              <a:rPr lang="en-US" sz="1100" dirty="0">
                <a:solidFill>
                  <a:schemeClr val="tx1"/>
                </a:solidFill>
                <a:latin typeface="Inter" panose="020B0502030000000004" pitchFamily="34" charset="0"/>
                <a:ea typeface="Inter" panose="020B0502030000000004" pitchFamily="34" charset="0"/>
              </a:rPr>
              <a:t>Let’s read the types of Hold Transactions guides one-by-one.</a:t>
            </a:r>
          </a:p>
          <a:p>
            <a:pPr marL="0" lvl="0" indent="0" algn="l" rtl="0">
              <a:spcBef>
                <a:spcPts val="0"/>
              </a:spcBef>
              <a:spcAft>
                <a:spcPts val="0"/>
              </a:spcAft>
              <a:buNone/>
            </a:pPr>
            <a:endParaRPr lang="en-US" sz="1100" dirty="0">
              <a:solidFill>
                <a:schemeClr val="tx1"/>
              </a:solidFill>
              <a:latin typeface="Inter" panose="020B0502030000000004" pitchFamily="34" charset="0"/>
              <a:ea typeface="Inter" panose="020B05020300000000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e8510917cc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e8510917c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b="1" dirty="0">
                <a:solidFill>
                  <a:schemeClr val="dk1"/>
                </a:solidFill>
                <a:latin typeface="Inter" panose="020B0502030000000004" pitchFamily="34" charset="0"/>
                <a:ea typeface="Inter" panose="020B0502030000000004" pitchFamily="34" charset="0"/>
                <a:cs typeface="Rubik"/>
                <a:sym typeface="Rubik"/>
              </a:rPr>
              <a:t>Duration</a:t>
            </a:r>
          </a:p>
          <a:p>
            <a:pPr marL="0" lvl="0" indent="0" algn="l" rtl="0">
              <a:lnSpc>
                <a:spcPct val="115000"/>
              </a:lnSpc>
              <a:spcBef>
                <a:spcPts val="0"/>
              </a:spcBef>
              <a:spcAft>
                <a:spcPts val="0"/>
              </a:spcAft>
              <a:buNone/>
            </a:pPr>
            <a:r>
              <a:rPr lang="en-US" sz="1100" dirty="0">
                <a:solidFill>
                  <a:schemeClr val="dk1"/>
                </a:solidFill>
                <a:latin typeface="Inter" panose="020B0502030000000004" pitchFamily="34" charset="0"/>
                <a:ea typeface="Inter" panose="020B0502030000000004" pitchFamily="34" charset="0"/>
                <a:cs typeface="Rubik"/>
                <a:sym typeface="Rubik"/>
              </a:rPr>
              <a:t>NA</a:t>
            </a:r>
          </a:p>
          <a:p>
            <a:pPr marL="0" lvl="0" indent="0" algn="l" rtl="0">
              <a:lnSpc>
                <a:spcPct val="115000"/>
              </a:lnSpc>
              <a:spcBef>
                <a:spcPts val="0"/>
              </a:spcBef>
              <a:spcAft>
                <a:spcPts val="0"/>
              </a:spcAft>
              <a:buNone/>
            </a:pPr>
            <a:endParaRPr lang="en-US" sz="1100" dirty="0">
              <a:solidFill>
                <a:schemeClr val="dk1"/>
              </a:solidFill>
              <a:effectLst/>
              <a:latin typeface="Inter" panose="020B0502030000000004" pitchFamily="34" charset="0"/>
              <a:ea typeface="Inter" panose="020B0502030000000004" pitchFamily="34" charset="0"/>
              <a:cs typeface="Rubik"/>
              <a:sym typeface="Rubik"/>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latin typeface="Inter" panose="020B0502030000000004" pitchFamily="34" charset="0"/>
                <a:ea typeface="Inter" panose="020B0502030000000004" pitchFamily="34" charset="0"/>
              </a:rPr>
              <a:t>Transition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dirty="0">
                <a:solidFill>
                  <a:srgbClr val="0D0D0D"/>
                </a:solidFill>
                <a:effectLst/>
                <a:latin typeface="Inter" panose="020B0502030000000004" pitchFamily="34" charset="0"/>
                <a:ea typeface="Inter" panose="020B0502030000000004" pitchFamily="34" charset="0"/>
              </a:rPr>
              <a:t>Now, let’s learn how to use Hold Transactions guides with an example.</a:t>
            </a:r>
            <a:endParaRPr lang="en-US" sz="1100" b="1" dirty="0">
              <a:solidFill>
                <a:schemeClr val="dk1"/>
              </a:solidFill>
              <a:latin typeface="Inter" panose="020B0502030000000004" pitchFamily="34" charset="0"/>
              <a:ea typeface="Inter" panose="020B0502030000000004" pitchFamily="34" charset="0"/>
              <a:cs typeface="Inter"/>
              <a:sym typeface="Inter"/>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sz="1100" dirty="0">
              <a:solidFill>
                <a:schemeClr val="dk1"/>
              </a:solidFill>
              <a:latin typeface="Inter" panose="020B0502030000000004" pitchFamily="34" charset="0"/>
              <a:ea typeface="Inter" panose="020B0502030000000004" pitchFamily="34" charset="0"/>
              <a:cs typeface="Rubik"/>
              <a:sym typeface="Rubik"/>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a:extLst>
            <a:ext uri="{FF2B5EF4-FFF2-40B4-BE49-F238E27FC236}">
              <a16:creationId xmlns:a16="http://schemas.microsoft.com/office/drawing/2014/main" id="{4C139394-8D2C-8C16-57A2-CCED42B0B00D}"/>
            </a:ext>
          </a:extLst>
        </p:cNvPr>
        <p:cNvGrpSpPr/>
        <p:nvPr/>
      </p:nvGrpSpPr>
      <p:grpSpPr>
        <a:xfrm>
          <a:off x="0" y="0"/>
          <a:ext cx="0" cy="0"/>
          <a:chOff x="0" y="0"/>
          <a:chExt cx="0" cy="0"/>
        </a:xfrm>
      </p:grpSpPr>
      <p:sp>
        <p:nvSpPr>
          <p:cNvPr id="500" name="Google Shape;500;g2ee6d0cadc5_11_1271:notes">
            <a:extLst>
              <a:ext uri="{FF2B5EF4-FFF2-40B4-BE49-F238E27FC236}">
                <a16:creationId xmlns:a16="http://schemas.microsoft.com/office/drawing/2014/main" id="{5B8DBBF9-E8F7-E528-68EB-0887E063DF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ee6d0cadc5_11_1271:notes">
            <a:extLst>
              <a:ext uri="{FF2B5EF4-FFF2-40B4-BE49-F238E27FC236}">
                <a16:creationId xmlns:a16="http://schemas.microsoft.com/office/drawing/2014/main" id="{4B799C0C-EEE5-D56E-CD1D-08CE8D6A55D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N" b="1">
                <a:latin typeface="Inter" panose="020B0502030000000004" pitchFamily="34" charset="0"/>
                <a:ea typeface="Inter" panose="020B0502030000000004" pitchFamily="34" charset="0"/>
              </a:rPr>
              <a:t>Duration: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IN" b="0">
                <a:latin typeface="Inter" panose="020B0502030000000004" pitchFamily="34" charset="0"/>
                <a:ea typeface="Inter" panose="020B0502030000000004" pitchFamily="34" charset="0"/>
              </a:rPr>
              <a:t>NA</a:t>
            </a:r>
          </a:p>
          <a:p>
            <a:pPr marL="0" lvl="0" indent="0" algn="l" rtl="0">
              <a:spcBef>
                <a:spcPts val="0"/>
              </a:spcBef>
              <a:spcAft>
                <a:spcPts val="0"/>
              </a:spcAft>
              <a:buNone/>
            </a:pPr>
            <a:endParaRPr lang="en-IN" b="1">
              <a:latin typeface="Inter" panose="020B0502030000000004" pitchFamily="34" charset="0"/>
              <a:ea typeface="Inter" panose="020B0502030000000004" pitchFamily="34" charset="0"/>
            </a:endParaRPr>
          </a:p>
          <a:p>
            <a:pPr marL="0" lvl="0" indent="0" algn="l" rtl="0">
              <a:spcBef>
                <a:spcPts val="0"/>
              </a:spcBef>
              <a:spcAft>
                <a:spcPts val="0"/>
              </a:spcAft>
              <a:buNone/>
            </a:pPr>
            <a:r>
              <a:rPr lang="en-IN" b="1">
                <a:latin typeface="Inter" panose="020B0502030000000004" pitchFamily="34" charset="0"/>
                <a:ea typeface="Inter" panose="020B0502030000000004" pitchFamily="34" charset="0"/>
              </a:rPr>
              <a:t>Notes:</a:t>
            </a:r>
          </a:p>
          <a:p>
            <a:pPr marL="0" lvl="0" indent="0" algn="l" rtl="0">
              <a:spcBef>
                <a:spcPts val="0"/>
              </a:spcBef>
              <a:spcAft>
                <a:spcPts val="0"/>
              </a:spcAft>
              <a:buNone/>
            </a:pPr>
            <a:r>
              <a:rPr lang="en-IN" b="0">
                <a:latin typeface="Inter" panose="020B0502030000000004" pitchFamily="34" charset="0"/>
                <a:ea typeface="Inter" panose="020B0502030000000004" pitchFamily="34" charset="0"/>
              </a:rPr>
              <a:t>NA</a:t>
            </a:r>
          </a:p>
          <a:p>
            <a:pPr marL="0" lvl="0" indent="0" algn="l" rtl="0">
              <a:spcBef>
                <a:spcPts val="0"/>
              </a:spcBef>
              <a:spcAft>
                <a:spcPts val="0"/>
              </a:spcAft>
              <a:buNone/>
            </a:pPr>
            <a:endParaRPr/>
          </a:p>
        </p:txBody>
      </p:sp>
    </p:spTree>
    <p:extLst>
      <p:ext uri="{BB962C8B-B14F-4D97-AF65-F5344CB8AC3E}">
        <p14:creationId xmlns:p14="http://schemas.microsoft.com/office/powerpoint/2010/main" val="267167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a:extLst>
            <a:ext uri="{FF2B5EF4-FFF2-40B4-BE49-F238E27FC236}">
              <a16:creationId xmlns:a16="http://schemas.microsoft.com/office/drawing/2014/main" id="{6DDE28FD-4B69-195F-918B-0B61E17E3C9D}"/>
            </a:ext>
          </a:extLst>
        </p:cNvPr>
        <p:cNvGrpSpPr/>
        <p:nvPr/>
      </p:nvGrpSpPr>
      <p:grpSpPr>
        <a:xfrm>
          <a:off x="0" y="0"/>
          <a:ext cx="0" cy="0"/>
          <a:chOff x="0" y="0"/>
          <a:chExt cx="0" cy="0"/>
        </a:xfrm>
      </p:grpSpPr>
      <p:sp>
        <p:nvSpPr>
          <p:cNvPr id="677" name="Google Shape;677;g306175464be_1_54:notes">
            <a:extLst>
              <a:ext uri="{FF2B5EF4-FFF2-40B4-BE49-F238E27FC236}">
                <a16:creationId xmlns:a16="http://schemas.microsoft.com/office/drawing/2014/main" id="{909A3E2A-0F29-2756-2FE8-534570A4BE0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306175464be_1_54:notes">
            <a:extLst>
              <a:ext uri="{FF2B5EF4-FFF2-40B4-BE49-F238E27FC236}">
                <a16:creationId xmlns:a16="http://schemas.microsoft.com/office/drawing/2014/main" id="{0E724146-C121-5E50-B951-D69903CF1A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Duration: </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3 minutes</a:t>
            </a:r>
          </a:p>
          <a:p>
            <a:pPr marL="0" lvl="0" indent="0" algn="l" rtl="0">
              <a:lnSpc>
                <a:spcPct val="115000"/>
              </a:lnSpc>
              <a:spcBef>
                <a:spcPts val="0"/>
              </a:spcBef>
              <a:spcAft>
                <a:spcPts val="0"/>
              </a:spcAft>
              <a:buNone/>
            </a:pPr>
            <a:endParaRPr lang="en-US" sz="1100" b="1"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Say:</a:t>
            </a:r>
          </a:p>
          <a:p>
            <a:pPr marL="0" lvl="0" indent="0" algn="l" rtl="0">
              <a:lnSpc>
                <a:spcPct val="115000"/>
              </a:lnSpc>
              <a:spcBef>
                <a:spcPts val="0"/>
              </a:spcBef>
              <a:spcAft>
                <a:spcPts val="0"/>
              </a:spcAft>
              <a:buNone/>
            </a:pPr>
            <a:r>
              <a:rPr lang="en-US" sz="1100" dirty="0">
                <a:solidFill>
                  <a:schemeClr val="tx1"/>
                </a:solidFill>
              </a:rPr>
              <a:t>Amazon Connect is integrated into CCAT and enables you (specialists) to efficiently manage live customer calls and chats. It streamlines customer routing, provides important details like customer intent, authentication status, and previous bot conversations, ensuring you have the context needed to assist quickly.</a:t>
            </a:r>
            <a:r>
              <a:rPr lang="en-US" sz="1100" b="0" dirty="0">
                <a:solidFill>
                  <a:schemeClr val="tx1"/>
                </a:solidFill>
                <a:latin typeface="Inter" panose="020B0502030000000004" pitchFamily="34" charset="0"/>
                <a:ea typeface="Inter" panose="020B0502030000000004" pitchFamily="34" charset="0"/>
              </a:rPr>
              <a:t> It </a:t>
            </a:r>
            <a:r>
              <a:rPr lang="en-US" sz="1100" dirty="0">
                <a:solidFill>
                  <a:schemeClr val="tx1"/>
                </a:solidFill>
              </a:rPr>
              <a:t>primarily runs in the background, requiring you (specialists) to launch it along with their other tools.</a:t>
            </a:r>
            <a:endParaRPr lang="en-US" sz="1100" b="0"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endParaRPr lang="en-US" sz="1100" b="0"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Do:</a:t>
            </a:r>
            <a:endParaRPr lang="en-US" sz="1100" b="0" dirty="0">
              <a:solidFill>
                <a:schemeClr val="tx1"/>
              </a:solidFill>
            </a:endParaRPr>
          </a:p>
          <a:p>
            <a:pPr marL="0" lvl="0" indent="0" algn="l" rtl="0">
              <a:lnSpc>
                <a:spcPct val="115000"/>
              </a:lnSpc>
              <a:spcBef>
                <a:spcPts val="0"/>
              </a:spcBef>
              <a:spcAft>
                <a:spcPts val="0"/>
              </a:spcAft>
              <a:buNone/>
            </a:pPr>
            <a:r>
              <a:rPr lang="en-US" sz="1100" b="0" dirty="0">
                <a:solidFill>
                  <a:schemeClr val="tx1"/>
                </a:solidFill>
              </a:rPr>
              <a:t>Read the key features and explain briefly.  </a:t>
            </a:r>
          </a:p>
          <a:p>
            <a:pPr marL="0" lvl="0" indent="0" algn="l" rtl="0">
              <a:lnSpc>
                <a:spcPct val="115000"/>
              </a:lnSpc>
              <a:spcBef>
                <a:spcPts val="0"/>
              </a:spcBef>
              <a:spcAft>
                <a:spcPts val="0"/>
              </a:spcAft>
              <a:buNone/>
            </a:pPr>
            <a:endParaRPr lang="en-US" sz="1100" b="0" i="0" dirty="0">
              <a:solidFill>
                <a:schemeClr val="tx1"/>
              </a:solidFill>
              <a:effectLst/>
              <a:ea typeface="Inter" panose="020B0502030000000004" pitchFamily="34" charset="0"/>
            </a:endParaRPr>
          </a:p>
          <a:p>
            <a:pPr marL="0" lvl="0" indent="0" algn="l" rtl="0">
              <a:spcBef>
                <a:spcPts val="0"/>
              </a:spcBef>
              <a:spcAft>
                <a:spcPts val="0"/>
              </a:spcAft>
              <a:buNone/>
            </a:pPr>
            <a:r>
              <a:rPr lang="en-US" sz="1100" b="1" dirty="0">
                <a:solidFill>
                  <a:schemeClr val="tx1"/>
                </a:solidFill>
              </a:rPr>
              <a:t>Transition: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dirty="0">
                <a:solidFill>
                  <a:schemeClr val="tx1"/>
                </a:solidFill>
                <a:effectLst/>
              </a:rPr>
              <a:t>Let’s check out a few examples of Amazon Connect.</a:t>
            </a:r>
            <a:endParaRPr lang="en-US" sz="1100" b="0" dirty="0">
              <a:solidFill>
                <a:schemeClr val="tx1"/>
              </a:solidFill>
              <a:latin typeface="Inter"/>
              <a:ea typeface="Inter"/>
              <a:cs typeface="Inter"/>
              <a:sym typeface="Inter"/>
            </a:endParaRPr>
          </a:p>
          <a:p>
            <a:pPr marL="0" lvl="0" indent="0" algn="l" rtl="0">
              <a:spcBef>
                <a:spcPts val="0"/>
              </a:spcBef>
              <a:spcAft>
                <a:spcPts val="0"/>
              </a:spcAft>
              <a:buNone/>
            </a:pPr>
            <a:endParaRPr lang="en-US" sz="1100" dirty="0">
              <a:solidFill>
                <a:schemeClr val="tx1"/>
              </a:solidFill>
            </a:endParaRPr>
          </a:p>
          <a:p>
            <a:pPr marL="0" lvl="0" indent="0" algn="l" rtl="0">
              <a:lnSpc>
                <a:spcPct val="115000"/>
              </a:lnSpc>
              <a:spcBef>
                <a:spcPts val="0"/>
              </a:spcBef>
              <a:spcAft>
                <a:spcPts val="0"/>
              </a:spcAft>
              <a:buNone/>
            </a:pPr>
            <a:endParaRPr lang="en-US" sz="1100" b="0" dirty="0">
              <a:solidFill>
                <a:schemeClr val="tx1"/>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2534130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Duration: </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3 minutes</a:t>
            </a:r>
          </a:p>
          <a:p>
            <a:pPr marL="0" lvl="0" indent="0" algn="l" rtl="0">
              <a:lnSpc>
                <a:spcPct val="115000"/>
              </a:lnSpc>
              <a:spcBef>
                <a:spcPts val="0"/>
              </a:spcBef>
              <a:spcAft>
                <a:spcPts val="0"/>
              </a:spcAft>
              <a:buNone/>
            </a:pPr>
            <a:endParaRPr lang="en-US" sz="1100" b="0"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Do:</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Display callouts and highlights one-by-one using up/down arrows or left/right arrows on the keyboard.</a:t>
            </a:r>
          </a:p>
          <a:p>
            <a:pPr marL="0" lvl="0" indent="0" algn="l" rtl="0">
              <a:lnSpc>
                <a:spcPct val="115000"/>
              </a:lnSpc>
              <a:spcBef>
                <a:spcPts val="0"/>
              </a:spcBef>
              <a:spcAft>
                <a:spcPts val="0"/>
              </a:spcAft>
              <a:buNone/>
            </a:pPr>
            <a:endParaRPr lang="en-US" sz="1100" b="1"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Say:</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These are examples of interactions connecting through Amazon connect.</a:t>
            </a:r>
          </a:p>
          <a:p>
            <a:pPr marL="0" lvl="0" indent="0" algn="l" rtl="0">
              <a:lnSpc>
                <a:spcPct val="115000"/>
              </a:lnSpc>
              <a:spcBef>
                <a:spcPts val="0"/>
              </a:spcBef>
              <a:spcAft>
                <a:spcPts val="0"/>
              </a:spcAft>
              <a:buNone/>
            </a:pPr>
            <a:endParaRPr lang="en-US" sz="1100" b="0" dirty="0">
              <a:solidFill>
                <a:schemeClr val="tx1"/>
              </a:solidFill>
              <a:latin typeface="Inter" panose="020B0502030000000004" pitchFamily="34" charset="0"/>
              <a:ea typeface="Inter" panose="020B0502030000000004" pitchFamily="34" charset="0"/>
            </a:endParaRPr>
          </a:p>
          <a:p>
            <a:pPr marL="0" indent="0">
              <a:buFontTx/>
              <a:buNone/>
            </a:pPr>
            <a:r>
              <a:rPr lang="en-US" dirty="0">
                <a:solidFill>
                  <a:schemeClr val="tx1"/>
                </a:solidFill>
              </a:rPr>
              <a:t>As a customer service specialist, you play a key role in managing your status within the system, whether you’re available, on a break, in training, or handling back-office tasks. Based on your schedule in Calabrio, Amazon Connect ensures that you receive calls or chats only when you're available.</a:t>
            </a:r>
          </a:p>
          <a:p>
            <a:pPr marL="0" indent="0">
              <a:buFontTx/>
              <a:buNone/>
            </a:pPr>
            <a:r>
              <a:rPr lang="en-US" dirty="0">
                <a:solidFill>
                  <a:schemeClr val="tx1"/>
                </a:solidFill>
              </a:rPr>
              <a:t>To provide a seamless experience, you can review the customer’s previous interactions with the Bot, giving you valuable context before engaging. You’ll also see their verification status, allowing you to take the right steps before addressing their issue.</a:t>
            </a:r>
          </a:p>
          <a:p>
            <a:pPr marL="0" indent="0">
              <a:buFontTx/>
              <a:buNone/>
            </a:pPr>
            <a:r>
              <a:rPr lang="en-US" dirty="0">
                <a:solidFill>
                  <a:schemeClr val="tx1"/>
                </a:solidFill>
              </a:rPr>
              <a:t>Once the issue is resolved, you’ll end the interaction, ensuring your status updates correctly in the system. Additionally, you’ll keep an eye on two key chat timers: the total chat duration and the time since the customer last responded, helping you manage conversations efficiently.</a:t>
            </a:r>
          </a:p>
          <a:p>
            <a:pPr marL="0" lvl="0" indent="0" algn="l" rtl="0">
              <a:lnSpc>
                <a:spcPct val="115000"/>
              </a:lnSpc>
              <a:spcBef>
                <a:spcPts val="0"/>
              </a:spcBef>
              <a:spcAft>
                <a:spcPts val="0"/>
              </a:spcAft>
              <a:buNone/>
            </a:pPr>
            <a:endParaRPr lang="en-US" sz="1100" b="0"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Transition</a:t>
            </a:r>
          </a:p>
          <a:p>
            <a:pPr marL="0" lvl="0" indent="0" algn="l" rtl="0">
              <a:lnSpc>
                <a:spcPct val="115000"/>
              </a:lnSpc>
              <a:spcBef>
                <a:spcPts val="0"/>
              </a:spcBef>
              <a:spcAft>
                <a:spcPts val="0"/>
              </a:spcAft>
              <a:buNone/>
            </a:pPr>
            <a:r>
              <a:rPr lang="en-US" dirty="0">
                <a:solidFill>
                  <a:schemeClr val="tx1"/>
                </a:solidFill>
              </a:rPr>
              <a:t>Now let’s learn about the purpose of Agent Assist during a specialist’s interactions with a customer.</a:t>
            </a:r>
            <a:endParaRPr lang="en-IN" b="0" dirty="0">
              <a:solidFill>
                <a:schemeClr val="tx1"/>
              </a:solidFill>
            </a:endParaRPr>
          </a:p>
        </p:txBody>
      </p:sp>
    </p:spTree>
    <p:extLst>
      <p:ext uri="{BB962C8B-B14F-4D97-AF65-F5344CB8AC3E}">
        <p14:creationId xmlns:p14="http://schemas.microsoft.com/office/powerpoint/2010/main" val="1825681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a:extLst>
            <a:ext uri="{FF2B5EF4-FFF2-40B4-BE49-F238E27FC236}">
              <a16:creationId xmlns:a16="http://schemas.microsoft.com/office/drawing/2014/main" id="{3F6A635A-46A1-FFE2-0642-1795472F30FE}"/>
            </a:ext>
          </a:extLst>
        </p:cNvPr>
        <p:cNvGrpSpPr/>
        <p:nvPr/>
      </p:nvGrpSpPr>
      <p:grpSpPr>
        <a:xfrm>
          <a:off x="0" y="0"/>
          <a:ext cx="0" cy="0"/>
          <a:chOff x="0" y="0"/>
          <a:chExt cx="0" cy="0"/>
        </a:xfrm>
      </p:grpSpPr>
      <p:sp>
        <p:nvSpPr>
          <p:cNvPr id="500" name="Google Shape;500;g2ee6d0cadc5_11_1271:notes">
            <a:extLst>
              <a:ext uri="{FF2B5EF4-FFF2-40B4-BE49-F238E27FC236}">
                <a16:creationId xmlns:a16="http://schemas.microsoft.com/office/drawing/2014/main" id="{02FAC52B-FAFE-35A9-2676-A0445A905D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ee6d0cadc5_11_1271:notes">
            <a:extLst>
              <a:ext uri="{FF2B5EF4-FFF2-40B4-BE49-F238E27FC236}">
                <a16:creationId xmlns:a16="http://schemas.microsoft.com/office/drawing/2014/main" id="{4F512374-2915-871E-1AE2-8D34F21475F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N" b="1">
                <a:latin typeface="Inter" panose="020B0502030000000004" pitchFamily="34" charset="0"/>
                <a:ea typeface="Inter" panose="020B0502030000000004" pitchFamily="34" charset="0"/>
              </a:rPr>
              <a:t>Duration: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IN" b="0">
                <a:latin typeface="Inter" panose="020B0502030000000004" pitchFamily="34" charset="0"/>
                <a:ea typeface="Inter" panose="020B0502030000000004" pitchFamily="34" charset="0"/>
              </a:rPr>
              <a:t>NA</a:t>
            </a:r>
          </a:p>
          <a:p>
            <a:pPr marL="0" lvl="0" indent="0" algn="l" rtl="0">
              <a:spcBef>
                <a:spcPts val="0"/>
              </a:spcBef>
              <a:spcAft>
                <a:spcPts val="0"/>
              </a:spcAft>
              <a:buNone/>
            </a:pPr>
            <a:endParaRPr lang="en-IN" b="1">
              <a:latin typeface="Inter" panose="020B0502030000000004" pitchFamily="34" charset="0"/>
              <a:ea typeface="Inter" panose="020B0502030000000004" pitchFamily="34" charset="0"/>
            </a:endParaRPr>
          </a:p>
          <a:p>
            <a:pPr marL="0" lvl="0" indent="0" algn="l" rtl="0">
              <a:spcBef>
                <a:spcPts val="0"/>
              </a:spcBef>
              <a:spcAft>
                <a:spcPts val="0"/>
              </a:spcAft>
              <a:buNone/>
            </a:pPr>
            <a:r>
              <a:rPr lang="en-IN" b="1">
                <a:latin typeface="Inter" panose="020B0502030000000004" pitchFamily="34" charset="0"/>
                <a:ea typeface="Inter" panose="020B0502030000000004" pitchFamily="34" charset="0"/>
              </a:rPr>
              <a:t>Notes:</a:t>
            </a:r>
          </a:p>
          <a:p>
            <a:pPr marL="0" lvl="0" indent="0" algn="l" rtl="0">
              <a:spcBef>
                <a:spcPts val="0"/>
              </a:spcBef>
              <a:spcAft>
                <a:spcPts val="0"/>
              </a:spcAft>
              <a:buNone/>
            </a:pPr>
            <a:r>
              <a:rPr lang="en-IN" b="0">
                <a:latin typeface="Inter" panose="020B0502030000000004" pitchFamily="34" charset="0"/>
                <a:ea typeface="Inter" panose="020B0502030000000004" pitchFamily="34" charset="0"/>
              </a:rPr>
              <a:t>NA</a:t>
            </a:r>
          </a:p>
          <a:p>
            <a:pPr marL="0" lvl="0" indent="0" algn="l" rtl="0">
              <a:spcBef>
                <a:spcPts val="0"/>
              </a:spcBef>
              <a:spcAft>
                <a:spcPts val="0"/>
              </a:spcAft>
              <a:buNone/>
            </a:pPr>
            <a:endParaRPr/>
          </a:p>
        </p:txBody>
      </p:sp>
    </p:spTree>
    <p:extLst>
      <p:ext uri="{BB962C8B-B14F-4D97-AF65-F5344CB8AC3E}">
        <p14:creationId xmlns:p14="http://schemas.microsoft.com/office/powerpoint/2010/main" val="51986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306175464b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306175464b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sz="1100" b="1" kern="1200" dirty="0">
                <a:solidFill>
                  <a:schemeClr val="tx1"/>
                </a:solidFill>
                <a:latin typeface="Inter" panose="020B0502030000000004" pitchFamily="34" charset="0"/>
                <a:ea typeface="Inter" panose="020B0502030000000004" pitchFamily="34" charset="0"/>
              </a:rPr>
              <a:t>Duration: </a:t>
            </a:r>
          </a:p>
          <a:p>
            <a:pPr marL="0" indent="0">
              <a:buNone/>
              <a:defRPr/>
            </a:pPr>
            <a:r>
              <a:rPr kumimoji="0" lang="en-US" sz="1100" b="0" i="0" u="none" strike="noStrike" kern="1200" cap="none" spc="0" normalizeH="0" baseline="0" noProof="0" dirty="0">
                <a:ln>
                  <a:noFill/>
                </a:ln>
                <a:solidFill>
                  <a:schemeClr val="tx1"/>
                </a:solidFill>
                <a:effectLst/>
                <a:uLnTx/>
                <a:uFillTx/>
                <a:latin typeface="Inter" panose="020B0502030000000004" pitchFamily="34" charset="0"/>
                <a:ea typeface="Inter" panose="020B0502030000000004" pitchFamily="34" charset="0"/>
                <a:cs typeface="Roboto" panose="02000000000000000000" pitchFamily="2" charset="0"/>
              </a:rPr>
              <a:t>5 minutes</a:t>
            </a:r>
            <a:endParaRPr lang="en-US" sz="1100" b="0" i="0" u="none" strike="noStrike" kern="1200" cap="none" spc="0" normalizeH="0" baseline="0" noProof="0" dirty="0">
              <a:ln>
                <a:noFill/>
              </a:ln>
              <a:solidFill>
                <a:schemeClr val="tx1"/>
              </a:solidFill>
              <a:effectLst/>
              <a:uLnTx/>
              <a:uFillTx/>
              <a:latin typeface="Inter" panose="020B0502030000000004" pitchFamily="34" charset="0"/>
              <a:ea typeface="Inter" panose="020B0502030000000004" pitchFamily="34"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tx1"/>
              </a:solidFill>
              <a:effectLst/>
              <a:uLnTx/>
              <a:uFillTx/>
              <a:latin typeface="Inter" panose="020B0502030000000004" pitchFamily="34" charset="0"/>
              <a:ea typeface="Inter" panose="020B0502030000000004" pitchFamily="34" charset="0"/>
              <a:cs typeface="Roboto" panose="02000000000000000000" pitchFamily="2" charset="0"/>
            </a:endParaRPr>
          </a:p>
          <a:p>
            <a:pPr marL="0" indent="0">
              <a:spcAft>
                <a:spcPts val="200"/>
              </a:spcAft>
              <a:buNone/>
            </a:pPr>
            <a:r>
              <a:rPr lang="en-US" sz="1100" b="1" dirty="0">
                <a:solidFill>
                  <a:schemeClr val="tx1"/>
                </a:solidFill>
                <a:latin typeface="Inter" panose="020B0502030000000004" pitchFamily="34" charset="0"/>
                <a:ea typeface="Inter" panose="020B0502030000000004" pitchFamily="34" charset="0"/>
              </a:rPr>
              <a:t>Say:</a:t>
            </a:r>
            <a:endParaRPr lang="en-US" sz="1100" dirty="0">
              <a:solidFill>
                <a:schemeClr val="tx1"/>
              </a:solidFill>
              <a:latin typeface="Inter" panose="020B0502030000000004" pitchFamily="34" charset="0"/>
              <a:ea typeface="Inter" panose="020B0502030000000004" pitchFamily="34" charset="0"/>
            </a:endParaRPr>
          </a:p>
          <a:p>
            <a:pPr marL="0" indent="0">
              <a:spcAft>
                <a:spcPts val="200"/>
              </a:spcAft>
              <a:buNone/>
            </a:pPr>
            <a:r>
              <a:rPr lang="en-US" sz="1100" dirty="0">
                <a:solidFill>
                  <a:schemeClr val="tx1"/>
                </a:solidFill>
                <a:latin typeface="Inter" panose="020B0502030000000004" pitchFamily="34" charset="0"/>
                <a:ea typeface="Inter" panose="020B0502030000000004" pitchFamily="34" charset="0"/>
              </a:rPr>
              <a:t>Let’s shake off that post-lunch slump with a quick energizer to get us moving!</a:t>
            </a:r>
          </a:p>
          <a:p>
            <a:pPr marL="0" indent="0">
              <a:spcAft>
                <a:spcPts val="200"/>
              </a:spcAft>
              <a:buNone/>
            </a:pPr>
            <a:endParaRPr lang="en-US" sz="1100" b="1" dirty="0">
              <a:solidFill>
                <a:schemeClr val="tx1"/>
              </a:solidFill>
              <a:latin typeface="Inter" panose="020B0502030000000004" pitchFamily="34" charset="0"/>
              <a:ea typeface="Inter" panose="020B050203000000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Inter" panose="020B0502030000000004" pitchFamily="34" charset="0"/>
                <a:ea typeface="Inter" panose="020B0502030000000004" pitchFamily="34" charset="0"/>
                <a:cs typeface="Roboto" panose="02000000000000000000" pitchFamily="2" charset="0"/>
              </a:rPr>
              <a:t>Do:</a:t>
            </a:r>
          </a:p>
          <a:p>
            <a:pPr marL="171450" indent="-171450" algn="l" rtl="0" fontAlgn="base"/>
            <a:r>
              <a:rPr lang="en-US" sz="1100" b="0" i="0" dirty="0">
                <a:solidFill>
                  <a:schemeClr val="tx1"/>
                </a:solidFill>
                <a:effectLst/>
                <a:latin typeface="Inter" panose="020B0502030000000004" pitchFamily="34" charset="0"/>
                <a:ea typeface="Inter" panose="020B0502030000000004" pitchFamily="34" charset="0"/>
              </a:rPr>
              <a:t>Pair up the participants and have them stand facing each other. </a:t>
            </a:r>
          </a:p>
          <a:p>
            <a:pPr marL="171450" indent="-171450" algn="l" rtl="0" fontAlgn="base"/>
            <a:r>
              <a:rPr lang="en-US" sz="1100" b="0" i="0" dirty="0">
                <a:solidFill>
                  <a:schemeClr val="tx1"/>
                </a:solidFill>
                <a:effectLst/>
                <a:latin typeface="Inter" panose="020B0502030000000004" pitchFamily="34" charset="0"/>
                <a:ea typeface="Inter" panose="020B0502030000000004" pitchFamily="34" charset="0"/>
              </a:rPr>
              <a:t>Make one person in each pair the “leader” and the other the “mirror.” </a:t>
            </a:r>
          </a:p>
          <a:p>
            <a:pPr marL="171450" indent="-171450" algn="l" rtl="0" fontAlgn="base"/>
            <a:r>
              <a:rPr lang="en-US" sz="1100" b="0" i="0" dirty="0">
                <a:solidFill>
                  <a:schemeClr val="tx1"/>
                </a:solidFill>
                <a:effectLst/>
                <a:latin typeface="Inter" panose="020B0502030000000004" pitchFamily="34" charset="0"/>
                <a:ea typeface="Inter" panose="020B0502030000000004" pitchFamily="34" charset="0"/>
              </a:rPr>
              <a:t>Ask the “leader” to make slow, simple movements (e.g., raising an arm, nodding their head, stepping to the side), and the “mirror” must mimic the movements as closely as possible.  </a:t>
            </a:r>
          </a:p>
          <a:p>
            <a:pPr marL="171450" indent="-171450" algn="l" rtl="0" fontAlgn="base"/>
            <a:r>
              <a:rPr lang="en-US" sz="1100" b="0" i="0" dirty="0">
                <a:solidFill>
                  <a:schemeClr val="tx1"/>
                </a:solidFill>
                <a:effectLst/>
                <a:latin typeface="Inter" panose="020B0502030000000004" pitchFamily="34" charset="0"/>
                <a:ea typeface="Inter" panose="020B0502030000000004" pitchFamily="34" charset="0"/>
              </a:rPr>
              <a:t>Remind them that mirrors are laterally inverted, so the mirror participant must mimic accordingly. </a:t>
            </a:r>
          </a:p>
          <a:p>
            <a:pPr marL="171450" indent="-171450" algn="l" rtl="0" fontAlgn="base"/>
            <a:r>
              <a:rPr lang="en-US" sz="1100" b="0" i="0" dirty="0">
                <a:solidFill>
                  <a:schemeClr val="tx1"/>
                </a:solidFill>
                <a:effectLst/>
                <a:latin typeface="Inter" panose="020B0502030000000004" pitchFamily="34" charset="0"/>
                <a:ea typeface="Inter" panose="020B0502030000000004" pitchFamily="34" charset="0"/>
              </a:rPr>
              <a:t>Ensure this activity not only gets participants moving but also helps them re-engage their minds and bodies. </a:t>
            </a:r>
          </a:p>
          <a:p>
            <a:pPr marL="171450" indent="-171450" algn="l" rtl="0" fontAlgn="base"/>
            <a:r>
              <a:rPr lang="en-US" sz="1100" dirty="0">
                <a:solidFill>
                  <a:schemeClr val="tx1"/>
                </a:solidFill>
                <a:latin typeface="Inter" panose="020B0502030000000004" pitchFamily="34" charset="0"/>
                <a:ea typeface="Inter" panose="020B0502030000000004" pitchFamily="34" charset="0"/>
              </a:rPr>
              <a:t>Conduct the energizer activity as per the instructions. </a:t>
            </a:r>
          </a:p>
          <a:p>
            <a:pPr marL="0" indent="0">
              <a:spcAft>
                <a:spcPts val="200"/>
              </a:spcAft>
              <a:buNone/>
            </a:pPr>
            <a:endParaRPr lang="en-US" sz="1100" b="1" dirty="0">
              <a:solidFill>
                <a:schemeClr val="tx1"/>
              </a:solidFill>
              <a:latin typeface="Inter" panose="020B0502030000000004" pitchFamily="34" charset="0"/>
              <a:ea typeface="Inter" panose="020B0502030000000004" pitchFamily="34" charset="0"/>
            </a:endParaRPr>
          </a:p>
          <a:p>
            <a:pPr marL="0" indent="0">
              <a:spcAft>
                <a:spcPts val="200"/>
              </a:spcAft>
              <a:buNone/>
            </a:pPr>
            <a:r>
              <a:rPr lang="en-US" sz="1100" b="1" dirty="0">
                <a:solidFill>
                  <a:schemeClr val="tx1"/>
                </a:solidFill>
                <a:latin typeface="Inter" panose="020B0502030000000004" pitchFamily="34" charset="0"/>
                <a:ea typeface="Inter" panose="020B0502030000000004" pitchFamily="34" charset="0"/>
              </a:rPr>
              <a:t>Transition</a:t>
            </a:r>
            <a:r>
              <a:rPr lang="en-US" sz="1100" dirty="0">
                <a:solidFill>
                  <a:schemeClr val="tx1"/>
                </a:solidFill>
                <a:latin typeface="Inter" panose="020B0502030000000004" pitchFamily="34" charset="0"/>
                <a:ea typeface="Inter" panose="020B0502030000000004" pitchFamily="34" charset="0"/>
              </a:rPr>
              <a:t>:</a:t>
            </a:r>
          </a:p>
          <a:p>
            <a:pPr marL="0" indent="0">
              <a:spcAft>
                <a:spcPts val="200"/>
              </a:spcAft>
              <a:buNone/>
            </a:pPr>
            <a:r>
              <a:rPr lang="en-US" sz="1100" dirty="0">
                <a:solidFill>
                  <a:schemeClr val="tx1"/>
                </a:solidFill>
                <a:latin typeface="Inter" panose="020B0502030000000004" pitchFamily="34" charset="0"/>
                <a:ea typeface="Inter" panose="020B0502030000000004" pitchFamily="34" charset="0"/>
              </a:rPr>
              <a:t>Feeling recharged? Awesome! </a:t>
            </a:r>
            <a:r>
              <a:rPr kumimoji="0" lang="en-US" sz="1100" b="0" i="0" u="none" strike="noStrike" kern="1200" cap="none" spc="0" normalizeH="0" baseline="0" noProof="0" dirty="0">
                <a:ln>
                  <a:noFill/>
                </a:ln>
                <a:solidFill>
                  <a:schemeClr val="tx1"/>
                </a:solidFill>
                <a:effectLst/>
                <a:uLnTx/>
                <a:uFillTx/>
                <a:latin typeface="Inter" panose="020B0502030000000004" pitchFamily="34" charset="0"/>
                <a:ea typeface="Inter" panose="020B0502030000000004" pitchFamily="34" charset="0"/>
                <a:cs typeface="Roboto"/>
              </a:rPr>
              <a:t>Let’s delve in to uncover what these tools are all about.</a:t>
            </a:r>
            <a:endParaRPr lang="en-US" sz="1100" dirty="0">
              <a:solidFill>
                <a:schemeClr val="tx1"/>
              </a:solidFill>
              <a:latin typeface="Inter" panose="020B0502030000000004" pitchFamily="34" charset="0"/>
              <a:ea typeface="Inter" panose="020B0502030000000004" pitchFamily="34" charset="0"/>
            </a:endParaRPr>
          </a:p>
          <a:p>
            <a:pPr marL="158750" indent="0">
              <a:buFont typeface="Arial" panose="020B0604020202020204" pitchFamily="34" charset="0"/>
              <a:buNone/>
            </a:pPr>
            <a:endParaRPr lang="en-US" sz="1100" dirty="0">
              <a:solidFill>
                <a:schemeClr val="tx1"/>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3549274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Duration: </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1 minute</a:t>
            </a:r>
          </a:p>
          <a:p>
            <a:pPr marL="0" lvl="0" indent="0" algn="l" rtl="0">
              <a:lnSpc>
                <a:spcPct val="115000"/>
              </a:lnSpc>
              <a:spcBef>
                <a:spcPts val="0"/>
              </a:spcBef>
              <a:spcAft>
                <a:spcPts val="0"/>
              </a:spcAft>
              <a:buNone/>
            </a:pPr>
            <a:endParaRPr lang="en-US" sz="1100" b="1"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Say:</a:t>
            </a:r>
          </a:p>
          <a:p>
            <a:pPr marL="0" lvl="0" indent="0" algn="l" rtl="0">
              <a:lnSpc>
                <a:spcPct val="115000"/>
              </a:lnSpc>
              <a:spcBef>
                <a:spcPts val="0"/>
              </a:spcBef>
              <a:spcAft>
                <a:spcPts val="0"/>
              </a:spcAft>
              <a:buNone/>
            </a:pPr>
            <a:r>
              <a:rPr lang="en-US" b="0" dirty="0">
                <a:solidFill>
                  <a:schemeClr val="tx1"/>
                </a:solidFill>
              </a:rPr>
              <a:t>Agent Assist is your smart assistant during live conversations with customer. It automatically pulls up the most relevant articles from KB (Knowledge Base) or the Help Center, saving you time and effort in searching for answers. By showing the right resources based on the customer's inquiry, it helps you resolve issues faster and more efficiently, so you can focus </a:t>
            </a:r>
            <a:r>
              <a:rPr lang="en-US" dirty="0">
                <a:solidFill>
                  <a:schemeClr val="tx1"/>
                </a:solidFill>
              </a:rPr>
              <a:t>on delivering smooth and helpful experience.</a:t>
            </a:r>
          </a:p>
          <a:p>
            <a:pPr marL="0" lvl="0" indent="0" algn="l" rtl="0">
              <a:lnSpc>
                <a:spcPct val="115000"/>
              </a:lnSpc>
              <a:spcBef>
                <a:spcPts val="0"/>
              </a:spcBef>
              <a:spcAft>
                <a:spcPts val="0"/>
              </a:spcAft>
              <a:buNone/>
            </a:pPr>
            <a:endParaRPr lang="en-US" sz="1100" b="1"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Transition</a:t>
            </a: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b="0" i="0" dirty="0">
                <a:solidFill>
                  <a:schemeClr val="tx1"/>
                </a:solidFill>
                <a:effectLst/>
              </a:rPr>
              <a:t>Let’s check out examples of Agent Assist.</a:t>
            </a:r>
            <a:endParaRPr lang="en-US" b="1" dirty="0">
              <a:solidFill>
                <a:schemeClr val="tx1"/>
              </a:solidFill>
              <a:latin typeface="Inter"/>
              <a:ea typeface="Inter"/>
              <a:cs typeface="Inter"/>
              <a:sym typeface="Inter"/>
            </a:endParaRPr>
          </a:p>
          <a:p>
            <a:pPr marL="0" lvl="0" indent="0" algn="l" rtl="0">
              <a:lnSpc>
                <a:spcPct val="115000"/>
              </a:lnSpc>
              <a:spcBef>
                <a:spcPts val="0"/>
              </a:spcBef>
              <a:spcAft>
                <a:spcPts val="0"/>
              </a:spcAft>
              <a:buNone/>
            </a:pPr>
            <a:endParaRPr lang="en-US" sz="1100" b="1" dirty="0">
              <a:solidFill>
                <a:schemeClr val="tx1"/>
              </a:solidFill>
              <a:latin typeface="Inter" panose="020B0502030000000004" pitchFamily="34" charset="0"/>
              <a:ea typeface="Inter" panose="020B0502030000000004" pitchFamily="34" charset="0"/>
            </a:endParaRPr>
          </a:p>
          <a:p>
            <a:endParaRPr lang="en-IN" dirty="0">
              <a:solidFill>
                <a:schemeClr val="tx1"/>
              </a:solidFill>
            </a:endParaRPr>
          </a:p>
        </p:txBody>
      </p:sp>
    </p:spTree>
    <p:extLst>
      <p:ext uri="{BB962C8B-B14F-4D97-AF65-F5344CB8AC3E}">
        <p14:creationId xmlns:p14="http://schemas.microsoft.com/office/powerpoint/2010/main" val="110750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Duration: </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2 minutes</a:t>
            </a:r>
          </a:p>
          <a:p>
            <a:pPr marL="0" lvl="0" indent="0" algn="l" rtl="0">
              <a:lnSpc>
                <a:spcPct val="115000"/>
              </a:lnSpc>
              <a:spcBef>
                <a:spcPts val="0"/>
              </a:spcBef>
              <a:spcAft>
                <a:spcPts val="0"/>
              </a:spcAft>
              <a:buNone/>
            </a:pPr>
            <a:endParaRPr lang="en-US" sz="1100" b="1"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Say:</a:t>
            </a:r>
          </a:p>
          <a:p>
            <a:pPr marL="0" lvl="0" indent="0" algn="l" rtl="0">
              <a:lnSpc>
                <a:spcPct val="115000"/>
              </a:lnSpc>
              <a:spcBef>
                <a:spcPts val="0"/>
              </a:spcBef>
              <a:spcAft>
                <a:spcPts val="0"/>
              </a:spcAft>
              <a:buNone/>
            </a:pPr>
            <a:r>
              <a:rPr lang="en-US" dirty="0"/>
              <a:t>Agent Assist is your go-to support tool during interactions, helping you resolve customer issues more efficiently. It provides a </a:t>
            </a:r>
            <a:r>
              <a:rPr lang="en-US" b="0" dirty="0"/>
              <a:t>Quick Summary of the customer’s issue and instantly suggests relevant resources, such as articles or guides, so you can quickly find the best solution. Additionally, it offers Contextual Help by analyzing the customer’s interaction history and surfacing related articles from the Help Center or MASTER</a:t>
            </a:r>
            <a:r>
              <a:rPr lang="en-US" dirty="0"/>
              <a:t>. This ensures you have the right information at the right time to deliver accurate and timely solutions.</a:t>
            </a:r>
            <a:endParaRPr lang="en-US" sz="1100" b="1"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endParaRPr lang="en-US" dirty="0">
              <a:solidFill>
                <a:schemeClr val="tx1"/>
              </a:solidFill>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Do:</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Display callouts and highlights one-by-one using up/down arrows or left/right arrows on the keyboard.</a:t>
            </a:r>
          </a:p>
          <a:p>
            <a:pPr marL="0" lvl="0" indent="0" algn="l" rtl="0">
              <a:lnSpc>
                <a:spcPct val="115000"/>
              </a:lnSpc>
              <a:spcBef>
                <a:spcPts val="0"/>
              </a:spcBef>
              <a:spcAft>
                <a:spcPts val="0"/>
              </a:spcAft>
              <a:buNone/>
            </a:pPr>
            <a:endParaRPr lang="en-US" sz="1100" b="0" dirty="0">
              <a:solidFill>
                <a:schemeClr val="tx1"/>
              </a:solidFill>
              <a:latin typeface="Inter" panose="020B0502030000000004" pitchFamily="34" charset="0"/>
              <a:ea typeface="Inter" panose="020B0502030000000004" pitchFamily="34" charset="0"/>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sz="1100" b="1" dirty="0">
                <a:solidFill>
                  <a:schemeClr val="tx1"/>
                </a:solidFill>
                <a:latin typeface="Inter" panose="020B0502030000000004" pitchFamily="34" charset="0"/>
                <a:ea typeface="Inter" panose="020B0502030000000004" pitchFamily="34" charset="0"/>
              </a:rPr>
              <a:t>Transition</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Let’s understand how all tools (Agent Assist, CCAT, and Amazon Connect) together help you to work efficiently.</a:t>
            </a:r>
            <a:endParaRPr lang="en-IN" dirty="0">
              <a:solidFill>
                <a:schemeClr val="tx1"/>
              </a:solidFill>
            </a:endParaRPr>
          </a:p>
        </p:txBody>
      </p:sp>
    </p:spTree>
    <p:extLst>
      <p:ext uri="{BB962C8B-B14F-4D97-AF65-F5344CB8AC3E}">
        <p14:creationId xmlns:p14="http://schemas.microsoft.com/office/powerpoint/2010/main" val="533461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Duration: </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2 minutes</a:t>
            </a:r>
          </a:p>
          <a:p>
            <a:endParaRPr lang="en-IN" b="1" dirty="0">
              <a:solidFill>
                <a:schemeClr val="tx1"/>
              </a:solidFill>
            </a:endParaRPr>
          </a:p>
          <a:p>
            <a:pPr marL="0" indent="0">
              <a:buNone/>
            </a:pPr>
            <a:r>
              <a:rPr lang="en-IN" b="1" dirty="0">
                <a:solidFill>
                  <a:schemeClr val="tx1"/>
                </a:solidFill>
              </a:rPr>
              <a:t>Say</a:t>
            </a:r>
          </a:p>
          <a:p>
            <a:pPr marL="0" indent="0">
              <a:buNone/>
            </a:pPr>
            <a:r>
              <a:rPr lang="en-US" dirty="0">
                <a:solidFill>
                  <a:schemeClr val="tx1"/>
                </a:solidFill>
              </a:rPr>
              <a:t>Here’s how everything comes together to support you as a </a:t>
            </a:r>
            <a:r>
              <a:rPr lang="en-US" b="0" dirty="0">
                <a:solidFill>
                  <a:schemeClr val="tx1"/>
                </a:solidFill>
              </a:rPr>
              <a:t>customer service specialist:</a:t>
            </a:r>
          </a:p>
          <a:p>
            <a:pPr marL="171450" indent="-171450"/>
            <a:r>
              <a:rPr lang="en-US" b="1" dirty="0">
                <a:solidFill>
                  <a:schemeClr val="tx1"/>
                </a:solidFill>
              </a:rPr>
              <a:t>Amazon Connect</a:t>
            </a:r>
            <a:r>
              <a:rPr lang="en-US" dirty="0">
                <a:solidFill>
                  <a:schemeClr val="tx1"/>
                </a:solidFill>
              </a:rPr>
              <a:t> ensures that customer calls and chats are routed to you based on your availability, so you can focus on assisting customers efficiently.</a:t>
            </a:r>
          </a:p>
          <a:p>
            <a:pPr marL="171450" indent="-171450"/>
            <a:r>
              <a:rPr lang="en-US" b="1" dirty="0">
                <a:solidFill>
                  <a:schemeClr val="tx1"/>
                </a:solidFill>
              </a:rPr>
              <a:t>CCAT (Customer Contact Analytics Tool)</a:t>
            </a:r>
            <a:r>
              <a:rPr lang="en-US" dirty="0">
                <a:solidFill>
                  <a:schemeClr val="tx1"/>
                </a:solidFill>
              </a:rPr>
              <a:t> provides guides/insights from customer interactions, helping you improve your </a:t>
            </a:r>
            <a:r>
              <a:rPr lang="en-US" dirty="0" err="1">
                <a:solidFill>
                  <a:schemeClr val="tx1"/>
                </a:solidFill>
              </a:rPr>
              <a:t>WMroach</a:t>
            </a:r>
            <a:r>
              <a:rPr lang="en-US" dirty="0">
                <a:solidFill>
                  <a:schemeClr val="tx1"/>
                </a:solidFill>
              </a:rPr>
              <a:t> and deliver even better service.</a:t>
            </a:r>
          </a:p>
          <a:p>
            <a:pPr marL="171450" indent="-171450"/>
            <a:r>
              <a:rPr lang="en-US" b="1" dirty="0">
                <a:solidFill>
                  <a:schemeClr val="tx1"/>
                </a:solidFill>
              </a:rPr>
              <a:t>Agent Assist</a:t>
            </a:r>
            <a:r>
              <a:rPr lang="en-US" dirty="0">
                <a:solidFill>
                  <a:schemeClr val="tx1"/>
                </a:solidFill>
              </a:rPr>
              <a:t> works alongside you in real time, pulling up relevant articles and guides to help you resolve issues quickly and confidently.</a:t>
            </a:r>
          </a:p>
          <a:p>
            <a:pPr marL="0" indent="0">
              <a:buNone/>
            </a:pPr>
            <a:endParaRPr lang="en-US" b="0" dirty="0">
              <a:solidFill>
                <a:schemeClr val="tx1"/>
              </a:solidFill>
            </a:endParaRPr>
          </a:p>
          <a:p>
            <a:pPr marL="0" indent="0">
              <a:buNone/>
            </a:pPr>
            <a:r>
              <a:rPr lang="en-US" b="0" dirty="0">
                <a:solidFill>
                  <a:schemeClr val="tx1"/>
                </a:solidFill>
              </a:rPr>
              <a:t>With these tools working together, you can provide faster, smarter, and more personalized support, making every customer interaction smoother and more effective! </a:t>
            </a:r>
          </a:p>
          <a:p>
            <a:pPr marL="0" indent="0">
              <a:buNone/>
            </a:pPr>
            <a:endParaRPr lang="en-IN" b="0" dirty="0">
              <a:solidFill>
                <a:schemeClr val="tx1"/>
              </a:solidFill>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Do:</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Display callouts and highlights one-by-one using up/down arrows or left/right arrows on the keyboard.</a:t>
            </a:r>
          </a:p>
          <a:p>
            <a:pPr marL="0" lvl="0" indent="0" algn="l" rtl="0">
              <a:lnSpc>
                <a:spcPct val="115000"/>
              </a:lnSpc>
              <a:spcBef>
                <a:spcPts val="0"/>
              </a:spcBef>
              <a:spcAft>
                <a:spcPts val="0"/>
              </a:spcAft>
              <a:buNone/>
            </a:pPr>
            <a:endParaRPr lang="en-US" sz="1100" b="0" dirty="0">
              <a:solidFill>
                <a:schemeClr val="tx1"/>
              </a:solidFill>
              <a:latin typeface="Inter" panose="020B0502030000000004" pitchFamily="34" charset="0"/>
              <a:ea typeface="Inter" panose="020B0502030000000004" pitchFamily="34" charset="0"/>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sz="1100" b="1" dirty="0">
                <a:solidFill>
                  <a:schemeClr val="tx1"/>
                </a:solidFill>
                <a:latin typeface="Inter" panose="020B0502030000000004" pitchFamily="34" charset="0"/>
                <a:ea typeface="Inter" panose="020B0502030000000004" pitchFamily="34" charset="0"/>
              </a:rPr>
              <a:t>Transition</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Let’s watch a demonstration on CCAT.</a:t>
            </a:r>
            <a:endParaRPr lang="en-IN" b="0" dirty="0">
              <a:solidFill>
                <a:schemeClr val="tx1"/>
              </a:solidFill>
            </a:endParaRPr>
          </a:p>
        </p:txBody>
      </p:sp>
    </p:spTree>
    <p:extLst>
      <p:ext uri="{BB962C8B-B14F-4D97-AF65-F5344CB8AC3E}">
        <p14:creationId xmlns:p14="http://schemas.microsoft.com/office/powerpoint/2010/main" val="3710963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305c222a5ff_0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305c222a5ff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chemeClr val="tx1"/>
                </a:solidFill>
                <a:latin typeface="Inter" panose="02000503000000020004" pitchFamily="50" charset="0"/>
                <a:ea typeface="Inter" panose="02000503000000020004" pitchFamily="50" charset="0"/>
                <a:cs typeface="Inter" panose="02000503000000020004" pitchFamily="50" charset="0"/>
              </a:rPr>
              <a:t>Duration: </a:t>
            </a:r>
            <a:r>
              <a:rPr lang="en-US" b="0">
                <a:solidFill>
                  <a:schemeClr val="tx1"/>
                </a:solidFill>
                <a:latin typeface="Inter" panose="02000503000000020004" pitchFamily="50" charset="0"/>
                <a:ea typeface="Inter" panose="02000503000000020004" pitchFamily="50" charset="0"/>
                <a:cs typeface="Inter" panose="02000503000000020004" pitchFamily="50" charset="0"/>
              </a:rPr>
              <a:t>5 minutes</a:t>
            </a:r>
          </a:p>
          <a:p>
            <a:pPr marL="0" lvl="0" indent="0" algn="l" rtl="0">
              <a:spcBef>
                <a:spcPts val="0"/>
              </a:spcBef>
              <a:spcAft>
                <a:spcPts val="0"/>
              </a:spcAft>
              <a:buNone/>
            </a:pPr>
            <a:r>
              <a:rPr lang="en-US" b="1">
                <a:solidFill>
                  <a:schemeClr val="tx1"/>
                </a:solidFill>
                <a:latin typeface="Inter" panose="02000503000000020004" pitchFamily="50" charset="0"/>
                <a:ea typeface="Inter" panose="02000503000000020004" pitchFamily="50" charset="0"/>
                <a:cs typeface="Inter" panose="02000503000000020004" pitchFamily="50" charset="0"/>
              </a:rPr>
              <a:t> </a:t>
            </a:r>
          </a:p>
          <a:p>
            <a:pPr marL="0" lvl="0" indent="0" algn="l" rtl="0">
              <a:spcBef>
                <a:spcPts val="0"/>
              </a:spcBef>
              <a:spcAft>
                <a:spcPts val="0"/>
              </a:spcAft>
              <a:buNone/>
            </a:pPr>
            <a:r>
              <a:rPr lang="en-US" b="1">
                <a:solidFill>
                  <a:schemeClr val="tx1"/>
                </a:solidFill>
                <a:latin typeface="Inter" panose="02000503000000020004" pitchFamily="50" charset="0"/>
                <a:ea typeface="Inter" panose="02000503000000020004" pitchFamily="50" charset="0"/>
                <a:cs typeface="Inter" panose="02000503000000020004" pitchFamily="50" charset="0"/>
              </a:rPr>
              <a:t>Say: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a:solidFill>
                  <a:schemeClr val="tx1"/>
                </a:solidFill>
                <a:effectLst/>
              </a:rPr>
              <a:t>Watch how CCAT works in this simulation.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i="0">
              <a:solidFill>
                <a:schemeClr val="tx1"/>
              </a:solidFill>
              <a:effectLs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a:solidFill>
                  <a:schemeClr val="tx1"/>
                </a:solidFill>
                <a:latin typeface="Inter" panose="02000503000000020004" pitchFamily="50" charset="0"/>
                <a:ea typeface="Inter" panose="02000503000000020004" pitchFamily="50" charset="0"/>
                <a:cs typeface="Inter" panose="02000503000000020004" pitchFamily="50" charset="0"/>
              </a:rPr>
              <a:t>Transition: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a:solidFill>
                  <a:schemeClr val="tx1"/>
                </a:solidFill>
                <a:effectLst/>
              </a:rPr>
              <a:t>Let’s </a:t>
            </a:r>
            <a:r>
              <a:rPr lang="en-US"/>
              <a:t>explore the role of CCAT sections through an activity.</a:t>
            </a:r>
            <a:endParaRPr lang="en-IN">
              <a:solidFill>
                <a:schemeClr val="tx1"/>
              </a:solidFill>
              <a:latin typeface="Inter"/>
              <a:ea typeface="Inter"/>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a:solidFill>
                  <a:schemeClr val="tx1"/>
                </a:solidFill>
                <a:effectLst/>
              </a:rPr>
              <a:t>.  </a:t>
            </a:r>
          </a:p>
          <a:p>
            <a:pPr marL="0" lvl="0" indent="0" algn="l" rtl="0">
              <a:spcBef>
                <a:spcPts val="0"/>
              </a:spcBef>
              <a:spcAft>
                <a:spcPts val="0"/>
              </a:spcAft>
              <a:buNone/>
            </a:pPr>
            <a:endParaRPr>
              <a:solidFill>
                <a:schemeClr val="tx1"/>
              </a:solidFill>
              <a:latin typeface="Inter" panose="02000503000000020004" pitchFamily="50" charset="0"/>
              <a:ea typeface="Inter" panose="02000503000000020004" pitchFamily="50" charset="0"/>
              <a:cs typeface="Inter" panose="02000503000000020004" pitchFamily="50"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a:extLst>
            <a:ext uri="{FF2B5EF4-FFF2-40B4-BE49-F238E27FC236}">
              <a16:creationId xmlns:a16="http://schemas.microsoft.com/office/drawing/2014/main" id="{320ABD74-DCE1-C753-E976-5E9968B54EC4}"/>
            </a:ext>
          </a:extLst>
        </p:cNvPr>
        <p:cNvGrpSpPr/>
        <p:nvPr/>
      </p:nvGrpSpPr>
      <p:grpSpPr>
        <a:xfrm>
          <a:off x="0" y="0"/>
          <a:ext cx="0" cy="0"/>
          <a:chOff x="0" y="0"/>
          <a:chExt cx="0" cy="0"/>
        </a:xfrm>
      </p:grpSpPr>
      <p:sp>
        <p:nvSpPr>
          <p:cNvPr id="771" name="Google Shape;771;g305c222a5ff_0_2576:notes">
            <a:extLst>
              <a:ext uri="{FF2B5EF4-FFF2-40B4-BE49-F238E27FC236}">
                <a16:creationId xmlns:a16="http://schemas.microsoft.com/office/drawing/2014/main" id="{9D9E65D5-B31E-BDBB-E734-730849243C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2" name="Google Shape;772;g305c222a5ff_0_2576:notes">
            <a:extLst>
              <a:ext uri="{FF2B5EF4-FFF2-40B4-BE49-F238E27FC236}">
                <a16:creationId xmlns:a16="http://schemas.microsoft.com/office/drawing/2014/main" id="{331C4402-E457-8B73-5945-145E22B27B6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1" dirty="0">
                <a:solidFill>
                  <a:schemeClr val="tx1"/>
                </a:solidFill>
                <a:latin typeface="Inter" panose="020B0502030000000004" pitchFamily="34" charset="0"/>
                <a:ea typeface="Inter" panose="020B0502030000000004" pitchFamily="34" charset="0"/>
              </a:rPr>
              <a:t>Duration: </a:t>
            </a:r>
            <a:r>
              <a:rPr lang="en-US" sz="1100" b="0" dirty="0">
                <a:solidFill>
                  <a:schemeClr val="tx1"/>
                </a:solidFill>
                <a:latin typeface="Inter" panose="020B0502030000000004" pitchFamily="34" charset="0"/>
                <a:ea typeface="Inter" panose="020B0502030000000004" pitchFamily="34" charset="0"/>
              </a:rPr>
              <a:t>5 minutes</a:t>
            </a:r>
          </a:p>
          <a:p>
            <a:pPr marL="0" lvl="0" indent="0" algn="l" rtl="0">
              <a:lnSpc>
                <a:spcPct val="100000"/>
              </a:lnSpc>
              <a:spcBef>
                <a:spcPts val="0"/>
              </a:spcBef>
              <a:spcAft>
                <a:spcPts val="0"/>
              </a:spcAft>
              <a:buSzPts val="1100"/>
              <a:buNone/>
            </a:pPr>
            <a:endParaRPr lang="en-US" sz="1100" dirty="0">
              <a:solidFill>
                <a:schemeClr val="tx1"/>
              </a:solidFill>
              <a:latin typeface="Inter" panose="020B0502030000000004" pitchFamily="34" charset="0"/>
              <a:ea typeface="Inter" panose="020B0502030000000004" pitchFamily="34" charset="0"/>
            </a:endParaRPr>
          </a:p>
          <a:p>
            <a:pPr marL="0" indent="0">
              <a:spcBef>
                <a:spcPts val="300"/>
              </a:spcBef>
              <a:spcAft>
                <a:spcPts val="600"/>
              </a:spcAft>
              <a:buNone/>
            </a:pPr>
            <a:r>
              <a:rPr lang="en-US" sz="1100" b="1" dirty="0">
                <a:solidFill>
                  <a:schemeClr val="tx1"/>
                </a:solidFill>
                <a:effectLst/>
                <a:latin typeface="Inter" panose="020B0502030000000004" pitchFamily="34" charset="0"/>
                <a:ea typeface="Inter" panose="020B0502030000000004" pitchFamily="34" charset="0"/>
              </a:rPr>
              <a:t>Activity Name: </a:t>
            </a:r>
            <a:r>
              <a:rPr lang="en-US" dirty="0">
                <a:solidFill>
                  <a:schemeClr val="tx1"/>
                </a:solidFill>
              </a:rPr>
              <a:t>Exploring the Role of CCAT Sections</a:t>
            </a:r>
            <a:endParaRPr lang="en-US" sz="1100" b="0" dirty="0">
              <a:solidFill>
                <a:schemeClr val="tx1"/>
              </a:solidFill>
              <a:effectLst/>
              <a:latin typeface="Inter" panose="020B0502030000000004" pitchFamily="34" charset="0"/>
              <a:ea typeface="Inter" panose="020B0502030000000004" pitchFamily="34" charset="0"/>
            </a:endParaRPr>
          </a:p>
          <a:p>
            <a:pPr marL="0" indent="0">
              <a:spcBef>
                <a:spcPts val="300"/>
              </a:spcBef>
              <a:spcAft>
                <a:spcPts val="600"/>
              </a:spcAft>
              <a:buNone/>
            </a:pPr>
            <a:r>
              <a:rPr lang="en-US" sz="1100" b="1" dirty="0">
                <a:solidFill>
                  <a:schemeClr val="tx1"/>
                </a:solidFill>
                <a:effectLst/>
                <a:latin typeface="Inter" panose="020B0502030000000004" pitchFamily="34" charset="0"/>
                <a:ea typeface="Inter" panose="020B0502030000000004" pitchFamily="34" charset="0"/>
              </a:rPr>
              <a:t>Leaderboard Activity: </a:t>
            </a:r>
            <a:r>
              <a:rPr lang="en-US" sz="1100" b="0" dirty="0">
                <a:solidFill>
                  <a:schemeClr val="tx1"/>
                </a:solidFill>
                <a:effectLst/>
                <a:latin typeface="Inter" panose="020B0502030000000004" pitchFamily="34" charset="0"/>
                <a:ea typeface="Inter" panose="020B0502030000000004" pitchFamily="34" charset="0"/>
              </a:rPr>
              <a:t>No​</a:t>
            </a:r>
          </a:p>
          <a:p>
            <a:pPr marL="0" indent="0">
              <a:spcBef>
                <a:spcPts val="300"/>
              </a:spcBef>
              <a:spcAft>
                <a:spcPts val="600"/>
              </a:spcAft>
              <a:buNone/>
            </a:pPr>
            <a:r>
              <a:rPr lang="en-US" sz="1100" b="1" dirty="0">
                <a:solidFill>
                  <a:schemeClr val="tx1"/>
                </a:solidFill>
                <a:effectLst/>
                <a:latin typeface="Inter" panose="020B0502030000000004" pitchFamily="34" charset="0"/>
                <a:ea typeface="Inter" panose="020B0502030000000004" pitchFamily="34" charset="0"/>
              </a:rPr>
              <a:t>Objective: </a:t>
            </a:r>
            <a:r>
              <a:rPr lang="en-US" dirty="0">
                <a:solidFill>
                  <a:schemeClr val="tx1"/>
                </a:solidFill>
              </a:rPr>
              <a:t>Identify the appropriate CCAT sections to efficiently manage interactions and resolve customer issues based on given scenarios</a:t>
            </a:r>
            <a:r>
              <a:rPr lang="en-US" sz="1100" dirty="0">
                <a:solidFill>
                  <a:schemeClr val="tx1"/>
                </a:solidFill>
              </a:rPr>
              <a:t>. </a:t>
            </a:r>
          </a:p>
          <a:p>
            <a:pPr marL="0" indent="0">
              <a:spcBef>
                <a:spcPts val="300"/>
              </a:spcBef>
              <a:spcAft>
                <a:spcPts val="600"/>
              </a:spcAft>
              <a:buNone/>
            </a:pPr>
            <a:r>
              <a:rPr lang="en-US" sz="1100" b="1" dirty="0">
                <a:solidFill>
                  <a:schemeClr val="tx1"/>
                </a:solidFill>
                <a:effectLst/>
                <a:latin typeface="Inter" panose="020B0502030000000004" pitchFamily="34" charset="0"/>
                <a:ea typeface="Inter" panose="020B0502030000000004" pitchFamily="34" charset="0"/>
              </a:rPr>
              <a:t>Group/Pair/Individual: </a:t>
            </a:r>
            <a:r>
              <a:rPr lang="en-US" sz="1100" b="0" dirty="0">
                <a:solidFill>
                  <a:schemeClr val="tx1"/>
                </a:solidFill>
                <a:effectLst/>
                <a:latin typeface="Inter" panose="020B0502030000000004" pitchFamily="34" charset="0"/>
                <a:ea typeface="Inter" panose="020B0502030000000004" pitchFamily="34" charset="0"/>
              </a:rPr>
              <a:t>Group</a:t>
            </a:r>
          </a:p>
          <a:p>
            <a:pPr marL="0" indent="0">
              <a:spcBef>
                <a:spcPts val="300"/>
              </a:spcBef>
              <a:spcAft>
                <a:spcPts val="600"/>
              </a:spcAft>
              <a:buNone/>
            </a:pPr>
            <a:r>
              <a:rPr lang="en-US" sz="1100" b="1" dirty="0">
                <a:solidFill>
                  <a:schemeClr val="tx1"/>
                </a:solidFill>
                <a:effectLst/>
                <a:latin typeface="Inter" panose="020B0502030000000004" pitchFamily="34" charset="0"/>
                <a:ea typeface="Inter" panose="020B0502030000000004" pitchFamily="34" charset="0"/>
              </a:rPr>
              <a:t>Time Required: </a:t>
            </a:r>
            <a:r>
              <a:rPr lang="en-US" sz="1100" b="0" dirty="0">
                <a:solidFill>
                  <a:schemeClr val="tx1"/>
                </a:solidFill>
                <a:effectLst/>
                <a:latin typeface="Inter" panose="020B0502030000000004" pitchFamily="34" charset="0"/>
                <a:ea typeface="Inter" panose="020B0502030000000004" pitchFamily="34" charset="0"/>
              </a:rPr>
              <a:t>10 minutes (5 minutes for the activity and 5 minutes for a debrief)​</a:t>
            </a:r>
          </a:p>
          <a:p>
            <a:pPr marL="0" indent="0">
              <a:spcBef>
                <a:spcPts val="300"/>
              </a:spcBef>
              <a:spcAft>
                <a:spcPts val="600"/>
              </a:spcAft>
              <a:buNone/>
            </a:pPr>
            <a:r>
              <a:rPr lang="en-US" sz="1100" b="1" dirty="0">
                <a:solidFill>
                  <a:schemeClr val="tx1"/>
                </a:solidFill>
                <a:effectLst/>
                <a:latin typeface="Inter" panose="020B0502030000000004" pitchFamily="34" charset="0"/>
                <a:ea typeface="Inter" panose="020B0502030000000004" pitchFamily="34" charset="0"/>
              </a:rPr>
              <a:t>Materials Needed: </a:t>
            </a:r>
            <a:r>
              <a:rPr lang="en-US" sz="1100" b="0" dirty="0">
                <a:solidFill>
                  <a:schemeClr val="tx1"/>
                </a:solidFill>
                <a:effectLst/>
                <a:latin typeface="Inter" panose="020B0502030000000004" pitchFamily="34" charset="0"/>
                <a:ea typeface="Inter" panose="020B0502030000000004" pitchFamily="34" charset="0"/>
              </a:rPr>
              <a:t>Whiteboard, timer, desktop computer tools (already available in the room), small erasable notepads for specialists</a:t>
            </a:r>
          </a:p>
          <a:p>
            <a:pPr marL="0" marR="0" indent="0">
              <a:lnSpc>
                <a:spcPct val="107000"/>
              </a:lnSpc>
              <a:spcBef>
                <a:spcPts val="0"/>
              </a:spcBef>
              <a:spcAft>
                <a:spcPts val="800"/>
              </a:spcAft>
              <a:buNone/>
            </a:pPr>
            <a:endParaRPr lang="en-US" sz="1100" b="1" kern="100" dirty="0">
              <a:solidFill>
                <a:schemeClr val="tx1"/>
              </a:solidFill>
              <a:effectLst/>
              <a:latin typeface="Inter" panose="020B0502030000000004" pitchFamily="34" charset="0"/>
              <a:ea typeface="Inter" panose="020B0502030000000004" pitchFamily="34" charset="0"/>
              <a:cs typeface="Times New Roman" panose="02020603050405020304" pitchFamily="18" charset="0"/>
            </a:endParaRPr>
          </a:p>
          <a:p>
            <a:pPr marL="0" marR="0" indent="0">
              <a:lnSpc>
                <a:spcPct val="107000"/>
              </a:lnSpc>
              <a:spcBef>
                <a:spcPts val="0"/>
              </a:spcBef>
              <a:spcAft>
                <a:spcPts val="800"/>
              </a:spcAft>
              <a:buNone/>
            </a:pPr>
            <a:r>
              <a:rPr lang="en-IN" sz="1100" b="1" dirty="0">
                <a:solidFill>
                  <a:schemeClr val="tx1"/>
                </a:solidFill>
                <a:latin typeface="Inter" panose="020B0502030000000004" pitchFamily="34" charset="0"/>
                <a:ea typeface="Inter" panose="020B0502030000000004" pitchFamily="34" charset="0"/>
              </a:rPr>
              <a:t>Activity Steps:</a:t>
            </a:r>
          </a:p>
          <a:p>
            <a:pPr marL="0" marR="0" indent="0">
              <a:lnSpc>
                <a:spcPct val="107000"/>
              </a:lnSpc>
              <a:spcBef>
                <a:spcPts val="0"/>
              </a:spcBef>
              <a:spcAft>
                <a:spcPts val="800"/>
              </a:spcAft>
              <a:buNone/>
            </a:pPr>
            <a:r>
              <a:rPr lang="en-US" sz="1100" b="1" i="0" u="none" strike="noStrike" dirty="0">
                <a:solidFill>
                  <a:schemeClr val="tx1"/>
                </a:solidFill>
                <a:effectLst/>
                <a:latin typeface="Inter" panose="020B0502030000000004" pitchFamily="34" charset="0"/>
                <a:ea typeface="Inter" panose="020B0502030000000004" pitchFamily="34" charset="0"/>
              </a:rPr>
              <a:t>1. Step 1</a:t>
            </a:r>
            <a:r>
              <a:rPr lang="en-US" sz="1100" b="1" kern="100" dirty="0">
                <a:solidFill>
                  <a:schemeClr val="tx1"/>
                </a:solidFill>
                <a:effectLst/>
                <a:latin typeface="Inter" panose="020B0502030000000004" pitchFamily="34" charset="0"/>
                <a:ea typeface="Inter" panose="020B0502030000000004" pitchFamily="34" charset="0"/>
                <a:cs typeface="Times New Roman" panose="02020603050405020304" pitchFamily="18" charset="0"/>
              </a:rPr>
              <a:t> (0.5 minute)</a:t>
            </a:r>
            <a:r>
              <a:rPr lang="en-US" sz="1100" kern="100" dirty="0">
                <a:solidFill>
                  <a:schemeClr val="tx1"/>
                </a:solidFill>
                <a:effectLst/>
                <a:latin typeface="Inter" panose="020B0502030000000004" pitchFamily="34" charset="0"/>
                <a:ea typeface="Inter" panose="020B0502030000000004" pitchFamily="34" charset="0"/>
                <a:cs typeface="Times New Roman" panose="02020603050405020304" pitchFamily="18" charset="0"/>
              </a:rPr>
              <a:t>: </a:t>
            </a:r>
          </a:p>
          <a:p>
            <a:pPr marL="171450" marR="0" lvl="0" indent="-171450">
              <a:lnSpc>
                <a:spcPct val="107000"/>
              </a:lnSpc>
              <a:spcBef>
                <a:spcPts val="0"/>
              </a:spcBef>
              <a:spcAft>
                <a:spcPts val="800"/>
              </a:spcAft>
              <a:buSzPts val="1000"/>
              <a:tabLst>
                <a:tab pos="457200" algn="l"/>
              </a:tabLst>
            </a:pPr>
            <a:r>
              <a:rPr lang="en-US" sz="1100" dirty="0">
                <a:solidFill>
                  <a:schemeClr val="tx1"/>
                </a:solidFill>
                <a:latin typeface="Inter" panose="020B0502030000000004" pitchFamily="34" charset="0"/>
                <a:ea typeface="Inter" panose="020B0502030000000004" pitchFamily="34" charset="0"/>
              </a:rPr>
              <a:t>Form three groups.</a:t>
            </a:r>
          </a:p>
          <a:p>
            <a:pPr marL="171450" marR="0" lvl="0" indent="-171450">
              <a:lnSpc>
                <a:spcPct val="107000"/>
              </a:lnSpc>
              <a:spcBef>
                <a:spcPts val="0"/>
              </a:spcBef>
              <a:spcAft>
                <a:spcPts val="800"/>
              </a:spcAft>
              <a:buSzPts val="1000"/>
              <a:tabLst>
                <a:tab pos="457200" algn="l"/>
              </a:tabLst>
            </a:pPr>
            <a:r>
              <a:rPr lang="en-US" sz="1100" dirty="0">
                <a:solidFill>
                  <a:schemeClr val="tx1"/>
                </a:solidFill>
                <a:latin typeface="Inter" panose="020B0502030000000004" pitchFamily="34" charset="0"/>
                <a:ea typeface="Inter" panose="020B0502030000000004" pitchFamily="34" charset="0"/>
              </a:rPr>
              <a:t>Assign a scenario to each group and ask them </a:t>
            </a:r>
            <a:r>
              <a:rPr lang="en-US" dirty="0">
                <a:solidFill>
                  <a:schemeClr val="tx1"/>
                </a:solidFill>
              </a:rPr>
              <a:t>to identify the specific section of CCAT that helps manage the interaction or resolve the issue most effectively.</a:t>
            </a:r>
            <a:endParaRPr lang="en-US" sz="1100" dirty="0">
              <a:solidFill>
                <a:schemeClr val="tx1"/>
              </a:solidFill>
              <a:latin typeface="Inter" panose="020B0502030000000004" pitchFamily="34" charset="0"/>
              <a:ea typeface="Inter" panose="020B0502030000000004" pitchFamily="34" charset="0"/>
            </a:endParaRPr>
          </a:p>
          <a:p>
            <a:pPr marL="0" marR="0" lvl="0" indent="0">
              <a:lnSpc>
                <a:spcPct val="107000"/>
              </a:lnSpc>
              <a:spcBef>
                <a:spcPts val="0"/>
              </a:spcBef>
              <a:spcAft>
                <a:spcPts val="800"/>
              </a:spcAft>
              <a:buSzPts val="1000"/>
              <a:buFont typeface="Arial" panose="020B0604020202020204" pitchFamily="34" charset="0"/>
              <a:buNone/>
              <a:tabLst>
                <a:tab pos="457200" algn="l"/>
              </a:tabLst>
            </a:pPr>
            <a:endParaRPr lang="en-US" sz="1100" kern="100" dirty="0">
              <a:solidFill>
                <a:schemeClr val="tx1"/>
              </a:solidFill>
              <a:effectLst/>
              <a:latin typeface="Inter" panose="020B0502030000000004" pitchFamily="34" charset="0"/>
              <a:ea typeface="Inter" panose="020B0502030000000004" pitchFamily="34" charset="0"/>
              <a:cs typeface="Times New Roman" panose="02020603050405020304" pitchFamily="18" charset="0"/>
            </a:endParaRPr>
          </a:p>
          <a:p>
            <a:pPr marL="0" marR="0" indent="0">
              <a:lnSpc>
                <a:spcPct val="107000"/>
              </a:lnSpc>
              <a:spcBef>
                <a:spcPts val="0"/>
              </a:spcBef>
              <a:spcAft>
                <a:spcPts val="800"/>
              </a:spcAft>
              <a:buNone/>
            </a:pPr>
            <a:r>
              <a:rPr lang="en-US" sz="1100" b="1" kern="100" dirty="0">
                <a:solidFill>
                  <a:schemeClr val="tx1"/>
                </a:solidFill>
                <a:effectLst/>
                <a:latin typeface="Inter" panose="020B0502030000000004" pitchFamily="34" charset="0"/>
                <a:ea typeface="Inter" panose="020B0502030000000004" pitchFamily="34" charset="0"/>
                <a:cs typeface="Times New Roman" panose="02020603050405020304" pitchFamily="18" charset="0"/>
              </a:rPr>
              <a:t>2. Step 2 (4.5 minutes)</a:t>
            </a:r>
            <a:r>
              <a:rPr lang="en-US" sz="1100" kern="100" dirty="0">
                <a:solidFill>
                  <a:schemeClr val="tx1"/>
                </a:solidFill>
                <a:effectLst/>
                <a:latin typeface="Inter" panose="020B0502030000000004" pitchFamily="34" charset="0"/>
                <a:ea typeface="Inter" panose="020B0502030000000004" pitchFamily="34" charset="0"/>
                <a:cs typeface="Times New Roman" panose="02020603050405020304" pitchFamily="18" charset="0"/>
              </a:rPr>
              <a:t>: </a:t>
            </a:r>
          </a:p>
          <a:p>
            <a:pPr marL="171450" marR="0" lvl="0" indent="-171450">
              <a:lnSpc>
                <a:spcPct val="107000"/>
              </a:lnSpc>
              <a:spcBef>
                <a:spcPts val="0"/>
              </a:spcBef>
              <a:spcAft>
                <a:spcPts val="800"/>
              </a:spcAft>
              <a:buSzPts val="1000"/>
              <a:tabLst>
                <a:tab pos="457200" algn="l"/>
              </a:tabLst>
            </a:pPr>
            <a:r>
              <a:rPr lang="en-US" sz="1100" dirty="0">
                <a:solidFill>
                  <a:schemeClr val="tx1"/>
                </a:solidFill>
                <a:latin typeface="Inter" panose="020B0502030000000004" pitchFamily="34" charset="0"/>
                <a:ea typeface="Inter" panose="020B0502030000000004" pitchFamily="34" charset="0"/>
              </a:rPr>
              <a:t>Allow 4.5 minutes for this activity. </a:t>
            </a:r>
          </a:p>
          <a:p>
            <a:pPr marL="171450" marR="0" lvl="0" indent="-171450">
              <a:lnSpc>
                <a:spcPct val="107000"/>
              </a:lnSpc>
              <a:spcBef>
                <a:spcPts val="0"/>
              </a:spcBef>
              <a:spcAft>
                <a:spcPts val="800"/>
              </a:spcAft>
              <a:buSzPts val="1000"/>
              <a:tabLst>
                <a:tab pos="457200" algn="l"/>
              </a:tabLst>
            </a:pPr>
            <a:r>
              <a:rPr lang="en-US" sz="1100" dirty="0">
                <a:solidFill>
                  <a:schemeClr val="tx1"/>
                </a:solidFill>
                <a:latin typeface="Inter" panose="020B0502030000000004" pitchFamily="34" charset="0"/>
                <a:ea typeface="Inter" panose="020B0502030000000004" pitchFamily="34" charset="0"/>
              </a:rPr>
              <a:t>Invite a member from each group to present their response. </a:t>
            </a:r>
          </a:p>
          <a:p>
            <a:pPr marL="0" marR="0" indent="0">
              <a:lnSpc>
                <a:spcPct val="107000"/>
              </a:lnSpc>
              <a:spcBef>
                <a:spcPts val="0"/>
              </a:spcBef>
              <a:spcAft>
                <a:spcPts val="800"/>
              </a:spcAft>
              <a:buNone/>
            </a:pPr>
            <a:endParaRPr lang="en-US" sz="1100" b="1" kern="100" dirty="0">
              <a:solidFill>
                <a:schemeClr val="tx1"/>
              </a:solidFill>
              <a:effectLst/>
              <a:latin typeface="Inter" panose="020B0502030000000004" pitchFamily="34" charset="0"/>
              <a:ea typeface="Inter" panose="020B0502030000000004" pitchFamily="34" charset="0"/>
              <a:cs typeface="Times New Roman" panose="02020603050405020304" pitchFamily="18" charset="0"/>
            </a:endParaRPr>
          </a:p>
          <a:p>
            <a:pPr marL="0" marR="0" indent="0">
              <a:lnSpc>
                <a:spcPct val="107000"/>
              </a:lnSpc>
              <a:spcBef>
                <a:spcPts val="0"/>
              </a:spcBef>
              <a:spcAft>
                <a:spcPts val="800"/>
              </a:spcAft>
              <a:buNone/>
            </a:pPr>
            <a:r>
              <a:rPr lang="en-US" sz="1100" b="1" kern="100" dirty="0">
                <a:solidFill>
                  <a:schemeClr val="tx1"/>
                </a:solidFill>
                <a:effectLst/>
                <a:latin typeface="Inter" panose="020B0502030000000004" pitchFamily="34" charset="0"/>
                <a:ea typeface="Inter" panose="020B0502030000000004" pitchFamily="34" charset="0"/>
                <a:cs typeface="Times New Roman" panose="02020603050405020304" pitchFamily="18" charset="0"/>
              </a:rPr>
              <a:t>Say</a:t>
            </a:r>
            <a:r>
              <a:rPr lang="en-US" sz="1100" kern="100" dirty="0">
                <a:solidFill>
                  <a:schemeClr val="tx1"/>
                </a:solidFill>
                <a:effectLst/>
                <a:latin typeface="Inter" panose="020B0502030000000004" pitchFamily="34" charset="0"/>
                <a:ea typeface="Inter" panose="020B0502030000000004" pitchFamily="34" charset="0"/>
                <a:cs typeface="Times New Roman" panose="02020603050405020304" pitchFamily="18" charset="0"/>
              </a:rPr>
              <a:t>: ​</a:t>
            </a:r>
          </a:p>
          <a:p>
            <a:pPr marL="0" marR="0" indent="0">
              <a:lnSpc>
                <a:spcPct val="107000"/>
              </a:lnSpc>
              <a:spcBef>
                <a:spcPts val="0"/>
              </a:spcBef>
              <a:spcAft>
                <a:spcPts val="800"/>
              </a:spcAft>
              <a:buNone/>
            </a:pPr>
            <a:r>
              <a:rPr lang="en-US" dirty="0">
                <a:solidFill>
                  <a:schemeClr val="tx1"/>
                </a:solidFill>
              </a:rPr>
              <a:t>Let’s explore the role of each section of the CCAT tool and determine which section is the most appropriate to use for managing interactions and resolving issues.</a:t>
            </a:r>
          </a:p>
          <a:p>
            <a:pPr marL="0" marR="0" indent="0">
              <a:lnSpc>
                <a:spcPct val="107000"/>
              </a:lnSpc>
              <a:spcBef>
                <a:spcPts val="0"/>
              </a:spcBef>
              <a:spcAft>
                <a:spcPts val="800"/>
              </a:spcAft>
              <a:buNone/>
            </a:pPr>
            <a:endParaRPr lang="en-US" sz="1100" b="1" dirty="0">
              <a:solidFill>
                <a:schemeClr val="tx1"/>
              </a:solidFill>
              <a:effectLst/>
              <a:latin typeface="Inter" panose="020B0502030000000004" pitchFamily="34" charset="0"/>
              <a:ea typeface="Inter" panose="020B0502030000000004" pitchFamily="34" charset="0"/>
              <a:cs typeface="Mangal" panose="02040503050203030202" pitchFamily="18" charset="0"/>
            </a:endParaRPr>
          </a:p>
          <a:p>
            <a:pPr marL="0" marR="0" indent="0">
              <a:lnSpc>
                <a:spcPct val="107000"/>
              </a:lnSpc>
              <a:spcBef>
                <a:spcPts val="0"/>
              </a:spcBef>
              <a:spcAft>
                <a:spcPts val="800"/>
              </a:spcAft>
              <a:buNone/>
            </a:pPr>
            <a:r>
              <a:rPr lang="en-US" sz="1100" b="1" kern="100" dirty="0">
                <a:solidFill>
                  <a:schemeClr val="tx1"/>
                </a:solidFill>
                <a:effectLst/>
                <a:latin typeface="Inter" panose="020B0502030000000004" pitchFamily="34" charset="0"/>
                <a:ea typeface="Inter" panose="020B0502030000000004" pitchFamily="34" charset="0"/>
                <a:cs typeface="Times New Roman" panose="02020603050405020304" pitchFamily="18" charset="0"/>
              </a:rPr>
              <a:t>Do</a:t>
            </a:r>
            <a:r>
              <a:rPr lang="en-US" sz="1100" kern="100" dirty="0">
                <a:solidFill>
                  <a:schemeClr val="tx1"/>
                </a:solidFill>
                <a:effectLst/>
                <a:latin typeface="Inter" panose="020B0502030000000004" pitchFamily="34" charset="0"/>
                <a:ea typeface="Inter" panose="020B0502030000000004" pitchFamily="34" charset="0"/>
                <a:cs typeface="Times New Roman" panose="02020603050405020304" pitchFamily="18" charset="0"/>
              </a:rPr>
              <a:t>:</a:t>
            </a:r>
          </a:p>
          <a:p>
            <a:pPr marL="0" marR="0" indent="0">
              <a:lnSpc>
                <a:spcPct val="107000"/>
              </a:lnSpc>
              <a:spcBef>
                <a:spcPts val="0"/>
              </a:spcBef>
              <a:spcAft>
                <a:spcPts val="800"/>
              </a:spcAft>
              <a:buNone/>
            </a:pPr>
            <a:r>
              <a:rPr lang="en-US" sz="1100" kern="100" dirty="0">
                <a:solidFill>
                  <a:schemeClr val="tx1"/>
                </a:solidFill>
                <a:effectLst/>
                <a:latin typeface="Inter" panose="020B0502030000000004" pitchFamily="34" charset="0"/>
                <a:ea typeface="Inter" panose="020B0502030000000004" pitchFamily="34" charset="0"/>
                <a:cs typeface="Times New Roman" panose="02020603050405020304" pitchFamily="18" charset="0"/>
              </a:rPr>
              <a:t>Conduct the activity as per the instructions.</a:t>
            </a:r>
          </a:p>
          <a:p>
            <a:pPr marL="0" marR="0" indent="0">
              <a:lnSpc>
                <a:spcPct val="107000"/>
              </a:lnSpc>
              <a:spcBef>
                <a:spcPts val="0"/>
              </a:spcBef>
              <a:spcAft>
                <a:spcPts val="800"/>
              </a:spcAft>
              <a:buNone/>
            </a:pPr>
            <a:r>
              <a:rPr lang="en-US" sz="1100" kern="100" dirty="0">
                <a:solidFill>
                  <a:schemeClr val="tx1"/>
                </a:solidFill>
                <a:effectLst/>
                <a:latin typeface="Inter" panose="020B0502030000000004" pitchFamily="34" charset="0"/>
                <a:ea typeface="Inter" panose="020B0502030000000004" pitchFamily="34" charset="0"/>
                <a:cs typeface="Times New Roman" panose="02020603050405020304" pitchFamily="18" charset="0"/>
              </a:rPr>
              <a:t>Move to the next slide for a debrief.</a:t>
            </a:r>
            <a:endParaRPr lang="en-US" sz="1100" dirty="0">
              <a:solidFill>
                <a:schemeClr val="tx1"/>
              </a:solidFill>
              <a:latin typeface="Inter" panose="020B0502030000000004" pitchFamily="34" charset="0"/>
              <a:ea typeface="Inter" panose="020B0502030000000004" pitchFamily="34" charset="0"/>
            </a:endParaRPr>
          </a:p>
          <a:p>
            <a:pPr marL="0" lvl="0" indent="0" algn="l" rtl="0">
              <a:lnSpc>
                <a:spcPct val="100000"/>
              </a:lnSpc>
              <a:spcBef>
                <a:spcPts val="0"/>
              </a:spcBef>
              <a:spcAft>
                <a:spcPts val="0"/>
              </a:spcAft>
              <a:buSzPts val="1100"/>
              <a:buNone/>
            </a:pPr>
            <a:endParaRPr lang="en-US" sz="1100" dirty="0">
              <a:solidFill>
                <a:schemeClr val="tx1"/>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2695794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a:extLst>
            <a:ext uri="{FF2B5EF4-FFF2-40B4-BE49-F238E27FC236}">
              <a16:creationId xmlns:a16="http://schemas.microsoft.com/office/drawing/2014/main" id="{F29AD577-F698-1655-178A-D81D50621551}"/>
            </a:ext>
          </a:extLst>
        </p:cNvPr>
        <p:cNvGrpSpPr/>
        <p:nvPr/>
      </p:nvGrpSpPr>
      <p:grpSpPr>
        <a:xfrm>
          <a:off x="0" y="0"/>
          <a:ext cx="0" cy="0"/>
          <a:chOff x="0" y="0"/>
          <a:chExt cx="0" cy="0"/>
        </a:xfrm>
      </p:grpSpPr>
      <p:sp>
        <p:nvSpPr>
          <p:cNvPr id="771" name="Google Shape;771;g305c222a5ff_0_2576:notes">
            <a:extLst>
              <a:ext uri="{FF2B5EF4-FFF2-40B4-BE49-F238E27FC236}">
                <a16:creationId xmlns:a16="http://schemas.microsoft.com/office/drawing/2014/main" id="{4B3D1500-AE6D-1CEA-6363-C4FDCFA11F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2" name="Google Shape;772;g305c222a5ff_0_2576:notes">
            <a:extLst>
              <a:ext uri="{FF2B5EF4-FFF2-40B4-BE49-F238E27FC236}">
                <a16:creationId xmlns:a16="http://schemas.microsoft.com/office/drawing/2014/main" id="{46208F41-8B8F-9984-9E77-F6E45CA12D4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1" dirty="0">
                <a:solidFill>
                  <a:schemeClr val="tx1"/>
                </a:solidFill>
                <a:latin typeface="Inter" panose="020B0502030000000004" pitchFamily="34" charset="0"/>
                <a:ea typeface="Inter" panose="020B0502030000000004" pitchFamily="34" charset="0"/>
              </a:rPr>
              <a:t>Duration</a:t>
            </a:r>
            <a:r>
              <a:rPr lang="en-US" sz="1100" dirty="0">
                <a:solidFill>
                  <a:schemeClr val="tx1"/>
                </a:solidFill>
                <a:latin typeface="Inter" panose="020B0502030000000004" pitchFamily="34" charset="0"/>
                <a:ea typeface="Inter" panose="020B0502030000000004" pitchFamily="34" charset="0"/>
              </a:rPr>
              <a:t>:</a:t>
            </a:r>
            <a:r>
              <a:rPr lang="en-US" sz="1100" b="1" dirty="0">
                <a:solidFill>
                  <a:schemeClr val="tx1"/>
                </a:solidFill>
                <a:latin typeface="Inter" panose="020B0502030000000004" pitchFamily="34" charset="0"/>
                <a:ea typeface="Inter" panose="020B0502030000000004" pitchFamily="34" charset="0"/>
              </a:rPr>
              <a:t> </a:t>
            </a:r>
            <a:r>
              <a:rPr lang="en-US" sz="1100" b="0" dirty="0">
                <a:solidFill>
                  <a:schemeClr val="tx1"/>
                </a:solidFill>
                <a:latin typeface="Inter" panose="020B0502030000000004" pitchFamily="34" charset="0"/>
                <a:ea typeface="Inter" panose="020B0502030000000004" pitchFamily="34" charset="0"/>
              </a:rPr>
              <a:t>5 minutes</a:t>
            </a:r>
          </a:p>
          <a:p>
            <a:pPr marL="0" lvl="0" indent="0" algn="l" rtl="0">
              <a:lnSpc>
                <a:spcPct val="100000"/>
              </a:lnSpc>
              <a:spcBef>
                <a:spcPts val="0"/>
              </a:spcBef>
              <a:spcAft>
                <a:spcPts val="0"/>
              </a:spcAft>
              <a:buSzPts val="1100"/>
              <a:buNone/>
            </a:pPr>
            <a:endParaRPr lang="en-US" sz="1100" dirty="0">
              <a:solidFill>
                <a:schemeClr val="tx1"/>
              </a:solidFill>
              <a:latin typeface="Inter" panose="020B0502030000000004" pitchFamily="34" charset="0"/>
              <a:ea typeface="Inter" panose="020B0502030000000004" pitchFamily="34" charset="0"/>
            </a:endParaRPr>
          </a:p>
          <a:p>
            <a:pPr marL="0" lvl="0" indent="0" algn="l" rtl="0">
              <a:lnSpc>
                <a:spcPct val="100000"/>
              </a:lnSpc>
              <a:spcBef>
                <a:spcPts val="0"/>
              </a:spcBef>
              <a:spcAft>
                <a:spcPts val="0"/>
              </a:spcAft>
              <a:buSzPts val="1100"/>
              <a:buNone/>
            </a:pPr>
            <a:r>
              <a:rPr lang="en-US" sz="1100" b="1" dirty="0">
                <a:solidFill>
                  <a:schemeClr val="tx1"/>
                </a:solidFill>
                <a:latin typeface="Inter" panose="020B0502030000000004" pitchFamily="34" charset="0"/>
                <a:ea typeface="Inter" panose="020B0502030000000004" pitchFamily="34" charset="0"/>
              </a:rPr>
              <a:t>Do:</a:t>
            </a:r>
          </a:p>
          <a:p>
            <a:pPr marL="0" lvl="0" indent="0" algn="l" rtl="0">
              <a:lnSpc>
                <a:spcPct val="100000"/>
              </a:lnSpc>
              <a:spcBef>
                <a:spcPts val="0"/>
              </a:spcBef>
              <a:spcAft>
                <a:spcPts val="0"/>
              </a:spcAft>
              <a:buSzPts val="1100"/>
              <a:buNone/>
            </a:pPr>
            <a:r>
              <a:rPr lang="en-US" sz="1100" dirty="0">
                <a:solidFill>
                  <a:schemeClr val="tx1"/>
                </a:solidFill>
                <a:latin typeface="Inter" panose="020B0502030000000004" pitchFamily="34" charset="0"/>
                <a:ea typeface="Inter" panose="020B0502030000000004" pitchFamily="34" charset="0"/>
              </a:rPr>
              <a:t>Thank the participants for completing the activity and facilitate a group discussion.</a:t>
            </a:r>
          </a:p>
          <a:p>
            <a:pPr marL="0" lvl="0" indent="0" algn="l" rtl="0">
              <a:lnSpc>
                <a:spcPct val="100000"/>
              </a:lnSpc>
              <a:spcBef>
                <a:spcPts val="0"/>
              </a:spcBef>
              <a:spcAft>
                <a:spcPts val="0"/>
              </a:spcAft>
              <a:buSzPts val="1100"/>
              <a:buNone/>
            </a:pPr>
            <a:endParaRPr lang="en-US" sz="1100" dirty="0">
              <a:solidFill>
                <a:schemeClr val="tx1"/>
              </a:solidFill>
              <a:latin typeface="Inter" panose="020B0502030000000004" pitchFamily="34" charset="0"/>
              <a:ea typeface="Inter" panose="020B0502030000000004" pitchFamily="34" charset="0"/>
            </a:endParaRPr>
          </a:p>
          <a:p>
            <a:pPr marL="0" lvl="0" indent="0" algn="l" rtl="0">
              <a:lnSpc>
                <a:spcPct val="100000"/>
              </a:lnSpc>
              <a:spcBef>
                <a:spcPts val="0"/>
              </a:spcBef>
              <a:spcAft>
                <a:spcPts val="0"/>
              </a:spcAft>
              <a:buSzPts val="1100"/>
              <a:buNone/>
            </a:pPr>
            <a:r>
              <a:rPr lang="en-US" sz="1100" b="1" dirty="0">
                <a:solidFill>
                  <a:schemeClr val="tx1"/>
                </a:solidFill>
                <a:latin typeface="Inter" panose="020B0502030000000004" pitchFamily="34" charset="0"/>
                <a:ea typeface="Inter" panose="020B0502030000000004" pitchFamily="34" charset="0"/>
              </a:rPr>
              <a:t>Say:</a:t>
            </a:r>
          </a:p>
          <a:p>
            <a:pPr marL="0" lvl="0" indent="0" algn="l" rtl="0">
              <a:lnSpc>
                <a:spcPct val="100000"/>
              </a:lnSpc>
              <a:spcBef>
                <a:spcPts val="0"/>
              </a:spcBef>
              <a:spcAft>
                <a:spcPts val="0"/>
              </a:spcAft>
              <a:buSzPts val="1100"/>
              <a:buNone/>
            </a:pPr>
            <a:r>
              <a:rPr lang="en-US" sz="1100" b="0" dirty="0">
                <a:solidFill>
                  <a:schemeClr val="tx1"/>
                </a:solidFill>
                <a:latin typeface="Inter" panose="020B0502030000000004" pitchFamily="34" charset="0"/>
                <a:ea typeface="Inter" panose="020B0502030000000004" pitchFamily="34" charset="0"/>
              </a:rPr>
              <a:t>Which CCAT section is the most appropriate to use in these scenarios?</a:t>
            </a:r>
          </a:p>
          <a:p>
            <a:pPr marL="0" lvl="0" indent="0" algn="l" rtl="0">
              <a:lnSpc>
                <a:spcPct val="100000"/>
              </a:lnSpc>
              <a:spcBef>
                <a:spcPts val="0"/>
              </a:spcBef>
              <a:spcAft>
                <a:spcPts val="0"/>
              </a:spcAft>
              <a:buSzPts val="1100"/>
              <a:buNone/>
            </a:pPr>
            <a:r>
              <a:rPr lang="en-US" sz="1100" dirty="0">
                <a:solidFill>
                  <a:schemeClr val="tx1"/>
                </a:solidFill>
                <a:latin typeface="Inter" panose="020B0502030000000004" pitchFamily="34" charset="0"/>
                <a:ea typeface="Inter" panose="020B0502030000000004" pitchFamily="34" charset="0"/>
              </a:rPr>
              <a:t> </a:t>
            </a:r>
          </a:p>
          <a:p>
            <a:pPr marL="0" lvl="0" indent="0" algn="l" rtl="0">
              <a:lnSpc>
                <a:spcPct val="100000"/>
              </a:lnSpc>
              <a:spcBef>
                <a:spcPts val="0"/>
              </a:spcBef>
              <a:spcAft>
                <a:spcPts val="0"/>
              </a:spcAft>
              <a:buSzPts val="1100"/>
              <a:buNone/>
            </a:pPr>
            <a:r>
              <a:rPr lang="en-US" sz="1100" b="1" dirty="0">
                <a:solidFill>
                  <a:schemeClr val="tx1"/>
                </a:solidFill>
                <a:latin typeface="Inter" panose="020B0502030000000004" pitchFamily="34" charset="0"/>
                <a:ea typeface="Inter" panose="020B0502030000000004" pitchFamily="34" charset="0"/>
              </a:rPr>
              <a:t>Do:</a:t>
            </a:r>
          </a:p>
          <a:p>
            <a:pPr marL="171450" lvl="0" indent="-171450" algn="l" rtl="0">
              <a:lnSpc>
                <a:spcPct val="100000"/>
              </a:lnSpc>
              <a:spcBef>
                <a:spcPts val="0"/>
              </a:spcBef>
              <a:spcAft>
                <a:spcPts val="0"/>
              </a:spcAft>
              <a:buSzPts val="1100"/>
            </a:pPr>
            <a:r>
              <a:rPr lang="en-US" sz="1100" b="0" dirty="0">
                <a:solidFill>
                  <a:schemeClr val="tx1"/>
                </a:solidFill>
                <a:latin typeface="Inter" panose="020B0502030000000004" pitchFamily="34" charset="0"/>
                <a:ea typeface="Inter" panose="020B0502030000000004" pitchFamily="34" charset="0"/>
              </a:rPr>
              <a:t>Steer the discussion to highlight the reason to choose a section of CCAT tools for the scenarios.</a:t>
            </a:r>
          </a:p>
          <a:p>
            <a:pPr marL="171450" lvl="0" indent="-171450" algn="l" rtl="0">
              <a:lnSpc>
                <a:spcPct val="100000"/>
              </a:lnSpc>
              <a:spcBef>
                <a:spcPts val="0"/>
              </a:spcBef>
              <a:spcAft>
                <a:spcPts val="0"/>
              </a:spcAft>
              <a:buSzPts val="1100"/>
            </a:pPr>
            <a:r>
              <a:rPr lang="en-US" sz="1100" b="0" dirty="0">
                <a:solidFill>
                  <a:schemeClr val="tx1"/>
                </a:solidFill>
                <a:latin typeface="Inter" panose="020B0502030000000004" pitchFamily="34" charset="0"/>
                <a:ea typeface="Inter" panose="020B0502030000000004" pitchFamily="34" charset="0"/>
              </a:rPr>
              <a:t>Clarify the role of Agent Assist (</a:t>
            </a:r>
            <a:r>
              <a:rPr lang="en-US" sz="1100" dirty="0">
                <a:solidFill>
                  <a:schemeClr val="tx1"/>
                </a:solidFill>
                <a:effectLst/>
                <a:latin typeface="Inter" panose="020B0502030000000004" pitchFamily="34" charset="0"/>
                <a:ea typeface="Inter" panose="020B0502030000000004" pitchFamily="34" charset="0"/>
                <a:cs typeface="Mangal" panose="02040503050203030202" pitchFamily="18" charset="0"/>
              </a:rPr>
              <a:t>embedded on the right-hand side of the CCAT interface</a:t>
            </a:r>
            <a:r>
              <a:rPr lang="en-US" sz="1100" b="0" dirty="0">
                <a:solidFill>
                  <a:schemeClr val="tx1"/>
                </a:solidFill>
                <a:latin typeface="Inter" panose="020B0502030000000004" pitchFamily="34" charset="0"/>
                <a:ea typeface="Inter" panose="020B0502030000000004" pitchFamily="34" charset="0"/>
              </a:rPr>
              <a:t>) and MASTER briefly. </a:t>
            </a:r>
          </a:p>
          <a:p>
            <a:pPr marL="0" lvl="0" indent="0" algn="l" rtl="0">
              <a:lnSpc>
                <a:spcPct val="100000"/>
              </a:lnSpc>
              <a:spcBef>
                <a:spcPts val="0"/>
              </a:spcBef>
              <a:spcAft>
                <a:spcPts val="0"/>
              </a:spcAft>
              <a:buSzPts val="1100"/>
              <a:buNone/>
            </a:pPr>
            <a:endParaRPr lang="en-US" sz="1100" b="1" kern="100" dirty="0">
              <a:solidFill>
                <a:schemeClr val="tx1"/>
              </a:solidFill>
              <a:effectLst/>
              <a:latin typeface="Inter" panose="020B0502030000000004" pitchFamily="34" charset="0"/>
              <a:ea typeface="Inter" panose="020B0502030000000004" pitchFamily="34"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100" b="1" kern="100" dirty="0">
                <a:solidFill>
                  <a:schemeClr val="tx1"/>
                </a:solidFill>
                <a:effectLst/>
                <a:latin typeface="Inter" panose="020B0502030000000004" pitchFamily="34" charset="0"/>
                <a:ea typeface="Inter" panose="020B0502030000000004" pitchFamily="34" charset="0"/>
                <a:cs typeface="Times New Roman" panose="02020603050405020304" pitchFamily="18" charset="0"/>
              </a:rPr>
              <a:t>Expected Responses: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kern="100" dirty="0">
                <a:solidFill>
                  <a:schemeClr val="tx1"/>
                </a:solidFill>
                <a:effectLst/>
                <a:latin typeface="Inter" panose="020B0502030000000004" pitchFamily="34" charset="0"/>
                <a:ea typeface="Inter" panose="020B0502030000000004" pitchFamily="34" charset="0"/>
                <a:cs typeface="Times New Roman" panose="02020603050405020304" pitchFamily="18" charset="0"/>
              </a:rPr>
              <a:t>Scenario 1: </a:t>
            </a:r>
            <a:r>
              <a:rPr lang="en-US" sz="1100" b="1" dirty="0">
                <a:solidFill>
                  <a:schemeClr val="tx1"/>
                </a:solidFill>
                <a:latin typeface="Inter" panose="020B0502030000000004" pitchFamily="34" charset="0"/>
                <a:ea typeface="Inter" panose="020B0502030000000004" pitchFamily="34" charset="0"/>
                <a:cs typeface="Inter"/>
                <a:sym typeface="Inter"/>
              </a:rPr>
              <a:t>You need to communicate with a customer via chat to resolve their issue. Which CCAT section would you use?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dirty="0">
                <a:solidFill>
                  <a:schemeClr val="tx1"/>
                </a:solidFill>
                <a:latin typeface="Inter" panose="020B0502030000000004" pitchFamily="34" charset="0"/>
                <a:ea typeface="Inter" panose="020B0502030000000004" pitchFamily="34" charset="0"/>
                <a:cs typeface="Inter"/>
                <a:sym typeface="Inter"/>
              </a:rPr>
              <a:t>You will use Amazon Connect to communicate with customers via chat to resolve their issues.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dirty="0">
              <a:solidFill>
                <a:schemeClr val="tx1"/>
              </a:solidFill>
              <a:latin typeface="Inter" panose="020B0502030000000004" pitchFamily="34" charset="0"/>
              <a:ea typeface="Inter" panose="020B0502030000000004" pitchFamily="34" charset="0"/>
              <a:sym typeface="Inter"/>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chemeClr val="tx1"/>
                </a:solidFill>
                <a:latin typeface="Inter" panose="020B0502030000000004" pitchFamily="34" charset="0"/>
                <a:ea typeface="Inter" panose="020B0502030000000004" pitchFamily="34" charset="0"/>
              </a:rPr>
              <a:t>Scenario 2: </a:t>
            </a:r>
            <a:r>
              <a:rPr lang="en-US" sz="1100" b="1" i="0" dirty="0">
                <a:solidFill>
                  <a:srgbClr val="121212"/>
                </a:solidFill>
                <a:latin typeface="Inter"/>
                <a:ea typeface="Inter"/>
                <a:sym typeface="Inter"/>
              </a:rPr>
              <a:t>You’re troubleshooting a customer's problem and need to check GURU for guidance to resolve it.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tx1"/>
                </a:solidFill>
                <a:latin typeface="Inter" panose="020B0502030000000004" pitchFamily="34" charset="0"/>
                <a:ea typeface="Inter" panose="020B0502030000000004" pitchFamily="34" charset="0"/>
              </a:rPr>
              <a:t>Agent Assist provides real-time troubleshooting guidance to resolve issues efficiently.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chemeClr val="tx1"/>
              </a:solidFill>
              <a:latin typeface="Inter" panose="020B0502030000000004" pitchFamily="34" charset="0"/>
              <a:ea typeface="Inter" panose="020B05020300000000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chemeClr val="tx1"/>
                </a:solidFill>
                <a:latin typeface="Inter" panose="020B0502030000000004" pitchFamily="34" charset="0"/>
                <a:ea typeface="Inter" panose="020B0502030000000004" pitchFamily="34" charset="0"/>
              </a:rPr>
              <a:t>Scenario 3: You need to access customer account information and log the details of your interaction. Which section will you use?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tx1"/>
                </a:solidFill>
                <a:latin typeface="Inter" panose="020B0502030000000004" pitchFamily="34" charset="0"/>
                <a:ea typeface="Inter" panose="020B0502030000000004" pitchFamily="34" charset="0"/>
              </a:rPr>
              <a:t>You will use the CCAT’s main interface for managing customer account information and logging details of interactions.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kern="100" dirty="0">
              <a:solidFill>
                <a:schemeClr val="tx1"/>
              </a:solidFill>
              <a:effectLst/>
              <a:latin typeface="Inter" panose="020B0502030000000004" pitchFamily="34" charset="0"/>
              <a:ea typeface="Inter" panose="020B05020300000000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chemeClr val="tx1"/>
                </a:solidFill>
                <a:latin typeface="Inter" panose="020B0502030000000004" pitchFamily="34" charset="0"/>
                <a:ea typeface="Inter" panose="020B0502030000000004" pitchFamily="34" charset="0"/>
              </a:rPr>
              <a:t>Transition: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dirty="0">
                <a:solidFill>
                  <a:schemeClr val="tx1"/>
                </a:solidFill>
                <a:effectLst/>
              </a:rPr>
              <a:t>Let’s put our knowledge into practice with CCAT.</a:t>
            </a:r>
            <a:endParaRPr lang="en-US" sz="1100" b="0" dirty="0">
              <a:solidFill>
                <a:schemeClr val="tx1"/>
              </a:solidFill>
              <a:latin typeface="Inter" panose="020B0502030000000004" pitchFamily="34" charset="0"/>
              <a:ea typeface="Inter" panose="020B05020300000000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solidFill>
                <a:schemeClr val="tx1"/>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287269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305c222a5ff_0_2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8" name="Google Shape;788;g305c222a5ff_0_26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100" b="1" i="0" u="none" strike="noStrike" kern="1200" cap="none" spc="0" normalizeH="0" baseline="0" dirty="0">
                <a:ln>
                  <a:noFill/>
                </a:ln>
                <a:solidFill>
                  <a:schemeClr val="tx1"/>
                </a:solidFill>
                <a:effectLst/>
                <a:uLnTx/>
                <a:uFillTx/>
                <a:latin typeface="Inter" panose="020B0502030000000004" pitchFamily="34" charset="0"/>
                <a:ea typeface="Inter" panose="020B0502030000000004" pitchFamily="34" charset="0"/>
                <a:sym typeface="Arial"/>
              </a:rPr>
              <a:t>Duration: </a:t>
            </a:r>
            <a:r>
              <a:rPr lang="en-US" sz="1100" i="0" u="none" strike="noStrike" kern="1200" cap="none" spc="0" normalizeH="0" baseline="0" dirty="0">
                <a:ln>
                  <a:noFill/>
                </a:ln>
                <a:solidFill>
                  <a:schemeClr val="tx1"/>
                </a:solidFill>
                <a:effectLst/>
                <a:uLnTx/>
                <a:uFillTx/>
                <a:latin typeface="Inter" panose="020B0502030000000004" pitchFamily="34" charset="0"/>
                <a:ea typeface="Inter" panose="020B0502030000000004" pitchFamily="34" charset="0"/>
                <a:sym typeface="Arial"/>
              </a:rPr>
              <a:t>30 </a:t>
            </a:r>
            <a:r>
              <a:rPr lang="en-US" sz="1100" b="0" i="0" u="none" strike="noStrike" kern="1200" cap="none" spc="0" normalizeH="0" baseline="0" dirty="0">
                <a:ln>
                  <a:noFill/>
                </a:ln>
                <a:solidFill>
                  <a:schemeClr val="tx1"/>
                </a:solidFill>
                <a:effectLst/>
                <a:uLnTx/>
                <a:uFillTx/>
                <a:latin typeface="Inter" panose="020B0502030000000004" pitchFamily="34" charset="0"/>
                <a:ea typeface="Inter" panose="020B0502030000000004" pitchFamily="34" charset="0"/>
                <a:sym typeface="Arial"/>
              </a:rPr>
              <a:t>minutes</a:t>
            </a:r>
            <a:endParaRPr lang="en-US" sz="1100" b="0" i="0" u="none" strike="noStrike" kern="1200" cap="none" spc="0" normalizeH="0" baseline="0" dirty="0">
              <a:ln>
                <a:noFill/>
              </a:ln>
              <a:solidFill>
                <a:schemeClr val="tx1"/>
              </a:solidFill>
              <a:effectLst/>
              <a:uLnTx/>
              <a:uFillTx/>
              <a:latin typeface="Inter" panose="020B0502030000000004" pitchFamily="34" charset="0"/>
              <a:ea typeface="Inter" panose="020B0502030000000004" pitchFamily="34" charset="0"/>
            </a:endParaRPr>
          </a:p>
          <a:p>
            <a:pPr marL="0" lvl="0" indent="0" algn="l" rtl="0">
              <a:lnSpc>
                <a:spcPct val="100000"/>
              </a:lnSpc>
              <a:spcBef>
                <a:spcPts val="0"/>
              </a:spcBef>
              <a:spcAft>
                <a:spcPts val="0"/>
              </a:spcAft>
              <a:buSzPts val="1100"/>
              <a:buNone/>
            </a:pPr>
            <a:endParaRPr lang="en-US" sz="1100" b="1" i="0" u="none" strike="noStrike" dirty="0">
              <a:solidFill>
                <a:schemeClr val="tx1"/>
              </a:solidFill>
              <a:effectLst/>
              <a:latin typeface="Inter" panose="020B0502030000000004" pitchFamily="34" charset="0"/>
              <a:ea typeface="Inter" panose="020B0502030000000004" pitchFamily="34" charset="0"/>
            </a:endParaRPr>
          </a:p>
          <a:p>
            <a:pPr marL="0" lvl="0" indent="0" algn="l" rtl="0">
              <a:lnSpc>
                <a:spcPct val="100000"/>
              </a:lnSpc>
              <a:spcBef>
                <a:spcPts val="0"/>
              </a:spcBef>
              <a:spcAft>
                <a:spcPts val="0"/>
              </a:spcAft>
              <a:buSzPts val="1100"/>
              <a:buNone/>
            </a:pPr>
            <a:r>
              <a:rPr lang="en-US" sz="1100" b="1" i="0" u="none" strike="noStrike" dirty="0">
                <a:solidFill>
                  <a:schemeClr val="tx1"/>
                </a:solidFill>
                <a:effectLst/>
                <a:latin typeface="Inter" panose="020B0502030000000004" pitchFamily="34" charset="0"/>
                <a:ea typeface="Inter" panose="020B0502030000000004" pitchFamily="34" charset="0"/>
              </a:rPr>
              <a:t>Notes: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chemeClr val="tx1"/>
                </a:solidFill>
                <a:latin typeface="Inter" panose="020B0502030000000004" pitchFamily="34" charset="0"/>
                <a:ea typeface="Inter" panose="020B0502030000000004" pitchFamily="34" charset="0"/>
              </a:rPr>
              <a:t>Activity Name</a:t>
            </a:r>
            <a:r>
              <a:rPr lang="en-US" sz="1100" dirty="0">
                <a:solidFill>
                  <a:schemeClr val="tx1"/>
                </a:solidFill>
                <a:latin typeface="Inter" panose="020B0502030000000004" pitchFamily="34" charset="0"/>
                <a:ea typeface="Inter" panose="020B0502030000000004" pitchFamily="34" charset="0"/>
              </a:rPr>
              <a:t>: </a:t>
            </a:r>
            <a:r>
              <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Hands-On Activity</a:t>
            </a:r>
            <a:endParaRPr lang="en-US" sz="1100" dirty="0">
              <a:solidFill>
                <a:schemeClr val="tx1"/>
              </a:solidFill>
              <a:latin typeface="Inter" panose="020B0502030000000004" pitchFamily="34" charset="0"/>
              <a:ea typeface="Inter" panose="020B0502030000000004" pitchFamily="34" charset="0"/>
            </a:endParaRPr>
          </a:p>
          <a:p>
            <a:pPr marL="0" lvl="0" indent="0" algn="l" rtl="0">
              <a:lnSpc>
                <a:spcPct val="100000"/>
              </a:lnSpc>
              <a:spcBef>
                <a:spcPts val="0"/>
              </a:spcBef>
              <a:spcAft>
                <a:spcPts val="0"/>
              </a:spcAft>
              <a:buSzPts val="1100"/>
              <a:buNone/>
            </a:pPr>
            <a:r>
              <a:rPr lang="en-US" sz="1100" b="1" dirty="0">
                <a:solidFill>
                  <a:schemeClr val="tx1"/>
                </a:solidFill>
                <a:latin typeface="Inter" panose="020B0502030000000004" pitchFamily="34" charset="0"/>
                <a:ea typeface="Inter" panose="020B0502030000000004" pitchFamily="34" charset="0"/>
              </a:rPr>
              <a:t>Leaderboard Activity</a:t>
            </a:r>
            <a:r>
              <a:rPr lang="en-US" sz="1100" dirty="0">
                <a:solidFill>
                  <a:schemeClr val="tx1"/>
                </a:solidFill>
                <a:latin typeface="Inter" panose="020B0502030000000004" pitchFamily="34" charset="0"/>
                <a:ea typeface="Inter" panose="020B0502030000000004" pitchFamily="34" charset="0"/>
              </a:rPr>
              <a:t>: No</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chemeClr val="tx1"/>
                </a:solidFill>
                <a:latin typeface="Inter" panose="020B0502030000000004" pitchFamily="34" charset="0"/>
                <a:ea typeface="Inter" panose="020B0502030000000004" pitchFamily="34" charset="0"/>
              </a:rPr>
              <a:t>Objective</a:t>
            </a:r>
            <a:r>
              <a:rPr lang="en-US" sz="1100" dirty="0">
                <a:solidFill>
                  <a:schemeClr val="tx1"/>
                </a:solidFill>
                <a:latin typeface="Inter" panose="020B0502030000000004" pitchFamily="34" charset="0"/>
                <a:ea typeface="Inter" panose="020B0502030000000004" pitchFamily="34" charset="0"/>
              </a:rPr>
              <a:t>: To </a:t>
            </a:r>
            <a:r>
              <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explore CCAT tool.</a:t>
            </a:r>
            <a:endParaRPr lang="en-US" sz="1100" b="0"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100" b="1" dirty="0">
                <a:solidFill>
                  <a:schemeClr val="tx1"/>
                </a:solidFill>
                <a:latin typeface="Inter" panose="020B0502030000000004" pitchFamily="34" charset="0"/>
                <a:ea typeface="Inter" panose="020B0502030000000004" pitchFamily="34" charset="0"/>
              </a:rPr>
              <a:t>Group/Pair/Individual:</a:t>
            </a:r>
            <a:r>
              <a:rPr lang="en-US" sz="1100" dirty="0">
                <a:solidFill>
                  <a:schemeClr val="tx1"/>
                </a:solidFill>
                <a:latin typeface="Inter" panose="020B0502030000000004" pitchFamily="34" charset="0"/>
                <a:ea typeface="Inter" panose="020B0502030000000004" pitchFamily="34" charset="0"/>
              </a:rPr>
              <a:t> Individual</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chemeClr val="tx1"/>
                </a:solidFill>
                <a:latin typeface="Inter" panose="020B0502030000000004" pitchFamily="34" charset="0"/>
                <a:ea typeface="Inter" panose="020B0502030000000004" pitchFamily="34" charset="0"/>
              </a:rPr>
              <a:t>Time Required</a:t>
            </a:r>
            <a:r>
              <a:rPr lang="en-US" sz="1100" dirty="0">
                <a:solidFill>
                  <a:schemeClr val="tx1"/>
                </a:solidFill>
                <a:latin typeface="Inter" panose="020B0502030000000004" pitchFamily="34" charset="0"/>
                <a:ea typeface="Inter" panose="020B0502030000000004" pitchFamily="34" charset="0"/>
              </a:rPr>
              <a:t>: 30 minutes</a:t>
            </a:r>
          </a:p>
          <a:p>
            <a:pPr marL="0" lvl="0" indent="0" algn="l" rtl="0">
              <a:lnSpc>
                <a:spcPct val="100000"/>
              </a:lnSpc>
              <a:spcBef>
                <a:spcPts val="0"/>
              </a:spcBef>
              <a:spcAft>
                <a:spcPts val="0"/>
              </a:spcAft>
              <a:buSzPts val="1100"/>
              <a:buNone/>
            </a:pPr>
            <a:r>
              <a:rPr lang="en-US" sz="1100" b="1" dirty="0">
                <a:solidFill>
                  <a:schemeClr val="tx1"/>
                </a:solidFill>
                <a:latin typeface="Inter" panose="020B0502030000000004" pitchFamily="34" charset="0"/>
                <a:ea typeface="Inter" panose="020B0502030000000004" pitchFamily="34" charset="0"/>
              </a:rPr>
              <a:t>Materials Needed</a:t>
            </a:r>
            <a:r>
              <a:rPr lang="en-US" sz="1100" dirty="0">
                <a:solidFill>
                  <a:schemeClr val="tx1"/>
                </a:solidFill>
                <a:latin typeface="Inter" panose="020B0502030000000004" pitchFamily="34" charset="0"/>
                <a:ea typeface="Inter" panose="020B0502030000000004" pitchFamily="34" charset="0"/>
              </a:rPr>
              <a:t>: Desktops/laptops with CCAT and a timer</a:t>
            </a:r>
          </a:p>
          <a:p>
            <a:pPr marL="0" marR="0" indent="0" algn="l" rtl="0">
              <a:lnSpc>
                <a:spcPct val="115000"/>
              </a:lnSpc>
              <a:spcBef>
                <a:spcPts val="0"/>
              </a:spcBef>
              <a:spcAft>
                <a:spcPts val="800"/>
              </a:spcAft>
              <a:buClr>
                <a:srgbClr val="000000"/>
              </a:buClr>
              <a:buSzPts val="1100"/>
              <a:buFont typeface="Arial" panose="020B0604020202020204" pitchFamily="34" charset="0"/>
              <a:buNone/>
            </a:pPr>
            <a:r>
              <a:rPr lang="en-US" sz="1100" b="1" i="0" u="none" strike="noStrike" kern="100" cap="none" dirty="0">
                <a:solidFill>
                  <a:schemeClr val="tx1"/>
                </a:solidFill>
                <a:effectLst/>
                <a:latin typeface="Inter" panose="020B0502030000000004" pitchFamily="34" charset="0"/>
                <a:ea typeface="Inter" panose="020B0502030000000004" pitchFamily="34" charset="0"/>
                <a:cs typeface="Times New Roman" panose="02020603050405020304" pitchFamily="18" charset="0"/>
                <a:sym typeface="Arial"/>
              </a:rPr>
              <a:t>Activity Steps:</a:t>
            </a:r>
          </a:p>
          <a:p>
            <a:pPr marL="0" marR="0" indent="0">
              <a:lnSpc>
                <a:spcPct val="107000"/>
              </a:lnSpc>
              <a:spcBef>
                <a:spcPts val="0"/>
              </a:spcBef>
              <a:spcAft>
                <a:spcPts val="800"/>
              </a:spcAft>
              <a:buNone/>
            </a:pPr>
            <a:r>
              <a:rPr lang="en-US" sz="1100" b="1" i="0" u="none" strike="noStrike" dirty="0">
                <a:solidFill>
                  <a:schemeClr val="tx1"/>
                </a:solidFill>
                <a:effectLst/>
                <a:latin typeface="Inter" panose="02000503000000020004" pitchFamily="50" charset="0"/>
                <a:ea typeface="Inter" panose="02000503000000020004" pitchFamily="50" charset="0"/>
                <a:cs typeface="Inter" panose="02000503000000020004" pitchFamily="50" charset="0"/>
              </a:rPr>
              <a:t>1. Step 1</a:t>
            </a:r>
            <a:r>
              <a:rPr lang="en-US" sz="1100" b="1" kern="100" dirty="0">
                <a:solidFill>
                  <a:schemeClr val="tx1"/>
                </a:solidFill>
                <a:effectLst/>
                <a:latin typeface="Inter" panose="02000503000000020004" pitchFamily="50" charset="0"/>
                <a:ea typeface="Inter" panose="02000503000000020004" pitchFamily="50" charset="0"/>
                <a:cs typeface="Inter" panose="02000503000000020004" pitchFamily="50" charset="0"/>
              </a:rPr>
              <a:t> (1 minute)</a:t>
            </a:r>
            <a:r>
              <a:rPr lang="en-US" sz="1100" kern="100" dirty="0">
                <a:solidFill>
                  <a:schemeClr val="tx1"/>
                </a:solidFill>
                <a:effectLst/>
                <a:latin typeface="Inter" panose="02000503000000020004" pitchFamily="50" charset="0"/>
                <a:ea typeface="Inter" panose="02000503000000020004" pitchFamily="50" charset="0"/>
                <a:cs typeface="Inter" panose="02000503000000020004" pitchFamily="50" charset="0"/>
              </a:rPr>
              <a:t>: </a:t>
            </a:r>
          </a:p>
          <a:p>
            <a:pPr marL="171450" marR="0" lvl="0" indent="-171450" algn="l" defTabSz="914400" rtl="0" eaLnBrk="1" fontAlgn="auto" latinLnBrk="0" hangingPunct="1">
              <a:lnSpc>
                <a:spcPct val="107000"/>
              </a:lnSpc>
              <a:spcBef>
                <a:spcPts val="0"/>
              </a:spcBef>
              <a:spcAft>
                <a:spcPts val="800"/>
              </a:spcAft>
              <a:buClr>
                <a:srgbClr val="000000"/>
              </a:buClr>
              <a:buSzPts val="1000"/>
              <a:buFont typeface="Arial" panose="020B0604020202020204" pitchFamily="34" charset="0"/>
              <a:buChar char="•"/>
              <a:tabLst>
                <a:tab pos="457200" algn="l"/>
              </a:tabLst>
              <a:defRPr/>
            </a:pPr>
            <a:r>
              <a:rPr lang="en-US" dirty="0">
                <a:solidFill>
                  <a:schemeClr val="tx1"/>
                </a:solidFill>
                <a:latin typeface="Inter" panose="020B0502030000000004" pitchFamily="34" charset="0"/>
                <a:ea typeface="Inter" panose="020B0502030000000004" pitchFamily="34" charset="0"/>
              </a:rPr>
              <a:t>Have the participants log in from their respective stations.</a:t>
            </a:r>
          </a:p>
          <a:p>
            <a:pPr marL="171450" marR="0" lvl="0" indent="-171450" algn="l" defTabSz="914400" rtl="0" eaLnBrk="1" fontAlgn="auto" latinLnBrk="0" hangingPunct="1">
              <a:lnSpc>
                <a:spcPct val="107000"/>
              </a:lnSpc>
              <a:spcBef>
                <a:spcPts val="0"/>
              </a:spcBef>
              <a:spcAft>
                <a:spcPts val="800"/>
              </a:spcAft>
              <a:buClr>
                <a:srgbClr val="000000"/>
              </a:buClr>
              <a:buSzPts val="1000"/>
              <a:buFont typeface="Arial" panose="020B0604020202020204" pitchFamily="34" charset="0"/>
              <a:buChar char="•"/>
              <a:tabLst>
                <a:tab pos="457200" algn="l"/>
              </a:tabLst>
              <a:defRPr/>
            </a:pPr>
            <a:r>
              <a:rPr lang="en-US" dirty="0">
                <a:solidFill>
                  <a:schemeClr val="tx1"/>
                </a:solidFill>
              </a:rPr>
              <a:t>Ask the participants to explore CCAT interface features and functionality to efficiently handle customer interactions. </a:t>
            </a:r>
          </a:p>
          <a:p>
            <a:pPr marL="0" indent="0">
              <a:spcAft>
                <a:spcPts val="200"/>
              </a:spcAft>
              <a:buSzPts val="1000"/>
              <a:buNone/>
              <a:tabLst>
                <a:tab pos="457200" algn="l"/>
              </a:tabLst>
            </a:pPr>
            <a:r>
              <a:rPr lang="en-IN" b="1" kern="100" dirty="0">
                <a:solidFill>
                  <a:schemeClr val="tx1"/>
                </a:solidFill>
                <a:latin typeface="Inter" panose="020B0502030000000004" pitchFamily="34" charset="0"/>
                <a:ea typeface="Inter" panose="020B0502030000000004" pitchFamily="34" charset="0"/>
                <a:cs typeface="Times New Roman" panose="02020603050405020304" pitchFamily="18" charset="0"/>
              </a:rPr>
              <a:t>2. Step 2 (29 minutes):</a:t>
            </a:r>
          </a:p>
          <a:p>
            <a:pPr marL="171450" marR="0" lvl="0" indent="-171450">
              <a:lnSpc>
                <a:spcPct val="107000"/>
              </a:lnSpc>
              <a:spcBef>
                <a:spcPts val="0"/>
              </a:spcBef>
              <a:spcAft>
                <a:spcPts val="800"/>
              </a:spcAft>
              <a:buSzPts val="1000"/>
              <a:buFont typeface="Arial" panose="020B0604020202020204" pitchFamily="34" charset="0"/>
              <a:buChar char="•"/>
              <a:tabLst>
                <a:tab pos="457200" algn="l"/>
              </a:tabLst>
            </a:pPr>
            <a:r>
              <a:rPr lang="en-US" sz="1100" dirty="0">
                <a:solidFill>
                  <a:schemeClr val="tx1"/>
                </a:solidFill>
                <a:latin typeface="Inter" panose="02000503000000020004" pitchFamily="50" charset="0"/>
                <a:ea typeface="Inter" panose="02000503000000020004" pitchFamily="50" charset="0"/>
                <a:cs typeface="Inter" panose="02000503000000020004" pitchFamily="50" charset="0"/>
              </a:rPr>
              <a:t>Allow 29 minutes for this activity. </a:t>
            </a:r>
          </a:p>
          <a:p>
            <a:pPr marL="171450" marR="0" lvl="0" indent="-171450">
              <a:lnSpc>
                <a:spcPct val="107000"/>
              </a:lnSpc>
              <a:spcBef>
                <a:spcPts val="0"/>
              </a:spcBef>
              <a:spcAft>
                <a:spcPts val="800"/>
              </a:spcAft>
              <a:buSzPts val="1000"/>
              <a:buFont typeface="Arial" panose="020B0604020202020204" pitchFamily="34" charset="0"/>
              <a:buChar char="•"/>
              <a:tabLst>
                <a:tab pos="457200" algn="l"/>
              </a:tabLst>
            </a:pPr>
            <a:endParaRPr lang="en-US" b="1" kern="100" dirty="0">
              <a:solidFill>
                <a:schemeClr val="tx1"/>
              </a:solidFill>
              <a:latin typeface="Inter" panose="020B0502030000000004" pitchFamily="34" charset="0"/>
              <a:ea typeface="Inter" panose="020B0502030000000004" pitchFamily="34" charset="0"/>
              <a:cs typeface="Times New Roman" panose="02020603050405020304" pitchFamily="18" charset="0"/>
            </a:endParaRPr>
          </a:p>
          <a:p>
            <a:pPr marL="0" marR="0" indent="0">
              <a:lnSpc>
                <a:spcPct val="107000"/>
              </a:lnSpc>
              <a:spcBef>
                <a:spcPts val="0"/>
              </a:spcBef>
              <a:spcAft>
                <a:spcPts val="800"/>
              </a:spcAft>
              <a:buNone/>
            </a:pPr>
            <a:r>
              <a:rPr lang="en-US" sz="1100" b="1" kern="100" dirty="0">
                <a:solidFill>
                  <a:schemeClr val="tx1"/>
                </a:solidFill>
                <a:effectLst/>
                <a:latin typeface="Inter" panose="02000503000000020004" pitchFamily="50" charset="0"/>
                <a:ea typeface="Inter" panose="02000503000000020004" pitchFamily="50" charset="0"/>
                <a:cs typeface="Inter" panose="02000503000000020004" pitchFamily="50" charset="0"/>
              </a:rPr>
              <a:t>Do:</a:t>
            </a:r>
          </a:p>
          <a:p>
            <a:pPr marL="171450" marR="0" indent="-171450">
              <a:lnSpc>
                <a:spcPct val="107000"/>
              </a:lnSpc>
              <a:spcBef>
                <a:spcPts val="0"/>
              </a:spcBef>
              <a:spcAft>
                <a:spcPts val="800"/>
              </a:spcAft>
            </a:pPr>
            <a:r>
              <a:rPr lang="en-US" sz="1100" b="0" kern="100" dirty="0">
                <a:solidFill>
                  <a:schemeClr val="tx1"/>
                </a:solidFill>
                <a:effectLst/>
                <a:latin typeface="Inter" panose="02000503000000020004" pitchFamily="50" charset="0"/>
                <a:ea typeface="Inter" panose="02000503000000020004" pitchFamily="50" charset="0"/>
                <a:cs typeface="Inter" panose="02000503000000020004" pitchFamily="50" charset="0"/>
              </a:rPr>
              <a:t>Begin with a trainer-led demo to guide participants.</a:t>
            </a:r>
          </a:p>
          <a:p>
            <a:pPr marL="171450" marR="0" indent="-171450">
              <a:lnSpc>
                <a:spcPct val="107000"/>
              </a:lnSpc>
              <a:spcBef>
                <a:spcPts val="0"/>
              </a:spcBef>
              <a:spcAft>
                <a:spcPts val="800"/>
              </a:spcAft>
            </a:pPr>
            <a:r>
              <a:rPr lang="en-US" sz="1100" b="0" kern="100" dirty="0">
                <a:solidFill>
                  <a:schemeClr val="tx1"/>
                </a:solidFill>
                <a:effectLst/>
                <a:latin typeface="Inter" panose="02000503000000020004" pitchFamily="50" charset="0"/>
                <a:ea typeface="Inter" panose="02000503000000020004" pitchFamily="50" charset="0"/>
                <a:cs typeface="Inter" panose="02000503000000020004" pitchFamily="50" charset="0"/>
              </a:rPr>
              <a:t>Assign real-world scenarios for practice. </a:t>
            </a:r>
          </a:p>
          <a:p>
            <a:pPr marL="171450" lvl="0" indent="-171450" algn="l" rtl="0">
              <a:lnSpc>
                <a:spcPct val="100000"/>
              </a:lnSpc>
              <a:spcBef>
                <a:spcPts val="0"/>
              </a:spcBef>
              <a:spcAft>
                <a:spcPts val="0"/>
              </a:spcAft>
              <a:buSzPts val="1100"/>
            </a:pPr>
            <a:r>
              <a:rPr lang="en-US" sz="1100" dirty="0">
                <a:solidFill>
                  <a:schemeClr val="tx1"/>
                </a:solidFill>
                <a:latin typeface="Inter" panose="020B0502030000000004" pitchFamily="34" charset="0"/>
                <a:ea typeface="Inter" panose="020B0502030000000004" pitchFamily="34" charset="0"/>
              </a:rPr>
              <a:t>Conduct the activity as per the instructions.</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kern="1200" cap="none" spc="0" normalizeH="0" baseline="0" dirty="0">
                <a:ln>
                  <a:noFill/>
                </a:ln>
                <a:solidFill>
                  <a:schemeClr val="tx1"/>
                </a:solidFill>
                <a:effectLst/>
                <a:uLnTx/>
                <a:uFillTx/>
                <a:latin typeface="Inter" panose="020B0502030000000004" pitchFamily="34" charset="0"/>
                <a:ea typeface="Inter" panose="020B0502030000000004" pitchFamily="34" charset="0"/>
                <a:sym typeface="Arial"/>
              </a:rPr>
              <a:t>Walk around the classroom to check how the participants are exploring CCAT. Guide them if needed.</a:t>
            </a:r>
            <a:endParaRPr lang="en-US" sz="1100" b="0" i="0" u="none" strike="noStrike" kern="1200" cap="none" spc="0" normalizeH="0" baseline="0" dirty="0">
              <a:ln>
                <a:noFill/>
              </a:ln>
              <a:solidFill>
                <a:schemeClr val="tx1"/>
              </a:solidFill>
              <a:effectLst/>
              <a:uLnTx/>
              <a:uFillTx/>
              <a:latin typeface="Inter" panose="020B0502030000000004" pitchFamily="34" charset="0"/>
              <a:ea typeface="Inter" panose="020B0502030000000004" pitchFamily="34" charset="0"/>
            </a:endParaRPr>
          </a:p>
          <a:p>
            <a:pPr marL="0" marR="0" lvl="0" indent="0">
              <a:lnSpc>
                <a:spcPct val="107000"/>
              </a:lnSpc>
              <a:spcBef>
                <a:spcPts val="0"/>
              </a:spcBef>
              <a:spcAft>
                <a:spcPts val="800"/>
              </a:spcAft>
              <a:buSzPts val="1000"/>
              <a:buFont typeface="Arial" panose="020B0604020202020204" pitchFamily="34" charset="0"/>
              <a:buNone/>
              <a:tabLst>
                <a:tab pos="457200" algn="l"/>
              </a:tabLst>
            </a:pPr>
            <a:endParaRPr lang="en-US" b="1" kern="100" dirty="0">
              <a:solidFill>
                <a:schemeClr val="tx1"/>
              </a:solidFill>
              <a:latin typeface="Inter" panose="020B0502030000000004" pitchFamily="34" charset="0"/>
              <a:ea typeface="Inter" panose="020B0502030000000004" pitchFamily="34" charset="0"/>
              <a:cs typeface="Times New Roman" panose="02020603050405020304" pitchFamily="18" charset="0"/>
            </a:endParaRPr>
          </a:p>
          <a:p>
            <a:pPr marL="0" marR="0" lvl="0" indent="0">
              <a:lnSpc>
                <a:spcPct val="107000"/>
              </a:lnSpc>
              <a:spcBef>
                <a:spcPts val="0"/>
              </a:spcBef>
              <a:spcAft>
                <a:spcPts val="800"/>
              </a:spcAft>
              <a:buSzPts val="1000"/>
              <a:buFont typeface="Arial" panose="020B0604020202020204" pitchFamily="34" charset="0"/>
              <a:buNone/>
              <a:tabLst>
                <a:tab pos="457200" algn="l"/>
              </a:tabLst>
            </a:pPr>
            <a:r>
              <a:rPr lang="en-US" b="1" kern="100" dirty="0">
                <a:solidFill>
                  <a:schemeClr val="tx1"/>
                </a:solidFill>
                <a:latin typeface="Inter" panose="020B0502030000000004" pitchFamily="34" charset="0"/>
                <a:ea typeface="Inter" panose="020B0502030000000004" pitchFamily="34" charset="0"/>
                <a:cs typeface="Times New Roman" panose="02020603050405020304" pitchFamily="18" charset="0"/>
              </a:rPr>
              <a:t>Say: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tx1"/>
                </a:solidFill>
              </a:rPr>
              <a:t>Take this time to navigate and familiarize yourself with CCAT interface and its features. Understand how to use them to manage customer interactions effectively. Explore the interface and try to look up account details, access relevant articles, facilitate calls and chats. This hands-on time will help you gain confidence and prepare for real-world scenarios. Get set on focusing on mastering this tool for seamless customer interactions.</a:t>
            </a:r>
            <a:endParaRPr lang="en-US" sz="1100" b="1" kern="100" dirty="0">
              <a:solidFill>
                <a:schemeClr val="tx1"/>
              </a:solidFill>
              <a:effectLst/>
              <a:latin typeface="Inter" panose="02000503000000020004" pitchFamily="50" charset="0"/>
              <a:ea typeface="Inter" panose="02000503000000020004" pitchFamily="50" charset="0"/>
              <a:cs typeface="Inter" panose="02000503000000020004" pitchFamily="50"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kern="1200" cap="none" spc="0" normalizeH="0" baseline="0" dirty="0">
              <a:ln>
                <a:noFill/>
              </a:ln>
              <a:solidFill>
                <a:schemeClr val="tx1"/>
              </a:solidFill>
              <a:effectLst/>
              <a:uLnTx/>
              <a:uFillTx/>
              <a:latin typeface="Inter" panose="020B0502030000000004" pitchFamily="34" charset="0"/>
              <a:ea typeface="Inter" panose="020B05020300000000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dirty="0">
                <a:solidFill>
                  <a:schemeClr val="tx1"/>
                </a:solidFill>
                <a:effectLst/>
                <a:latin typeface="Inter" panose="020B0502030000000004" pitchFamily="34" charset="0"/>
                <a:ea typeface="Inter" panose="020B0502030000000004" pitchFamily="34" charset="0"/>
              </a:rPr>
              <a:t>Transition: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chemeClr val="tx1"/>
                </a:solidFill>
                <a:effectLst/>
                <a:latin typeface="Inter" panose="020B0502030000000004" pitchFamily="34" charset="0"/>
                <a:ea typeface="Inter" panose="020B0502030000000004" pitchFamily="34" charset="0"/>
              </a:rPr>
              <a:t>Alright! I hope this activity has strengthened your understanding of CCAT. </a:t>
            </a:r>
            <a:r>
              <a:rPr lang="en-US" b="0" i="0" dirty="0">
                <a:solidFill>
                  <a:schemeClr val="tx1"/>
                </a:solidFill>
                <a:effectLst/>
              </a:rPr>
              <a:t>Let’s continue our journey with the next tool in focus, MASTER.</a:t>
            </a:r>
            <a:endParaRPr lang="en-US" sz="1100" b="0" i="0" u="none" strike="sngStrike" dirty="0">
              <a:solidFill>
                <a:schemeClr val="tx1"/>
              </a:solidFill>
              <a:effectLst/>
              <a:latin typeface="Inter" panose="020B0502030000000004" pitchFamily="34" charset="0"/>
              <a:ea typeface="Inter" panose="020B05020300000000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dirty="0">
              <a:solidFill>
                <a:schemeClr val="tx1"/>
              </a:solidFill>
              <a:effectLst/>
              <a:latin typeface="Inter" panose="020B0502030000000004" pitchFamily="34" charset="0"/>
              <a:ea typeface="Inter" panose="020B05020300000000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a:extLst>
            <a:ext uri="{FF2B5EF4-FFF2-40B4-BE49-F238E27FC236}">
              <a16:creationId xmlns:a16="http://schemas.microsoft.com/office/drawing/2014/main" id="{836F6806-DB55-AB58-C1C6-857F0329FDC1}"/>
            </a:ext>
          </a:extLst>
        </p:cNvPr>
        <p:cNvGrpSpPr/>
        <p:nvPr/>
      </p:nvGrpSpPr>
      <p:grpSpPr>
        <a:xfrm>
          <a:off x="0" y="0"/>
          <a:ext cx="0" cy="0"/>
          <a:chOff x="0" y="0"/>
          <a:chExt cx="0" cy="0"/>
        </a:xfrm>
      </p:grpSpPr>
      <p:sp>
        <p:nvSpPr>
          <p:cNvPr id="500" name="Google Shape;500;g2ee6d0cadc5_11_1271:notes">
            <a:extLst>
              <a:ext uri="{FF2B5EF4-FFF2-40B4-BE49-F238E27FC236}">
                <a16:creationId xmlns:a16="http://schemas.microsoft.com/office/drawing/2014/main" id="{8A4E4E18-91E1-158D-953C-6CA56FCDFFB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ee6d0cadc5_11_1271:notes">
            <a:extLst>
              <a:ext uri="{FF2B5EF4-FFF2-40B4-BE49-F238E27FC236}">
                <a16:creationId xmlns:a16="http://schemas.microsoft.com/office/drawing/2014/main" id="{011F4DD3-8CDD-97E5-CFA5-EB4B4E43E1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N" b="1">
                <a:latin typeface="Inter" panose="020B0502030000000004" pitchFamily="34" charset="0"/>
                <a:ea typeface="Inter" panose="020B0502030000000004" pitchFamily="34" charset="0"/>
              </a:rPr>
              <a:t>Duration: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IN" b="0">
                <a:latin typeface="Inter" panose="020B0502030000000004" pitchFamily="34" charset="0"/>
                <a:ea typeface="Inter" panose="020B0502030000000004" pitchFamily="34" charset="0"/>
              </a:rPr>
              <a:t>NA</a:t>
            </a:r>
          </a:p>
          <a:p>
            <a:pPr marL="0" lvl="0" indent="0" algn="l" rtl="0">
              <a:spcBef>
                <a:spcPts val="0"/>
              </a:spcBef>
              <a:spcAft>
                <a:spcPts val="0"/>
              </a:spcAft>
              <a:buNone/>
            </a:pPr>
            <a:endParaRPr lang="en-IN" b="1">
              <a:latin typeface="Inter" panose="020B0502030000000004" pitchFamily="34" charset="0"/>
              <a:ea typeface="Inter" panose="020B0502030000000004" pitchFamily="34" charset="0"/>
            </a:endParaRPr>
          </a:p>
          <a:p>
            <a:pPr marL="0" lvl="0" indent="0" algn="l" rtl="0">
              <a:spcBef>
                <a:spcPts val="0"/>
              </a:spcBef>
              <a:spcAft>
                <a:spcPts val="0"/>
              </a:spcAft>
              <a:buNone/>
            </a:pPr>
            <a:r>
              <a:rPr lang="en-IN" b="1">
                <a:latin typeface="Inter" panose="020B0502030000000004" pitchFamily="34" charset="0"/>
                <a:ea typeface="Inter" panose="020B0502030000000004" pitchFamily="34" charset="0"/>
              </a:rPr>
              <a:t>Notes:</a:t>
            </a:r>
          </a:p>
          <a:p>
            <a:pPr marL="0" lvl="0" indent="0" algn="l" rtl="0">
              <a:spcBef>
                <a:spcPts val="0"/>
              </a:spcBef>
              <a:spcAft>
                <a:spcPts val="0"/>
              </a:spcAft>
              <a:buNone/>
            </a:pPr>
            <a:r>
              <a:rPr lang="en-IN" b="0">
                <a:latin typeface="Inter" panose="020B0502030000000004" pitchFamily="34" charset="0"/>
                <a:ea typeface="Inter" panose="020B0502030000000004" pitchFamily="34" charset="0"/>
              </a:rPr>
              <a:t>NA</a:t>
            </a:r>
          </a:p>
          <a:p>
            <a:pPr marL="0" lvl="0" indent="0" algn="l" rtl="0">
              <a:spcBef>
                <a:spcPts val="0"/>
              </a:spcBef>
              <a:spcAft>
                <a:spcPts val="0"/>
              </a:spcAft>
              <a:buNone/>
            </a:pPr>
            <a:endParaRPr/>
          </a:p>
        </p:txBody>
      </p:sp>
    </p:spTree>
    <p:extLst>
      <p:ext uri="{BB962C8B-B14F-4D97-AF65-F5344CB8AC3E}">
        <p14:creationId xmlns:p14="http://schemas.microsoft.com/office/powerpoint/2010/main" val="618833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a:extLst>
            <a:ext uri="{FF2B5EF4-FFF2-40B4-BE49-F238E27FC236}">
              <a16:creationId xmlns:a16="http://schemas.microsoft.com/office/drawing/2014/main" id="{7704F626-A6C3-27E9-AF20-BB7B4BCF9972}"/>
            </a:ext>
          </a:extLst>
        </p:cNvPr>
        <p:cNvGrpSpPr/>
        <p:nvPr/>
      </p:nvGrpSpPr>
      <p:grpSpPr>
        <a:xfrm>
          <a:off x="0" y="0"/>
          <a:ext cx="0" cy="0"/>
          <a:chOff x="0" y="0"/>
          <a:chExt cx="0" cy="0"/>
        </a:xfrm>
      </p:grpSpPr>
      <p:sp>
        <p:nvSpPr>
          <p:cNvPr id="677" name="Google Shape;677;g306175464be_1_54:notes">
            <a:extLst>
              <a:ext uri="{FF2B5EF4-FFF2-40B4-BE49-F238E27FC236}">
                <a16:creationId xmlns:a16="http://schemas.microsoft.com/office/drawing/2014/main" id="{BC115B28-9BFB-916B-0612-4FC2498977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306175464be_1_54:notes">
            <a:extLst>
              <a:ext uri="{FF2B5EF4-FFF2-40B4-BE49-F238E27FC236}">
                <a16:creationId xmlns:a16="http://schemas.microsoft.com/office/drawing/2014/main" id="{3BC82DE0-F10E-B3F6-828F-D5B18CA0E7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b="1" dirty="0">
                <a:solidFill>
                  <a:schemeClr val="dk1"/>
                </a:solidFill>
                <a:latin typeface="Inter" panose="020B0502030000000004" pitchFamily="34" charset="0"/>
                <a:ea typeface="Inter" panose="020B0502030000000004" pitchFamily="34" charset="0"/>
              </a:rPr>
              <a:t>Duration: </a:t>
            </a:r>
          </a:p>
          <a:p>
            <a:pPr marL="0" lvl="0" indent="0" algn="l" rtl="0">
              <a:lnSpc>
                <a:spcPct val="115000"/>
              </a:lnSpc>
              <a:spcBef>
                <a:spcPts val="0"/>
              </a:spcBef>
              <a:spcAft>
                <a:spcPts val="0"/>
              </a:spcAft>
              <a:buNone/>
            </a:pPr>
            <a:r>
              <a:rPr lang="en-US" sz="1100" b="0" dirty="0">
                <a:solidFill>
                  <a:schemeClr val="dk1"/>
                </a:solidFill>
                <a:latin typeface="Inter" panose="020B0502030000000004" pitchFamily="34" charset="0"/>
                <a:ea typeface="Inter" panose="020B0502030000000004" pitchFamily="34" charset="0"/>
              </a:rPr>
              <a:t>2 minutes</a:t>
            </a:r>
          </a:p>
          <a:p>
            <a:pPr marL="0" lvl="0" indent="0" algn="l" rtl="0">
              <a:lnSpc>
                <a:spcPct val="115000"/>
              </a:lnSpc>
              <a:spcBef>
                <a:spcPts val="0"/>
              </a:spcBef>
              <a:spcAft>
                <a:spcPts val="0"/>
              </a:spcAft>
              <a:buNone/>
            </a:pPr>
            <a:endParaRPr lang="en-US" sz="1100" b="1" dirty="0">
              <a:solidFill>
                <a:schemeClr val="dk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dk1"/>
                </a:solidFill>
                <a:latin typeface="Inter" panose="020B0502030000000004" pitchFamily="34" charset="0"/>
                <a:ea typeface="Inter" panose="020B0502030000000004" pitchFamily="34" charset="0"/>
              </a:rPr>
              <a:t>Say:</a:t>
            </a:r>
          </a:p>
          <a:p>
            <a:pPr marL="0" lvl="0" indent="0" algn="l" rtl="0">
              <a:lnSpc>
                <a:spcPct val="115000"/>
              </a:lnSpc>
              <a:spcBef>
                <a:spcPts val="0"/>
              </a:spcBef>
              <a:spcAft>
                <a:spcPts val="0"/>
              </a:spcAft>
              <a:buNone/>
            </a:pPr>
            <a:r>
              <a:rPr lang="en-US" dirty="0"/>
              <a:t>MASTER serves as our centralized knowledge management tool, providing a comprehensive resource for all product information, step-by-step procedures, and workflows. It is the primary source of truth that you should rely on to access the latest and most accurate information when assisting customers. As a critical tool for success, MASTER plays a vital role in finding precise answers and guiding your actions during customer interactions. By ensuring the use of trusted and regularly updated resources, MASTER supports high-quality performance and helps you stay informed about new products or procedural updates to handle customer contacts effectively.</a:t>
            </a:r>
          </a:p>
          <a:p>
            <a:pPr marL="0" lvl="0" indent="0" algn="l" rtl="0">
              <a:lnSpc>
                <a:spcPct val="115000"/>
              </a:lnSpc>
              <a:spcBef>
                <a:spcPts val="0"/>
              </a:spcBef>
              <a:spcAft>
                <a:spcPts val="0"/>
              </a:spcAft>
              <a:buNone/>
            </a:pPr>
            <a:endParaRPr lang="en-US" sz="1100" b="0" dirty="0">
              <a:solidFill>
                <a:schemeClr val="dk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dk1"/>
                </a:solidFill>
                <a:latin typeface="Inter" panose="020B0502030000000004" pitchFamily="34" charset="0"/>
                <a:ea typeface="Inter" panose="020B0502030000000004" pitchFamily="34" charset="0"/>
              </a:rPr>
              <a:t>Transition: </a:t>
            </a:r>
          </a:p>
          <a:p>
            <a:pPr marL="0" lvl="0" indent="0" algn="l" rtl="0">
              <a:lnSpc>
                <a:spcPct val="115000"/>
              </a:lnSpc>
              <a:spcBef>
                <a:spcPts val="0"/>
              </a:spcBef>
              <a:spcAft>
                <a:spcPts val="0"/>
              </a:spcAft>
              <a:buNone/>
            </a:pPr>
            <a:r>
              <a:rPr lang="en-US" b="0" i="0" dirty="0">
                <a:solidFill>
                  <a:srgbClr val="0D0D0D"/>
                </a:solidFill>
                <a:effectLst/>
              </a:rPr>
              <a:t>Let’s understand an overview of customer service collection.</a:t>
            </a:r>
            <a:endParaRPr lang="en-US" sz="1100" b="0" dirty="0">
              <a:solidFill>
                <a:schemeClr val="dk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endParaRPr lang="en-US" sz="1100" b="0" dirty="0">
              <a:solidFill>
                <a:schemeClr val="dk1"/>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4195007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ed7db3a010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ed7db3a010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b="1" dirty="0">
                <a:solidFill>
                  <a:schemeClr val="dk1"/>
                </a:solidFill>
                <a:latin typeface="Inter" panose="020B0502030000000004" pitchFamily="34" charset="0"/>
                <a:ea typeface="Inter" panose="020B0502030000000004" pitchFamily="34" charset="0"/>
                <a:cs typeface="Rubik"/>
                <a:sym typeface="Rubik"/>
              </a:rPr>
              <a:t>Duration</a:t>
            </a:r>
          </a:p>
          <a:p>
            <a:pPr marL="0" lvl="0" indent="0" algn="l" rtl="0">
              <a:spcBef>
                <a:spcPts val="0"/>
              </a:spcBef>
              <a:spcAft>
                <a:spcPts val="0"/>
              </a:spcAft>
              <a:buClr>
                <a:schemeClr val="dk1"/>
              </a:buClr>
              <a:buSzPts val="1100"/>
              <a:buFont typeface="Arial"/>
              <a:buNone/>
            </a:pPr>
            <a:r>
              <a:rPr lang="en" sz="1100" b="0" dirty="0">
                <a:solidFill>
                  <a:schemeClr val="dk1"/>
                </a:solidFill>
                <a:latin typeface="Inter" panose="020B0502030000000004" pitchFamily="34" charset="0"/>
                <a:ea typeface="Inter" panose="020B0502030000000004" pitchFamily="34" charset="0"/>
                <a:cs typeface="Rubik"/>
                <a:sym typeface="Rubik"/>
              </a:rPr>
              <a:t>3 minutes</a:t>
            </a:r>
          </a:p>
          <a:p>
            <a:pPr marL="0" lvl="0" indent="0" algn="l" rtl="0">
              <a:spcBef>
                <a:spcPts val="0"/>
              </a:spcBef>
              <a:spcAft>
                <a:spcPts val="0"/>
              </a:spcAft>
              <a:buClr>
                <a:schemeClr val="dk1"/>
              </a:buClr>
              <a:buSzPts val="1100"/>
              <a:buFont typeface="Arial"/>
              <a:buNone/>
            </a:pPr>
            <a:endParaRPr lang="en" sz="1100" b="1" dirty="0">
              <a:solidFill>
                <a:schemeClr val="dk1"/>
              </a:solidFill>
              <a:latin typeface="Inter" panose="020B0502030000000004" pitchFamily="34" charset="0"/>
              <a:ea typeface="Inter" panose="020B0502030000000004" pitchFamily="34" charset="0"/>
              <a:cs typeface="Rubik"/>
              <a:sym typeface="Rubik"/>
            </a:endParaRPr>
          </a:p>
          <a:p>
            <a:pPr marL="0" lvl="0" indent="0" algn="l" rtl="0">
              <a:spcBef>
                <a:spcPts val="0"/>
              </a:spcBef>
              <a:spcAft>
                <a:spcPts val="0"/>
              </a:spcAft>
              <a:buClr>
                <a:schemeClr val="dk1"/>
              </a:buClr>
              <a:buSzPts val="1100"/>
              <a:buFont typeface="Arial"/>
              <a:buNone/>
            </a:pPr>
            <a:r>
              <a:rPr lang="en" sz="1100" b="1" dirty="0">
                <a:solidFill>
                  <a:schemeClr val="dk1"/>
                </a:solidFill>
                <a:latin typeface="Inter" panose="020B0502030000000004" pitchFamily="34" charset="0"/>
                <a:ea typeface="Inter" panose="020B0502030000000004" pitchFamily="34" charset="0"/>
                <a:cs typeface="Rubik"/>
                <a:sym typeface="Rubik"/>
              </a:rPr>
              <a:t>Say: </a:t>
            </a:r>
          </a:p>
          <a:p>
            <a:pPr marL="0" lvl="0" indent="0" algn="l" rtl="0">
              <a:spcBef>
                <a:spcPts val="0"/>
              </a:spcBef>
              <a:spcAft>
                <a:spcPts val="0"/>
              </a:spcAft>
              <a:buClr>
                <a:schemeClr val="dk1"/>
              </a:buClr>
              <a:buSzPts val="1100"/>
              <a:buFont typeface="Arial"/>
              <a:buNone/>
            </a:pPr>
            <a:r>
              <a:rPr lang="en-US" dirty="0"/>
              <a:t>Here's how MASTER has been improved to help you navigate resources more efficiently:</a:t>
            </a:r>
          </a:p>
          <a:p>
            <a:pPr marL="171450" indent="-171450"/>
            <a:r>
              <a:rPr lang="en-US" b="1" dirty="0"/>
              <a:t>Organized Resources:</a:t>
            </a:r>
            <a:r>
              <a:rPr lang="en-US" dirty="0"/>
              <a:t> The cards are now better categorized by product and features, making it easier for you to find what you need without searching through multiple cards.</a:t>
            </a:r>
          </a:p>
          <a:p>
            <a:pPr marL="171450" indent="-171450"/>
            <a:r>
              <a:rPr lang="en-US" b="1" dirty="0"/>
              <a:t>Efficient Navigation:</a:t>
            </a:r>
            <a:r>
              <a:rPr lang="en-US" dirty="0"/>
              <a:t> Whether you have questions about </a:t>
            </a:r>
            <a:r>
              <a:rPr lang="en-US" b="1" dirty="0"/>
              <a:t>Pay</a:t>
            </a:r>
            <a:r>
              <a:rPr lang="en-US" dirty="0"/>
              <a:t> or </a:t>
            </a:r>
            <a:r>
              <a:rPr lang="en-US" b="1" dirty="0"/>
              <a:t>Inbound Contact</a:t>
            </a:r>
            <a:r>
              <a:rPr lang="en-US" dirty="0"/>
              <a:t>, all related information is now readily accessible at your fingertips.</a:t>
            </a:r>
          </a:p>
          <a:p>
            <a:pPr marL="171450" indent="-171450"/>
            <a:r>
              <a:rPr lang="en-US" b="1" dirty="0"/>
              <a:t>Consolidated Cards:</a:t>
            </a:r>
            <a:r>
              <a:rPr lang="en-US" dirty="0"/>
              <a:t> The cards have been streamlined to reduce confusion and simplify navigation. While some older cards will be phased out, the new structure ensures you have everything you need in one place.</a:t>
            </a:r>
          </a:p>
          <a:p>
            <a:pPr marL="0" lvl="0" indent="0" algn="l" rtl="0">
              <a:spcBef>
                <a:spcPts val="0"/>
              </a:spcBef>
              <a:spcAft>
                <a:spcPts val="0"/>
              </a:spcAft>
              <a:buClr>
                <a:schemeClr val="dk1"/>
              </a:buClr>
              <a:buSzPts val="1100"/>
              <a:buFont typeface="Arial"/>
              <a:buNone/>
            </a:pPr>
            <a:endParaRPr lang="en-US" sz="1100" dirty="0">
              <a:solidFill>
                <a:schemeClr val="dk1"/>
              </a:solidFill>
              <a:latin typeface="Inter" panose="020B0502030000000004" pitchFamily="34" charset="0"/>
              <a:ea typeface="Inter" panose="020B0502030000000004" pitchFamily="34" charset="0"/>
              <a:cs typeface="Rubik"/>
              <a:sym typeface="Rubik"/>
            </a:endParaRPr>
          </a:p>
          <a:p>
            <a:pPr marL="0" lvl="0" indent="0" algn="l" rtl="0">
              <a:spcBef>
                <a:spcPts val="0"/>
              </a:spcBef>
              <a:spcAft>
                <a:spcPts val="0"/>
              </a:spcAft>
              <a:buClr>
                <a:schemeClr val="dk1"/>
              </a:buClr>
              <a:buSzPts val="1100"/>
              <a:buFont typeface="Arial"/>
              <a:buNone/>
            </a:pPr>
            <a:r>
              <a:rPr lang="en-US" dirty="0"/>
              <a:t>Now, to make sure you can quickly access the MASTER 2.0 Collection whenever you need it, go to </a:t>
            </a:r>
            <a:r>
              <a:rPr lang="en-US" b="1" dirty="0"/>
              <a:t>‘All Collections’</a:t>
            </a:r>
            <a:r>
              <a:rPr lang="en-US" dirty="0"/>
              <a:t> in MASTER and click the </a:t>
            </a:r>
            <a:r>
              <a:rPr lang="en-US" b="1" dirty="0"/>
              <a:t>pin icon</a:t>
            </a:r>
            <a:r>
              <a:rPr lang="en-US" dirty="0"/>
              <a:t> next to the MASTER 2.0 Collection. Pinning it ensures easy access from your sidebar, so you can find important resources without searching. Go ahead and pin your collection now.</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b="0" dirty="0"/>
              <a:t>For now, you should keep both MASTER 1.0 and 2.0 Collections pinned until everything has fully transitioned to the 2.0 Collection.</a:t>
            </a:r>
          </a:p>
          <a:p>
            <a:pPr marL="0" lvl="0" indent="0" algn="l" rtl="0">
              <a:lnSpc>
                <a:spcPct val="115000"/>
              </a:lnSpc>
              <a:spcBef>
                <a:spcPts val="0"/>
              </a:spcBef>
              <a:spcAft>
                <a:spcPts val="0"/>
              </a:spcAft>
              <a:buNone/>
            </a:pPr>
            <a:endParaRPr lang="en-US" sz="1100" dirty="0">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IN" sz="1100" b="1" dirty="0">
                <a:latin typeface="Inter" panose="020B0502030000000004" pitchFamily="34" charset="0"/>
                <a:ea typeface="Inter" panose="020B0502030000000004" pitchFamily="34" charset="0"/>
              </a:rPr>
              <a:t>Transition:</a:t>
            </a:r>
          </a:p>
          <a:p>
            <a:pPr marL="0" lvl="0" indent="0" algn="l" rtl="0">
              <a:lnSpc>
                <a:spcPct val="115000"/>
              </a:lnSpc>
              <a:spcBef>
                <a:spcPts val="0"/>
              </a:spcBef>
              <a:spcAft>
                <a:spcPts val="0"/>
              </a:spcAft>
              <a:buNone/>
            </a:pPr>
            <a:r>
              <a:rPr lang="en-US" dirty="0"/>
              <a:t>Let’s take a closer look at the card structure and how it helps you find information more efficiently.</a:t>
            </a:r>
            <a:endParaRPr sz="1100" b="0" dirty="0">
              <a:latin typeface="Inter" panose="020B0502030000000004" pitchFamily="34" charset="0"/>
              <a:ea typeface="Inter" panose="020B05020300000000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306175464b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306175464b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N" b="1">
                <a:latin typeface="Inter" panose="020B0502030000000004" pitchFamily="34" charset="0"/>
                <a:ea typeface="Inter" panose="020B0502030000000004" pitchFamily="34" charset="0"/>
              </a:rPr>
              <a:t>Duration: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IN" b="0">
                <a:latin typeface="Inter" panose="020B0502030000000004" pitchFamily="34" charset="0"/>
                <a:ea typeface="Inter" panose="020B0502030000000004" pitchFamily="34" charset="0"/>
              </a:rPr>
              <a:t>NA</a:t>
            </a:r>
          </a:p>
          <a:p>
            <a:pPr marL="0" lvl="0" indent="0" algn="l" rtl="0">
              <a:spcBef>
                <a:spcPts val="0"/>
              </a:spcBef>
              <a:spcAft>
                <a:spcPts val="0"/>
              </a:spcAft>
              <a:buNone/>
            </a:pPr>
            <a:endParaRPr lang="en-IN" b="1">
              <a:latin typeface="Inter" panose="020B0502030000000004" pitchFamily="34" charset="0"/>
              <a:ea typeface="Inter" panose="020B0502030000000004" pitchFamily="34" charset="0"/>
            </a:endParaRPr>
          </a:p>
          <a:p>
            <a:pPr marL="0" lvl="0" indent="0" algn="l" rtl="0">
              <a:spcBef>
                <a:spcPts val="0"/>
              </a:spcBef>
              <a:spcAft>
                <a:spcPts val="0"/>
              </a:spcAft>
              <a:buNone/>
            </a:pPr>
            <a:r>
              <a:rPr lang="en-IN" b="1">
                <a:latin typeface="Inter" panose="020B0502030000000004" pitchFamily="34" charset="0"/>
                <a:ea typeface="Inter" panose="020B0502030000000004" pitchFamily="34" charset="0"/>
              </a:rPr>
              <a:t>Notes:</a:t>
            </a:r>
          </a:p>
          <a:p>
            <a:pPr marL="0" lvl="0" indent="0" algn="l" rtl="0">
              <a:spcBef>
                <a:spcPts val="0"/>
              </a:spcBef>
              <a:spcAft>
                <a:spcPts val="0"/>
              </a:spcAft>
              <a:buNone/>
            </a:pPr>
            <a:r>
              <a:rPr lang="en-IN" b="0">
                <a:latin typeface="Inter" panose="020B0502030000000004" pitchFamily="34" charset="0"/>
                <a:ea typeface="Inter" panose="020B0502030000000004" pitchFamily="34" charset="0"/>
              </a:rPr>
              <a:t>NA</a:t>
            </a:r>
          </a:p>
        </p:txBody>
      </p:sp>
    </p:spTree>
    <p:extLst>
      <p:ext uri="{BB962C8B-B14F-4D97-AF65-F5344CB8AC3E}">
        <p14:creationId xmlns:p14="http://schemas.microsoft.com/office/powerpoint/2010/main" val="24401256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ed7db3a010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ed7db3a010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b="1" dirty="0">
                <a:solidFill>
                  <a:schemeClr val="tx1"/>
                </a:solidFill>
                <a:latin typeface="Inter" panose="020B0502030000000004" pitchFamily="34" charset="0"/>
                <a:ea typeface="Inter" panose="020B0502030000000004" pitchFamily="34" charset="0"/>
                <a:cs typeface="Rubik"/>
                <a:sym typeface="Rubik"/>
              </a:rPr>
              <a:t>Duration</a:t>
            </a:r>
          </a:p>
          <a:p>
            <a:pPr marL="0" lvl="0" indent="0" algn="l" rtl="0">
              <a:spcBef>
                <a:spcPts val="0"/>
              </a:spcBef>
              <a:spcAft>
                <a:spcPts val="0"/>
              </a:spcAft>
              <a:buClr>
                <a:schemeClr val="dk1"/>
              </a:buClr>
              <a:buSzPts val="1100"/>
              <a:buFont typeface="Arial"/>
              <a:buNone/>
            </a:pPr>
            <a:r>
              <a:rPr lang="en" sz="1100" b="0" dirty="0">
                <a:solidFill>
                  <a:schemeClr val="tx1"/>
                </a:solidFill>
                <a:latin typeface="Inter" panose="020B0502030000000004" pitchFamily="34" charset="0"/>
                <a:ea typeface="Inter" panose="020B0502030000000004" pitchFamily="34" charset="0"/>
                <a:cs typeface="Rubik"/>
                <a:sym typeface="Rubik"/>
              </a:rPr>
              <a:t>2 minutes</a:t>
            </a:r>
          </a:p>
          <a:p>
            <a:pPr marL="0" lvl="0" indent="0" algn="l" rtl="0">
              <a:spcBef>
                <a:spcPts val="0"/>
              </a:spcBef>
              <a:spcAft>
                <a:spcPts val="0"/>
              </a:spcAft>
              <a:buClr>
                <a:schemeClr val="dk1"/>
              </a:buClr>
              <a:buSzPts val="1100"/>
              <a:buFont typeface="Arial"/>
              <a:buNone/>
            </a:pPr>
            <a:endParaRPr lang="en" sz="1100" b="1" dirty="0">
              <a:solidFill>
                <a:schemeClr val="tx1"/>
              </a:solidFill>
              <a:latin typeface="Inter" panose="020B0502030000000004" pitchFamily="34" charset="0"/>
              <a:ea typeface="Inter" panose="020B0502030000000004" pitchFamily="34" charset="0"/>
              <a:cs typeface="Rubik"/>
              <a:sym typeface="Rubik"/>
            </a:endParaRPr>
          </a:p>
          <a:p>
            <a:pPr marL="0" lvl="0" indent="0" algn="l" rtl="0">
              <a:spcBef>
                <a:spcPts val="0"/>
              </a:spcBef>
              <a:spcAft>
                <a:spcPts val="0"/>
              </a:spcAft>
              <a:buClr>
                <a:schemeClr val="dk1"/>
              </a:buClr>
              <a:buSzPts val="1100"/>
              <a:buFont typeface="Arial"/>
              <a:buNone/>
            </a:pPr>
            <a:r>
              <a:rPr lang="en" sz="1100" b="1" dirty="0">
                <a:solidFill>
                  <a:schemeClr val="tx1"/>
                </a:solidFill>
                <a:latin typeface="Inter" panose="020B0502030000000004" pitchFamily="34" charset="0"/>
                <a:ea typeface="Inter" panose="020B0502030000000004" pitchFamily="34" charset="0"/>
                <a:cs typeface="Rubik"/>
                <a:sym typeface="Rubik"/>
              </a:rPr>
              <a:t>Say: </a:t>
            </a:r>
          </a:p>
          <a:p>
            <a:pPr marL="0" indent="0">
              <a:buNone/>
            </a:pPr>
            <a:r>
              <a:rPr lang="en-US" dirty="0">
                <a:latin typeface="Inter" panose="020B0502030000000004" pitchFamily="34" charset="0"/>
                <a:ea typeface="Inter" panose="020B0502030000000004" pitchFamily="34" charset="0"/>
              </a:rPr>
              <a:t>The latest enhancements to the Cards make it easier for you to access all the resources you need in one place. Whether you're looking for information to complete a task or answering customer inquiries, you can now navigate more seamlessly. Here’s what’s new:</a:t>
            </a:r>
          </a:p>
          <a:p>
            <a:pPr marL="171450" indent="-171450"/>
            <a:r>
              <a:rPr lang="en-US" b="1" dirty="0">
                <a:latin typeface="Inter" panose="020B0502030000000004" pitchFamily="34" charset="0"/>
                <a:ea typeface="Inter" panose="020B0502030000000004" pitchFamily="34" charset="0"/>
              </a:rPr>
              <a:t>Specialist Navigation:</a:t>
            </a:r>
            <a:r>
              <a:rPr lang="en-US" dirty="0">
                <a:latin typeface="Inter" panose="020B0502030000000004" pitchFamily="34" charset="0"/>
                <a:ea typeface="Inter" panose="020B0502030000000004" pitchFamily="34" charset="0"/>
              </a:rPr>
              <a:t> Find step-by-step guides and procedures designed specifically for you.</a:t>
            </a:r>
          </a:p>
          <a:p>
            <a:pPr marL="171450" indent="-171450"/>
            <a:r>
              <a:rPr lang="en-US" b="1" dirty="0">
                <a:latin typeface="Inter" panose="020B0502030000000004" pitchFamily="34" charset="0"/>
                <a:ea typeface="Inter" panose="020B0502030000000004" pitchFamily="34" charset="0"/>
              </a:rPr>
              <a:t>FAQ Section:</a:t>
            </a:r>
            <a:r>
              <a:rPr lang="en-US" dirty="0">
                <a:latin typeface="Inter" panose="020B0502030000000004" pitchFamily="34" charset="0"/>
                <a:ea typeface="Inter" panose="020B0502030000000004" pitchFamily="34" charset="0"/>
              </a:rPr>
              <a:t> Quickly access frequently asked questions to assist customers more efficiently.</a:t>
            </a:r>
          </a:p>
          <a:p>
            <a:pPr marL="171450" indent="-171450"/>
            <a:r>
              <a:rPr lang="en-US" b="1" dirty="0">
                <a:latin typeface="Inter" panose="020B0502030000000004" pitchFamily="34" charset="0"/>
                <a:ea typeface="Inter" panose="020B0502030000000004" pitchFamily="34" charset="0"/>
              </a:rPr>
              <a:t>Help Center Articles:</a:t>
            </a:r>
            <a:r>
              <a:rPr lang="en-US" dirty="0">
                <a:latin typeface="Inter" panose="020B0502030000000004" pitchFamily="34" charset="0"/>
                <a:ea typeface="Inter" panose="020B0502030000000004" pitchFamily="34" charset="0"/>
              </a:rPr>
              <a:t> Get direct links to detailed articles, making it easier to guide customers toward self-service.</a:t>
            </a:r>
          </a:p>
          <a:p>
            <a:pPr marL="171450" indent="-171450"/>
            <a:r>
              <a:rPr lang="en-US" b="1" dirty="0">
                <a:latin typeface="Inter" panose="020B0502030000000004" pitchFamily="34" charset="0"/>
                <a:ea typeface="Inter" panose="020B0502030000000004" pitchFamily="34" charset="0"/>
              </a:rPr>
              <a:t>Overview Cards:</a:t>
            </a:r>
            <a:r>
              <a:rPr lang="en-US" dirty="0">
                <a:latin typeface="Inter" panose="020B0502030000000004" pitchFamily="34" charset="0"/>
                <a:ea typeface="Inter" panose="020B0502030000000004" pitchFamily="34" charset="0"/>
              </a:rPr>
              <a:t> Each card includes key details and a quick summary, helping you focus on the most important information.</a:t>
            </a:r>
          </a:p>
          <a:p>
            <a:pPr marL="0" indent="0">
              <a:buNone/>
            </a:pPr>
            <a:endParaRPr lang="en-US" dirty="0">
              <a:latin typeface="Inter" panose="020B0502030000000004" pitchFamily="34" charset="0"/>
              <a:ea typeface="Inter" panose="020B0502030000000004" pitchFamily="34" charset="0"/>
            </a:endParaRPr>
          </a:p>
          <a:p>
            <a:pPr marL="0" indent="0">
              <a:buNone/>
            </a:pPr>
            <a:r>
              <a:rPr lang="en-US" dirty="0">
                <a:latin typeface="Inter" panose="020B0502030000000004" pitchFamily="34" charset="0"/>
                <a:ea typeface="Inter" panose="020B0502030000000004" pitchFamily="34" charset="0"/>
              </a:rPr>
              <a:t>These improvements ensure you can provide accurate and timely support to customers with greater ease.</a:t>
            </a:r>
          </a:p>
          <a:p>
            <a:pPr marL="0" lvl="0" indent="0" algn="l" rtl="0">
              <a:spcBef>
                <a:spcPts val="0"/>
              </a:spcBef>
              <a:spcAft>
                <a:spcPts val="0"/>
              </a:spcAft>
              <a:buClr>
                <a:schemeClr val="dk1"/>
              </a:buClr>
              <a:buSzPts val="1100"/>
              <a:buFont typeface="Arial"/>
              <a:buNone/>
            </a:pPr>
            <a:endParaRPr lang="en" sz="1100" b="1" dirty="0">
              <a:solidFill>
                <a:schemeClr val="tx1"/>
              </a:solidFill>
              <a:latin typeface="Inter" panose="020B0502030000000004" pitchFamily="34" charset="0"/>
              <a:ea typeface="Inter" panose="020B0502030000000004" pitchFamily="34" charset="0"/>
              <a:cs typeface="Rubik"/>
              <a:sym typeface="Rubik"/>
            </a:endParaRPr>
          </a:p>
          <a:p>
            <a:pPr marL="0" marR="190500" lvl="0" indent="0" algn="l" rtl="0">
              <a:lnSpc>
                <a:spcPct val="146668"/>
              </a:lnSpc>
              <a:spcBef>
                <a:spcPts val="900"/>
              </a:spcBef>
              <a:spcAft>
                <a:spcPts val="0"/>
              </a:spcAft>
              <a:buNone/>
            </a:pPr>
            <a:r>
              <a:rPr lang="en-IN" sz="1100" b="1" dirty="0">
                <a:solidFill>
                  <a:schemeClr val="tx1"/>
                </a:solidFill>
                <a:latin typeface="Inter" panose="020B0502030000000004" pitchFamily="34" charset="0"/>
                <a:ea typeface="Inter" panose="020B0502030000000004" pitchFamily="34" charset="0"/>
                <a:cs typeface="Rubik"/>
                <a:sym typeface="Rubik"/>
              </a:rPr>
              <a:t>Transition</a:t>
            </a:r>
          </a:p>
          <a:p>
            <a:pPr marL="0" marR="190500" lvl="0" indent="0" algn="l" rtl="0">
              <a:lnSpc>
                <a:spcPct val="146668"/>
              </a:lnSpc>
              <a:spcBef>
                <a:spcPts val="900"/>
              </a:spcBef>
              <a:spcAft>
                <a:spcPts val="0"/>
              </a:spcAft>
              <a:buNone/>
            </a:pPr>
            <a:r>
              <a:rPr lang="en-US" sz="1100" dirty="0">
                <a:solidFill>
                  <a:schemeClr val="tx1"/>
                </a:solidFill>
                <a:latin typeface="Inter" panose="020B0502030000000004" pitchFamily="34" charset="0"/>
                <a:ea typeface="Inter" panose="020B0502030000000004" pitchFamily="34" charset="0"/>
                <a:cs typeface="Rubik"/>
                <a:sym typeface="Rubik"/>
              </a:rPr>
              <a:t>Let’s understand the search option 1 in GURU home page.</a:t>
            </a:r>
            <a:endParaRPr sz="1100" dirty="0">
              <a:solidFill>
                <a:schemeClr val="tx1"/>
              </a:solidFill>
              <a:latin typeface="Inter" panose="020B0502030000000004" pitchFamily="34" charset="0"/>
              <a:ea typeface="Inter" panose="020B0502030000000004" pitchFamily="34" charset="0"/>
              <a:cs typeface="Rubik"/>
              <a:sym typeface="Rubik"/>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 sz="1100" b="1">
                <a:solidFill>
                  <a:schemeClr val="dk1"/>
                </a:solidFill>
                <a:latin typeface="Inter" panose="020B0502030000000004" pitchFamily="34" charset="0"/>
                <a:ea typeface="Inter" panose="020B0502030000000004" pitchFamily="34" charset="0"/>
                <a:cs typeface="Rubik"/>
                <a:sym typeface="Rubik"/>
              </a:rPr>
              <a:t>Duration</a:t>
            </a:r>
          </a:p>
          <a:p>
            <a:pPr marL="0" lvl="0" indent="0" algn="l" rtl="0">
              <a:spcBef>
                <a:spcPts val="0"/>
              </a:spcBef>
              <a:spcAft>
                <a:spcPts val="0"/>
              </a:spcAft>
              <a:buClr>
                <a:schemeClr val="dk1"/>
              </a:buClr>
              <a:buSzPts val="1100"/>
              <a:buFont typeface="Arial"/>
              <a:buNone/>
            </a:pPr>
            <a:r>
              <a:rPr lang="en" sz="1100" b="0">
                <a:solidFill>
                  <a:schemeClr val="dk1"/>
                </a:solidFill>
                <a:latin typeface="Inter" panose="020B0502030000000004" pitchFamily="34" charset="0"/>
                <a:ea typeface="Inter" panose="020B0502030000000004" pitchFamily="34" charset="0"/>
                <a:cs typeface="Rubik"/>
                <a:sym typeface="Rubik"/>
              </a:rPr>
              <a:t>1 minute</a:t>
            </a:r>
          </a:p>
          <a:p>
            <a:pPr marL="0" lvl="0" indent="0" algn="l" rtl="0">
              <a:spcBef>
                <a:spcPts val="0"/>
              </a:spcBef>
              <a:spcAft>
                <a:spcPts val="0"/>
              </a:spcAft>
              <a:buClr>
                <a:schemeClr val="dk1"/>
              </a:buClr>
              <a:buSzPts val="1100"/>
              <a:buFont typeface="Arial"/>
              <a:buNone/>
            </a:pPr>
            <a:endParaRPr lang="en" sz="1100" b="1">
              <a:solidFill>
                <a:schemeClr val="dk1"/>
              </a:solidFill>
              <a:latin typeface="Inter" panose="020B0502030000000004" pitchFamily="34" charset="0"/>
              <a:ea typeface="Inter" panose="020B0502030000000004" pitchFamily="34" charset="0"/>
              <a:cs typeface="Rubik"/>
              <a:sym typeface="Rubik"/>
            </a:endParaRPr>
          </a:p>
          <a:p>
            <a:pPr marL="0" lvl="0" indent="0" algn="l" rtl="0">
              <a:spcBef>
                <a:spcPts val="0"/>
              </a:spcBef>
              <a:spcAft>
                <a:spcPts val="0"/>
              </a:spcAft>
              <a:buClr>
                <a:schemeClr val="dk1"/>
              </a:buClr>
              <a:buSzPts val="1100"/>
              <a:buFont typeface="Arial"/>
              <a:buNone/>
            </a:pPr>
            <a:r>
              <a:rPr lang="en" sz="1100" b="1">
                <a:solidFill>
                  <a:schemeClr val="dk1"/>
                </a:solidFill>
                <a:latin typeface="Inter" panose="020B0502030000000004" pitchFamily="34" charset="0"/>
                <a:ea typeface="Inter" panose="020B0502030000000004" pitchFamily="34" charset="0"/>
                <a:cs typeface="Rubik"/>
                <a:sym typeface="Rubik"/>
              </a:rPr>
              <a:t>Say: </a:t>
            </a:r>
          </a:p>
          <a:p>
            <a:pPr marL="0" lvl="0" indent="0" algn="l" rtl="0">
              <a:spcBef>
                <a:spcPts val="0"/>
              </a:spcBef>
              <a:spcAft>
                <a:spcPts val="0"/>
              </a:spcAft>
              <a:buClr>
                <a:schemeClr val="dk1"/>
              </a:buClr>
              <a:buSzPts val="1100"/>
              <a:buFont typeface="Arial"/>
              <a:buNone/>
            </a:pPr>
            <a:r>
              <a:rPr lang="en-US">
                <a:latin typeface="Inter" panose="020B0502030000000004" pitchFamily="34" charset="0"/>
                <a:ea typeface="Inter" panose="020B0502030000000004" pitchFamily="34" charset="0"/>
              </a:rPr>
              <a:t>Use the search bar on the GURU home page to find relevant information and resolve the customer's issue.</a:t>
            </a:r>
            <a:endParaRPr lang="en-IN">
              <a:latin typeface="Inter" panose="020B0502030000000004" pitchFamily="34" charset="0"/>
              <a:ea typeface="Inter" panose="020B0502030000000004" pitchFamily="34" charset="0"/>
            </a:endParaRPr>
          </a:p>
          <a:p>
            <a:pPr marL="0" lvl="0" indent="0" algn="l" rtl="0">
              <a:spcBef>
                <a:spcPts val="0"/>
              </a:spcBef>
              <a:spcAft>
                <a:spcPts val="0"/>
              </a:spcAft>
              <a:buClr>
                <a:schemeClr val="dk1"/>
              </a:buClr>
              <a:buSzPts val="1100"/>
              <a:buFont typeface="Arial"/>
              <a:buNone/>
            </a:pPr>
            <a:endParaRPr lang="en-IN" sz="1100" b="0">
              <a:solidFill>
                <a:schemeClr val="dk1"/>
              </a:solidFill>
              <a:latin typeface="Inter" panose="020B0502030000000004" pitchFamily="34" charset="0"/>
              <a:ea typeface="Inter" panose="020B0502030000000004" pitchFamily="34" charset="0"/>
              <a:cs typeface="Rubik"/>
              <a:sym typeface="Rubik"/>
            </a:endParaRPr>
          </a:p>
          <a:p>
            <a:pPr marL="0" marR="190500" lvl="0" indent="0" algn="l" rtl="0">
              <a:lnSpc>
                <a:spcPct val="146668"/>
              </a:lnSpc>
              <a:spcBef>
                <a:spcPts val="900"/>
              </a:spcBef>
              <a:spcAft>
                <a:spcPts val="0"/>
              </a:spcAft>
              <a:buNone/>
            </a:pPr>
            <a:r>
              <a:rPr lang="en-IN" sz="1100" b="1">
                <a:solidFill>
                  <a:schemeClr val="dk1"/>
                </a:solidFill>
                <a:latin typeface="Inter" panose="020B0502030000000004" pitchFamily="34" charset="0"/>
                <a:ea typeface="Inter" panose="020B0502030000000004" pitchFamily="34" charset="0"/>
                <a:cs typeface="Rubik"/>
                <a:sym typeface="Rubik"/>
              </a:rPr>
              <a:t>Transition</a:t>
            </a:r>
          </a:p>
          <a:p>
            <a:pPr marL="0" marR="190500" lvl="0" indent="0" algn="l" rtl="0">
              <a:lnSpc>
                <a:spcPct val="146668"/>
              </a:lnSpc>
              <a:spcBef>
                <a:spcPts val="900"/>
              </a:spcBef>
              <a:spcAft>
                <a:spcPts val="0"/>
              </a:spcAft>
              <a:buNone/>
            </a:pPr>
            <a:r>
              <a:rPr lang="en-US" sz="1100">
                <a:solidFill>
                  <a:schemeClr val="dk1"/>
                </a:solidFill>
                <a:latin typeface="Inter" panose="020B0502030000000004" pitchFamily="34" charset="0"/>
                <a:ea typeface="Inter" panose="020B0502030000000004" pitchFamily="34" charset="0"/>
                <a:cs typeface="Rubik"/>
                <a:sym typeface="Rubik"/>
              </a:rPr>
              <a:t>Let’s understand the search option 2 in pinned GURU </a:t>
            </a:r>
            <a:r>
              <a:rPr lang="en-GB">
                <a:latin typeface="Inter" panose="020B0502030000000004" pitchFamily="34" charset="0"/>
                <a:ea typeface="Inter" panose="020B0502030000000004" pitchFamily="34" charset="0"/>
                <a:cs typeface="+mn-lt"/>
              </a:rPr>
              <a:t>2.0 Customer Service Collection</a:t>
            </a:r>
            <a:endParaRPr lang="en" sz="1100" b="0">
              <a:solidFill>
                <a:schemeClr val="dk1"/>
              </a:solidFill>
              <a:latin typeface="Inter" panose="020B0502030000000004" pitchFamily="34" charset="0"/>
              <a:ea typeface="Inter" panose="020B0502030000000004" pitchFamily="34" charset="0"/>
              <a:cs typeface="Rubik"/>
              <a:sym typeface="Rubik"/>
            </a:endParaRPr>
          </a:p>
        </p:txBody>
      </p:sp>
    </p:spTree>
    <p:extLst>
      <p:ext uri="{BB962C8B-B14F-4D97-AF65-F5344CB8AC3E}">
        <p14:creationId xmlns:p14="http://schemas.microsoft.com/office/powerpoint/2010/main" val="1768108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 sz="1100" b="1">
                <a:solidFill>
                  <a:schemeClr val="dk1"/>
                </a:solidFill>
                <a:latin typeface="Inter" panose="020B0502030000000004" pitchFamily="34" charset="0"/>
                <a:ea typeface="Inter" panose="020B0502030000000004" pitchFamily="34" charset="0"/>
                <a:cs typeface="Rubik"/>
                <a:sym typeface="Rubik"/>
              </a:rPr>
              <a:t>Duration</a:t>
            </a:r>
          </a:p>
          <a:p>
            <a:pPr marL="0" lvl="0" indent="0" algn="l" rtl="0">
              <a:spcBef>
                <a:spcPts val="0"/>
              </a:spcBef>
              <a:spcAft>
                <a:spcPts val="0"/>
              </a:spcAft>
              <a:buClr>
                <a:schemeClr val="dk1"/>
              </a:buClr>
              <a:buSzPts val="1100"/>
              <a:buFont typeface="Arial"/>
              <a:buNone/>
            </a:pPr>
            <a:r>
              <a:rPr lang="en" sz="1100" b="0">
                <a:solidFill>
                  <a:schemeClr val="dk1"/>
                </a:solidFill>
                <a:latin typeface="Inter" panose="020B0502030000000004" pitchFamily="34" charset="0"/>
                <a:ea typeface="Inter" panose="020B0502030000000004" pitchFamily="34" charset="0"/>
                <a:cs typeface="Rubik"/>
                <a:sym typeface="Rubik"/>
              </a:rPr>
              <a:t>1 minute</a:t>
            </a:r>
          </a:p>
          <a:p>
            <a:pPr marL="0" lvl="0" indent="0" algn="l" rtl="0">
              <a:spcBef>
                <a:spcPts val="0"/>
              </a:spcBef>
              <a:spcAft>
                <a:spcPts val="0"/>
              </a:spcAft>
              <a:buClr>
                <a:schemeClr val="dk1"/>
              </a:buClr>
              <a:buSzPts val="1100"/>
              <a:buFont typeface="Arial"/>
              <a:buNone/>
            </a:pPr>
            <a:endParaRPr lang="en" sz="1100" b="1">
              <a:solidFill>
                <a:schemeClr val="dk1"/>
              </a:solidFill>
              <a:latin typeface="Inter" panose="020B0502030000000004" pitchFamily="34" charset="0"/>
              <a:ea typeface="Inter" panose="020B0502030000000004" pitchFamily="34" charset="0"/>
              <a:cs typeface="Rubik"/>
              <a:sym typeface="Rubik"/>
            </a:endParaRPr>
          </a:p>
          <a:p>
            <a:pPr marL="0" lvl="0" indent="0" algn="l" rtl="0">
              <a:spcBef>
                <a:spcPts val="0"/>
              </a:spcBef>
              <a:spcAft>
                <a:spcPts val="0"/>
              </a:spcAft>
              <a:buClr>
                <a:schemeClr val="dk1"/>
              </a:buClr>
              <a:buSzPts val="1100"/>
              <a:buFont typeface="Arial"/>
              <a:buNone/>
            </a:pPr>
            <a:r>
              <a:rPr lang="en" sz="1100" b="1">
                <a:solidFill>
                  <a:schemeClr val="dk1"/>
                </a:solidFill>
                <a:latin typeface="Inter" panose="020B0502030000000004" pitchFamily="34" charset="0"/>
                <a:ea typeface="Inter" panose="020B0502030000000004" pitchFamily="34" charset="0"/>
                <a:cs typeface="Rubik"/>
                <a:sym typeface="Rubik"/>
              </a:rPr>
              <a:t>Say: </a:t>
            </a:r>
          </a:p>
          <a:p>
            <a:pPr marL="0" lvl="0" indent="0" algn="l" rtl="0">
              <a:spcBef>
                <a:spcPts val="0"/>
              </a:spcBef>
              <a:spcAft>
                <a:spcPts val="0"/>
              </a:spcAft>
              <a:buClr>
                <a:schemeClr val="dk1"/>
              </a:buClr>
              <a:buSzPts val="1100"/>
              <a:buFont typeface="Arial"/>
              <a:buNone/>
            </a:pPr>
            <a:r>
              <a:rPr lang="en-US">
                <a:latin typeface="Inter" panose="020B0502030000000004" pitchFamily="34" charset="0"/>
                <a:ea typeface="Inter" panose="020B0502030000000004" pitchFamily="34" charset="0"/>
              </a:rPr>
              <a:t>Use the search bar on the GURU 2.0 </a:t>
            </a:r>
            <a:r>
              <a:rPr lang="en-GB">
                <a:latin typeface="Inter" panose="020B0502030000000004" pitchFamily="34" charset="0"/>
                <a:ea typeface="Inter" panose="020B0502030000000004" pitchFamily="34" charset="0"/>
                <a:cs typeface="+mn-lt"/>
              </a:rPr>
              <a:t>Customer Service Collection (pinned) </a:t>
            </a:r>
            <a:r>
              <a:rPr lang="en-US">
                <a:latin typeface="Inter" panose="020B0502030000000004" pitchFamily="34" charset="0"/>
                <a:ea typeface="Inter" panose="020B0502030000000004" pitchFamily="34" charset="0"/>
              </a:rPr>
              <a:t>to find relevant information and resolve the customer's issue.</a:t>
            </a:r>
            <a:endParaRPr lang="en-IN">
              <a:latin typeface="Inter" panose="020B0502030000000004" pitchFamily="34" charset="0"/>
              <a:ea typeface="Inter" panose="020B0502030000000004" pitchFamily="34" charset="0"/>
            </a:endParaRPr>
          </a:p>
          <a:p>
            <a:pPr marL="0" lvl="0" indent="0" algn="l" rtl="0">
              <a:spcBef>
                <a:spcPts val="0"/>
              </a:spcBef>
              <a:spcAft>
                <a:spcPts val="0"/>
              </a:spcAft>
              <a:buClr>
                <a:schemeClr val="dk1"/>
              </a:buClr>
              <a:buSzPts val="1100"/>
              <a:buFont typeface="Arial"/>
              <a:buNone/>
            </a:pPr>
            <a:endParaRPr lang="en-IN" sz="1100" b="0">
              <a:solidFill>
                <a:schemeClr val="dk1"/>
              </a:solidFill>
              <a:latin typeface="Inter" panose="020B0502030000000004" pitchFamily="34" charset="0"/>
              <a:ea typeface="Inter" panose="020B0502030000000004" pitchFamily="34" charset="0"/>
              <a:cs typeface="Rubik"/>
              <a:sym typeface="Rubik"/>
            </a:endParaRPr>
          </a:p>
          <a:p>
            <a:pPr marL="0" marR="190500" lvl="0" indent="0" algn="l" rtl="0">
              <a:lnSpc>
                <a:spcPct val="146668"/>
              </a:lnSpc>
              <a:spcBef>
                <a:spcPts val="900"/>
              </a:spcBef>
              <a:spcAft>
                <a:spcPts val="0"/>
              </a:spcAft>
              <a:buNone/>
            </a:pPr>
            <a:r>
              <a:rPr lang="en-IN" sz="1100" b="1">
                <a:solidFill>
                  <a:schemeClr val="dk1"/>
                </a:solidFill>
                <a:latin typeface="Inter" panose="020B0502030000000004" pitchFamily="34" charset="0"/>
                <a:ea typeface="Inter" panose="020B0502030000000004" pitchFamily="34" charset="0"/>
                <a:cs typeface="Rubik"/>
                <a:sym typeface="Rubik"/>
              </a:rPr>
              <a:t>Transition</a:t>
            </a:r>
          </a:p>
          <a:p>
            <a:pPr marL="0" marR="190500" lvl="0" indent="0" algn="l" rtl="0">
              <a:lnSpc>
                <a:spcPct val="146668"/>
              </a:lnSpc>
              <a:spcBef>
                <a:spcPts val="900"/>
              </a:spcBef>
              <a:spcAft>
                <a:spcPts val="0"/>
              </a:spcAft>
              <a:buNone/>
            </a:pPr>
            <a:r>
              <a:rPr lang="en-IN" sz="1100" b="0">
                <a:solidFill>
                  <a:schemeClr val="dk1"/>
                </a:solidFill>
                <a:latin typeface="Inter" panose="020B0502030000000004" pitchFamily="34" charset="0"/>
                <a:ea typeface="Inter" panose="020B0502030000000004" pitchFamily="34" charset="0"/>
                <a:sym typeface="Rubik"/>
              </a:rPr>
              <a:t>Now, let’s view a demonstration on GURU search option.</a:t>
            </a:r>
            <a:endParaRPr lang="en-IN" b="0">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1793282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Inter" panose="020B0502030000000004" pitchFamily="34" charset="0"/>
                <a:ea typeface="+mn-ea"/>
                <a:cs typeface="+mn-cs"/>
              </a:rPr>
              <a:t>Duration: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Inter" panose="020B0502030000000004" pitchFamily="34" charset="0"/>
                <a:ea typeface="+mn-ea"/>
                <a:cs typeface="+mn-cs"/>
              </a:rPr>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Do: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Display the slide and explain the importance of regularly reviewing MASTER announcements.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tx1"/>
              </a:solidFill>
              <a:effectLst/>
              <a:uLnTx/>
              <a:uFillTx/>
              <a:latin typeface="Inter" panose="020B050203000000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Inter" panose="020B0502030000000004" pitchFamily="34" charset="0"/>
                <a:ea typeface="+mn-ea"/>
                <a:cs typeface="+mn-cs"/>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Make it a habit to review your announcements daily at the beginning and end of your shift, as well as periodically throughout your shift.</a:t>
            </a:r>
            <a:endParaRPr lang="en-US" sz="11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If you’ve been on leave or unwell, make sure to review all announcements when you return to work to stay up to 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chemeClr val="tx1"/>
              </a:solidFill>
            </a:endParaRPr>
          </a:p>
          <a:p>
            <a:pPr marL="0" lvl="0" indent="0" algn="l" rtl="0">
              <a:spcBef>
                <a:spcPts val="0"/>
              </a:spcBef>
              <a:spcAft>
                <a:spcPts val="0"/>
              </a:spcAft>
              <a:buNone/>
            </a:pPr>
            <a:r>
              <a:rPr lang="en-US" sz="1100" b="1" dirty="0">
                <a:solidFill>
                  <a:schemeClr val="tx1"/>
                </a:solidFill>
              </a:rPr>
              <a:t>Transition:</a:t>
            </a:r>
          </a:p>
          <a:p>
            <a:pPr marL="0" lvl="0" indent="0" algn="l" rtl="0">
              <a:spcBef>
                <a:spcPts val="0"/>
              </a:spcBef>
              <a:spcAft>
                <a:spcPts val="0"/>
              </a:spcAft>
              <a:buNone/>
            </a:pPr>
            <a:r>
              <a:rPr lang="en-US" sz="1100" b="0" dirty="0">
                <a:solidFill>
                  <a:schemeClr val="tx1"/>
                </a:solidFill>
              </a:rPr>
              <a:t>Let’s look at some MASTER announcement examples.</a:t>
            </a:r>
          </a:p>
        </p:txBody>
      </p:sp>
    </p:spTree>
    <p:extLst>
      <p:ext uri="{BB962C8B-B14F-4D97-AF65-F5344CB8AC3E}">
        <p14:creationId xmlns:p14="http://schemas.microsoft.com/office/powerpoint/2010/main" val="2705940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Inter" panose="020B0502030000000004" pitchFamily="34" charset="0"/>
                <a:ea typeface="+mn-ea"/>
                <a:cs typeface="+mn-cs"/>
              </a:rPr>
              <a:t>Duration: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Inter" panose="020B0502030000000004" pitchFamily="34" charset="0"/>
                <a:ea typeface="+mn-ea"/>
                <a:cs typeface="+mn-cs"/>
              </a:rPr>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tx1"/>
              </a:solidFill>
              <a:effectLst/>
              <a:uLnTx/>
              <a:uFillTx/>
              <a:latin typeface="Inter" panose="020B050203000000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Inter" panose="020B0502030000000004" pitchFamily="34" charset="0"/>
                <a:ea typeface="+mn-ea"/>
                <a:cs typeface="+mn-cs"/>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Inter" panose="020B0502030000000004" pitchFamily="34" charset="0"/>
                <a:ea typeface="+mn-ea"/>
                <a:cs typeface="+mn-cs"/>
              </a:rPr>
              <a:t>Here are a few examples of MASTER Announcements.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tx1"/>
              </a:solidFill>
              <a:effectLst/>
              <a:uLnTx/>
              <a:uFillTx/>
              <a:latin typeface="Inter" panose="020B050203000000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Inter" panose="020B0502030000000004" pitchFamily="34" charset="0"/>
                <a:ea typeface="+mn-ea"/>
                <a:cs typeface="+mn-cs"/>
              </a:rPr>
              <a:t>Transition</a:t>
            </a:r>
            <a:r>
              <a:rPr kumimoji="0" lang="en-IN" sz="1100" b="0" i="0" u="none" strike="noStrike" kern="1200" cap="none" spc="0" normalizeH="0" baseline="0" noProof="0" dirty="0">
                <a:ln>
                  <a:noFill/>
                </a:ln>
                <a:solidFill>
                  <a:schemeClr val="tx1"/>
                </a:solidFill>
                <a:effectLst/>
                <a:uLnTx/>
                <a:uFillTx/>
                <a:latin typeface="Inter" panose="020B05020300000000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dirty="0">
                <a:solidFill>
                  <a:schemeClr val="tx1"/>
                </a:solidFill>
              </a:rPr>
              <a:t>It’s time to put what we’ve learned into practice. Let’s explore MASTER.</a:t>
            </a:r>
            <a:endParaRPr lang="en-US" sz="1100" strike="noStrike" dirty="0">
              <a:solidFill>
                <a:schemeClr val="tx1"/>
              </a:solidFill>
              <a:latin typeface="Inter" panose="020B0502030000000004" pitchFamily="34" charset="0"/>
              <a:ea typeface="Inter" panose="020B050203000000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dirty="0">
              <a:ln>
                <a:noFill/>
              </a:ln>
              <a:solidFill>
                <a:schemeClr val="tx1"/>
              </a:solidFill>
              <a:effectLst/>
              <a:uLnTx/>
              <a:uFillTx/>
              <a:latin typeface="Inter" panose="020B05020300000000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chemeClr val="tx1"/>
              </a:solidFill>
              <a:effectLst/>
              <a:uLnTx/>
              <a:uFillTx/>
              <a:latin typeface="Inter" panose="020B0502030000000004" pitchFamily="34" charset="0"/>
              <a:ea typeface="+mn-ea"/>
              <a:cs typeface="+mn-cs"/>
            </a:endParaRPr>
          </a:p>
        </p:txBody>
      </p:sp>
    </p:spTree>
    <p:extLst>
      <p:ext uri="{BB962C8B-B14F-4D97-AF65-F5344CB8AC3E}">
        <p14:creationId xmlns:p14="http://schemas.microsoft.com/office/powerpoint/2010/main" val="35391195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a:extLst>
            <a:ext uri="{FF2B5EF4-FFF2-40B4-BE49-F238E27FC236}">
              <a16:creationId xmlns:a16="http://schemas.microsoft.com/office/drawing/2014/main" id="{C46ED604-CA4E-51DD-8C69-6C9621714045}"/>
            </a:ext>
          </a:extLst>
        </p:cNvPr>
        <p:cNvGrpSpPr/>
        <p:nvPr/>
      </p:nvGrpSpPr>
      <p:grpSpPr>
        <a:xfrm>
          <a:off x="0" y="0"/>
          <a:ext cx="0" cy="0"/>
          <a:chOff x="0" y="0"/>
          <a:chExt cx="0" cy="0"/>
        </a:xfrm>
      </p:grpSpPr>
      <p:sp>
        <p:nvSpPr>
          <p:cNvPr id="787" name="Google Shape;787;g305c222a5ff_0_2673:notes">
            <a:extLst>
              <a:ext uri="{FF2B5EF4-FFF2-40B4-BE49-F238E27FC236}">
                <a16:creationId xmlns:a16="http://schemas.microsoft.com/office/drawing/2014/main" id="{51685D0D-8536-AA09-4630-6155A3113E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8" name="Google Shape;788;g305c222a5ff_0_2673:notes">
            <a:extLst>
              <a:ext uri="{FF2B5EF4-FFF2-40B4-BE49-F238E27FC236}">
                <a16:creationId xmlns:a16="http://schemas.microsoft.com/office/drawing/2014/main" id="{9134F114-4A07-C196-77D8-57573F8A942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100" b="1" i="0" u="none" strike="noStrike" kern="1200" cap="none" spc="0" normalizeH="0" baseline="0" dirty="0">
                <a:ln>
                  <a:noFill/>
                </a:ln>
                <a:solidFill>
                  <a:schemeClr val="tx1"/>
                </a:solidFill>
                <a:effectLst/>
                <a:uLnTx/>
                <a:uFillTx/>
                <a:latin typeface="Inter" panose="020B0502030000000004" pitchFamily="34" charset="0"/>
                <a:ea typeface="Inter" panose="020B0502030000000004" pitchFamily="34" charset="0"/>
                <a:sym typeface="Arial"/>
              </a:rPr>
              <a:t>Duration: </a:t>
            </a:r>
            <a:r>
              <a:rPr lang="en-US" sz="1100" i="0" u="none" strike="noStrike" kern="1200" cap="none" spc="0" normalizeH="0" baseline="0" dirty="0">
                <a:ln>
                  <a:noFill/>
                </a:ln>
                <a:solidFill>
                  <a:schemeClr val="tx1"/>
                </a:solidFill>
                <a:effectLst/>
                <a:uLnTx/>
                <a:uFillTx/>
                <a:latin typeface="Inter" panose="020B0502030000000004" pitchFamily="34" charset="0"/>
                <a:ea typeface="Inter" panose="020B0502030000000004" pitchFamily="34" charset="0"/>
                <a:sym typeface="Arial"/>
              </a:rPr>
              <a:t>30 </a:t>
            </a:r>
            <a:r>
              <a:rPr lang="en-US" sz="1100" b="0" i="0" u="none" strike="noStrike" kern="1200" cap="none" spc="0" normalizeH="0" baseline="0" dirty="0">
                <a:ln>
                  <a:noFill/>
                </a:ln>
                <a:solidFill>
                  <a:schemeClr val="tx1"/>
                </a:solidFill>
                <a:effectLst/>
                <a:uLnTx/>
                <a:uFillTx/>
                <a:latin typeface="Inter" panose="020B0502030000000004" pitchFamily="34" charset="0"/>
                <a:ea typeface="Inter" panose="020B0502030000000004" pitchFamily="34" charset="0"/>
                <a:sym typeface="Arial"/>
              </a:rPr>
              <a:t>minutes</a:t>
            </a:r>
            <a:endParaRPr lang="en-US" sz="1100" b="0" i="0" u="none" strike="noStrike" kern="1200" cap="none" spc="0" normalizeH="0" baseline="0" dirty="0">
              <a:ln>
                <a:noFill/>
              </a:ln>
              <a:solidFill>
                <a:schemeClr val="tx1"/>
              </a:solidFill>
              <a:effectLst/>
              <a:uLnTx/>
              <a:uFillTx/>
              <a:latin typeface="Inter" panose="020B0502030000000004" pitchFamily="34" charset="0"/>
              <a:ea typeface="Inter" panose="020B05020300000000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sz="1100" i="0" dirty="0">
              <a:latin typeface="Inter" panose="020B0502030000000004" pitchFamily="34" charset="0"/>
              <a:ea typeface="Inter" panose="020B05020300000000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latin typeface="Inter" panose="020B0502030000000004" pitchFamily="34" charset="0"/>
                <a:ea typeface="Inter" panose="020B0502030000000004" pitchFamily="34" charset="0"/>
              </a:rPr>
              <a:t>Notes: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latin typeface="Inter" panose="020B0502030000000004" pitchFamily="34" charset="0"/>
                <a:ea typeface="Inter" panose="020B0502030000000004" pitchFamily="34" charset="0"/>
              </a:rPr>
              <a:t>Activity Name</a:t>
            </a:r>
            <a:r>
              <a:rPr lang="en-US" sz="1100" dirty="0">
                <a:latin typeface="Inter" panose="020B0502030000000004" pitchFamily="34" charset="0"/>
                <a:ea typeface="Inter" panose="020B0502030000000004" pitchFamily="34" charset="0"/>
              </a:rPr>
              <a:t>: </a:t>
            </a:r>
            <a:r>
              <a:rPr lang="en-US" sz="1100" b="0" i="0" u="none" strike="noStrike" kern="100" cap="none" dirty="0">
                <a:solidFill>
                  <a:srgbClr val="000000"/>
                </a:solidFill>
                <a:effectLst/>
                <a:latin typeface="Inter" panose="020B0502030000000004" pitchFamily="34" charset="0"/>
                <a:ea typeface="Inter" panose="020B0502030000000004" pitchFamily="34" charset="0"/>
                <a:cs typeface="Times New Roman" panose="02020603050405020304" pitchFamily="18" charset="0"/>
                <a:sym typeface="Arial"/>
              </a:rPr>
              <a:t>Hands-On Activity</a:t>
            </a:r>
            <a:endParaRPr lang="en-US" sz="1100" dirty="0">
              <a:latin typeface="Inter" panose="020B0502030000000004" pitchFamily="34" charset="0"/>
              <a:ea typeface="Inter" panose="020B0502030000000004" pitchFamily="34" charset="0"/>
            </a:endParaRPr>
          </a:p>
          <a:p>
            <a:pPr marL="0" lvl="0" indent="0" algn="l" rtl="0">
              <a:lnSpc>
                <a:spcPct val="100000"/>
              </a:lnSpc>
              <a:spcBef>
                <a:spcPts val="0"/>
              </a:spcBef>
              <a:spcAft>
                <a:spcPts val="0"/>
              </a:spcAft>
              <a:buSzPts val="1100"/>
              <a:buNone/>
            </a:pPr>
            <a:r>
              <a:rPr lang="en-US" sz="1100" b="1" dirty="0">
                <a:latin typeface="Inter" panose="020B0502030000000004" pitchFamily="34" charset="0"/>
                <a:ea typeface="Inter" panose="020B0502030000000004" pitchFamily="34" charset="0"/>
              </a:rPr>
              <a:t>Leaderboard Activity</a:t>
            </a:r>
            <a:r>
              <a:rPr lang="en-US" sz="1100" dirty="0">
                <a:latin typeface="Inter" panose="020B0502030000000004" pitchFamily="34" charset="0"/>
                <a:ea typeface="Inter" panose="020B0502030000000004" pitchFamily="34" charset="0"/>
              </a:rPr>
              <a:t>: No</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latin typeface="Inter" panose="020B0502030000000004" pitchFamily="34" charset="0"/>
                <a:ea typeface="Inter" panose="020B0502030000000004" pitchFamily="34" charset="0"/>
              </a:rPr>
              <a:t>Objective</a:t>
            </a:r>
            <a:r>
              <a:rPr lang="en-US" sz="1100" dirty="0">
                <a:latin typeface="Inter" panose="020B0502030000000004" pitchFamily="34" charset="0"/>
                <a:ea typeface="Inter" panose="020B0502030000000004" pitchFamily="34" charset="0"/>
              </a:rPr>
              <a:t>: To </a:t>
            </a:r>
            <a:r>
              <a:rPr lang="en-US" sz="1100" b="0" i="0" u="none" strike="noStrike" kern="100" cap="none" dirty="0">
                <a:solidFill>
                  <a:srgbClr val="000000"/>
                </a:solidFill>
                <a:effectLst/>
                <a:latin typeface="Inter" panose="020B0502030000000004" pitchFamily="34" charset="0"/>
                <a:ea typeface="Inter" panose="020B0502030000000004" pitchFamily="34" charset="0"/>
                <a:cs typeface="Times New Roman" panose="02020603050405020304" pitchFamily="18" charset="0"/>
                <a:sym typeface="Arial"/>
              </a:rPr>
              <a:t>explore MASTER, the knowledge management tool.</a:t>
            </a:r>
            <a:endParaRPr lang="en-US" sz="1100" b="0" i="0" u="none" strike="noStrike" kern="100" cap="none" dirty="0">
              <a:solidFill>
                <a:srgbClr val="000000"/>
              </a:solidFill>
              <a:effectLst/>
              <a:latin typeface="Inter" panose="020B0502030000000004" pitchFamily="34" charset="0"/>
              <a:ea typeface="Inter" panose="020B0502030000000004" pitchFamily="34"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100" b="1" dirty="0">
                <a:latin typeface="Inter" panose="020B0502030000000004" pitchFamily="34" charset="0"/>
                <a:ea typeface="Inter" panose="020B0502030000000004" pitchFamily="34" charset="0"/>
              </a:rPr>
              <a:t>Group/Pair/Individual:</a:t>
            </a:r>
            <a:r>
              <a:rPr lang="en-US" sz="1100" dirty="0">
                <a:latin typeface="Inter" panose="020B0502030000000004" pitchFamily="34" charset="0"/>
                <a:ea typeface="Inter" panose="020B0502030000000004" pitchFamily="34" charset="0"/>
              </a:rPr>
              <a:t> Individual</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latin typeface="Inter" panose="020B0502030000000004" pitchFamily="34" charset="0"/>
                <a:ea typeface="Inter" panose="020B0502030000000004" pitchFamily="34" charset="0"/>
              </a:rPr>
              <a:t>Time Required</a:t>
            </a:r>
            <a:r>
              <a:rPr lang="en-US" sz="1100" dirty="0">
                <a:latin typeface="Inter" panose="020B0502030000000004" pitchFamily="34" charset="0"/>
                <a:ea typeface="Inter" panose="020B0502030000000004" pitchFamily="34" charset="0"/>
              </a:rPr>
              <a:t>: 30 minutes  </a:t>
            </a:r>
          </a:p>
          <a:p>
            <a:pPr marL="0" lvl="0" indent="0" algn="l" rtl="0">
              <a:lnSpc>
                <a:spcPct val="100000"/>
              </a:lnSpc>
              <a:spcBef>
                <a:spcPts val="0"/>
              </a:spcBef>
              <a:spcAft>
                <a:spcPts val="0"/>
              </a:spcAft>
              <a:buSzPts val="1100"/>
              <a:buNone/>
            </a:pPr>
            <a:r>
              <a:rPr lang="en-US" sz="1100" b="1" dirty="0">
                <a:latin typeface="Inter" panose="020B0502030000000004" pitchFamily="34" charset="0"/>
                <a:ea typeface="Inter" panose="020B0502030000000004" pitchFamily="34" charset="0"/>
              </a:rPr>
              <a:t>Materials Needed</a:t>
            </a:r>
            <a:r>
              <a:rPr lang="en-US" sz="1100" dirty="0">
                <a:latin typeface="Inter" panose="020B0502030000000004" pitchFamily="34" charset="0"/>
                <a:ea typeface="Inter" panose="020B0502030000000004" pitchFamily="34" charset="0"/>
              </a:rPr>
              <a:t>: Desktops/laptops with MASTER and a timer</a:t>
            </a:r>
          </a:p>
          <a:p>
            <a:pPr marL="0" marR="0" indent="0" algn="l" rtl="0">
              <a:lnSpc>
                <a:spcPct val="115000"/>
              </a:lnSpc>
              <a:spcBef>
                <a:spcPts val="0"/>
              </a:spcBef>
              <a:spcAft>
                <a:spcPts val="800"/>
              </a:spcAft>
              <a:buClr>
                <a:srgbClr val="000000"/>
              </a:buClr>
              <a:buSzPts val="1100"/>
              <a:buFont typeface="Arial" panose="020B0604020202020204" pitchFamily="34" charset="0"/>
              <a:buNone/>
            </a:pPr>
            <a:r>
              <a:rPr lang="en-US" sz="1100" b="1" i="0" u="none" strike="noStrike" kern="100" cap="none" dirty="0">
                <a:solidFill>
                  <a:srgbClr val="000000"/>
                </a:solidFill>
                <a:effectLst/>
                <a:latin typeface="Inter" panose="020B0502030000000004" pitchFamily="34" charset="0"/>
                <a:ea typeface="Inter" panose="020B0502030000000004" pitchFamily="34" charset="0"/>
                <a:cs typeface="Times New Roman" panose="02020603050405020304" pitchFamily="18" charset="0"/>
                <a:sym typeface="Arial"/>
              </a:rPr>
              <a:t>Activity Steps:</a:t>
            </a:r>
          </a:p>
          <a:p>
            <a:pPr marL="0" marR="0" indent="0">
              <a:spcBef>
                <a:spcPts val="0"/>
              </a:spcBef>
              <a:spcAft>
                <a:spcPts val="200"/>
              </a:spcAft>
              <a:buNone/>
            </a:pPr>
            <a:r>
              <a:rPr lang="en-US" sz="1100" b="1" kern="100" dirty="0">
                <a:effectLst/>
                <a:latin typeface="Inter" panose="020B0502030000000004" pitchFamily="34" charset="0"/>
                <a:ea typeface="Inter" panose="020B0502030000000004" pitchFamily="34" charset="0"/>
                <a:cs typeface="Times New Roman" panose="02020603050405020304" pitchFamily="18" charset="0"/>
              </a:rPr>
              <a:t>1. Step 1 (1 minute)</a:t>
            </a:r>
            <a:r>
              <a:rPr lang="en-US" sz="1100" kern="100" dirty="0">
                <a:effectLst/>
                <a:latin typeface="Inter" panose="020B0502030000000004" pitchFamily="34" charset="0"/>
                <a:ea typeface="Inter" panose="020B0502030000000004" pitchFamily="34" charset="0"/>
                <a:cs typeface="Times New Roman" panose="02020603050405020304" pitchFamily="18" charset="0"/>
              </a:rPr>
              <a:t>: </a:t>
            </a:r>
          </a:p>
          <a:p>
            <a:pPr marL="228600" marR="0" lvl="0" indent="-228600" algn="l" rtl="0">
              <a:lnSpc>
                <a:spcPct val="115000"/>
              </a:lnSpc>
              <a:spcBef>
                <a:spcPts val="0"/>
              </a:spcBef>
              <a:spcAft>
                <a:spcPts val="800"/>
              </a:spcAft>
              <a:buClr>
                <a:srgbClr val="000000"/>
              </a:buClr>
              <a:buSzPts val="1100"/>
            </a:pPr>
            <a:r>
              <a:rPr lang="en-US" sz="1100" dirty="0">
                <a:latin typeface="Inter" panose="020B0502030000000004" pitchFamily="34" charset="0"/>
                <a:ea typeface="Inter" panose="020B0502030000000004" pitchFamily="34" charset="0"/>
              </a:rPr>
              <a:t>Have the participants log in from their respective stations.</a:t>
            </a:r>
          </a:p>
          <a:p>
            <a:pPr marL="228600" marR="0" lvl="0" indent="-228600" algn="l" rtl="0">
              <a:lnSpc>
                <a:spcPct val="115000"/>
              </a:lnSpc>
              <a:spcBef>
                <a:spcPts val="0"/>
              </a:spcBef>
              <a:spcAft>
                <a:spcPts val="800"/>
              </a:spcAft>
              <a:buClr>
                <a:srgbClr val="000000"/>
              </a:buClr>
              <a:buSzPts val="1100"/>
            </a:pPr>
            <a:r>
              <a:rPr lang="en-US" sz="1100" dirty="0">
                <a:latin typeface="Inter" panose="020B0502030000000004" pitchFamily="34" charset="0"/>
                <a:ea typeface="Inter" panose="020B0502030000000004" pitchFamily="34" charset="0"/>
              </a:rPr>
              <a:t>Ask the participants to explore MASTER for the </a:t>
            </a:r>
            <a:r>
              <a:rPr lang="en-US" sz="1100" b="0" dirty="0">
                <a:latin typeface="Inter" panose="020B0502030000000004" pitchFamily="34" charset="0"/>
                <a:ea typeface="Inter" panose="020B0502030000000004" pitchFamily="34" charset="0"/>
              </a:rPr>
              <a:t>given scenarios </a:t>
            </a:r>
            <a:r>
              <a:rPr lang="en-US" sz="1100" dirty="0">
                <a:latin typeface="Inter" panose="020B0502030000000004" pitchFamily="34" charset="0"/>
                <a:ea typeface="Inter" panose="020B0502030000000004" pitchFamily="34" charset="0"/>
              </a:rPr>
              <a:t>to resolve customer issues. </a:t>
            </a:r>
          </a:p>
          <a:p>
            <a:pPr marL="0" indent="0">
              <a:spcAft>
                <a:spcPts val="200"/>
              </a:spcAft>
              <a:buSzPts val="1000"/>
              <a:buNone/>
              <a:tabLst>
                <a:tab pos="457200" algn="l"/>
              </a:tabLst>
            </a:pPr>
            <a:r>
              <a:rPr lang="en-IN" sz="1100" b="1" kern="100" dirty="0">
                <a:latin typeface="Inter" panose="020B0502030000000004" pitchFamily="34" charset="0"/>
                <a:ea typeface="Inter" panose="020B0502030000000004" pitchFamily="34" charset="0"/>
                <a:cs typeface="Times New Roman" panose="02020603050405020304" pitchFamily="18" charset="0"/>
              </a:rPr>
              <a:t>2. Step 2 (29 minutes):</a:t>
            </a:r>
          </a:p>
          <a:p>
            <a:pPr marL="285750" marR="0" lvl="0" indent="-285750" algn="l" defTabSz="914400" rtl="0" eaLnBrk="1" fontAlgn="auto" latinLnBrk="0" hangingPunct="1">
              <a:lnSpc>
                <a:spcPct val="100000"/>
              </a:lnSpc>
              <a:spcBef>
                <a:spcPts val="0"/>
              </a:spcBef>
              <a:spcAft>
                <a:spcPts val="200"/>
              </a:spcAft>
              <a:buClr>
                <a:srgbClr val="000000"/>
              </a:buClr>
              <a:buSzPts val="1000"/>
              <a:buFont typeface="Arial"/>
              <a:buChar char="●"/>
              <a:tabLst>
                <a:tab pos="457200" algn="l"/>
              </a:tabLst>
              <a:defRPr/>
            </a:pPr>
            <a:r>
              <a:rPr lang="en-US" sz="1100" dirty="0">
                <a:latin typeface="Inter" panose="020B0502030000000004" pitchFamily="34" charset="0"/>
                <a:ea typeface="Inter" panose="020B0502030000000004" pitchFamily="34" charset="0"/>
                <a:cs typeface="Inter" panose="02000503000000020004" pitchFamily="50" charset="0"/>
              </a:rPr>
              <a:t>Allow </a:t>
            </a:r>
            <a:r>
              <a:rPr lang="en-US" sz="1100" b="0" dirty="0">
                <a:latin typeface="Inter" panose="020B0502030000000004" pitchFamily="34" charset="0"/>
                <a:ea typeface="Inter" panose="020B0502030000000004" pitchFamily="34" charset="0"/>
                <a:cs typeface="Inter" panose="02000503000000020004" pitchFamily="50" charset="0"/>
              </a:rPr>
              <a:t>29</a:t>
            </a:r>
            <a:r>
              <a:rPr lang="en-US" sz="1100" b="1" dirty="0">
                <a:latin typeface="Inter" panose="020B0502030000000004" pitchFamily="34" charset="0"/>
                <a:ea typeface="Inter" panose="020B0502030000000004" pitchFamily="34" charset="0"/>
                <a:cs typeface="Inter" panose="02000503000000020004" pitchFamily="50" charset="0"/>
              </a:rPr>
              <a:t> </a:t>
            </a:r>
            <a:r>
              <a:rPr lang="en-US" sz="1100" dirty="0">
                <a:latin typeface="Inter" panose="020B0502030000000004" pitchFamily="34" charset="0"/>
                <a:ea typeface="Inter" panose="020B0502030000000004" pitchFamily="34" charset="0"/>
                <a:cs typeface="Inter" panose="02000503000000020004" pitchFamily="50" charset="0"/>
              </a:rPr>
              <a:t>minutes for this activity. </a:t>
            </a:r>
          </a:p>
          <a:p>
            <a:pPr marL="0" marR="0" lvl="0" indent="0" algn="l" defTabSz="914400" rtl="0" eaLnBrk="1" fontAlgn="auto" latinLnBrk="0" hangingPunct="1">
              <a:lnSpc>
                <a:spcPct val="100000"/>
              </a:lnSpc>
              <a:spcBef>
                <a:spcPts val="0"/>
              </a:spcBef>
              <a:spcAft>
                <a:spcPts val="200"/>
              </a:spcAft>
              <a:buClr>
                <a:srgbClr val="000000"/>
              </a:buClr>
              <a:buSzPts val="1000"/>
              <a:buFont typeface="Arial"/>
              <a:buNone/>
              <a:tabLst>
                <a:tab pos="457200" algn="l"/>
              </a:tabLst>
              <a:defRPr/>
            </a:pPr>
            <a:endParaRPr lang="en-US" sz="1100" b="0" i="0" u="none" strike="noStrike" kern="100" cap="none" dirty="0">
              <a:solidFill>
                <a:srgbClr val="000000"/>
              </a:solidFill>
              <a:effectLst/>
              <a:latin typeface="Inter" panose="020B0502030000000004" pitchFamily="34" charset="0"/>
              <a:ea typeface="Inter" panose="020B0502030000000004" pitchFamily="34"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200"/>
              </a:spcAft>
              <a:buClr>
                <a:srgbClr val="000000"/>
              </a:buClr>
              <a:buSzPts val="1000"/>
              <a:buFont typeface="Arial"/>
              <a:buNone/>
              <a:tabLst>
                <a:tab pos="457200" algn="l"/>
              </a:tabLst>
              <a:defRPr/>
            </a:pPr>
            <a:r>
              <a:rPr lang="en-US" sz="1100" b="1" kern="100" dirty="0">
                <a:latin typeface="Inter" panose="020B0502030000000004" pitchFamily="34" charset="0"/>
                <a:ea typeface="Inter" panose="020B0502030000000004" pitchFamily="34" charset="0"/>
                <a:cs typeface="Times New Roman" panose="02020603050405020304" pitchFamily="18" charset="0"/>
              </a:rPr>
              <a:t>Do:</a:t>
            </a:r>
          </a:p>
          <a:p>
            <a:pPr marL="171450" marR="0" lvl="0" indent="-171450" algn="l" defTabSz="914400" rtl="0" eaLnBrk="1" fontAlgn="auto" latinLnBrk="0" hangingPunct="1">
              <a:lnSpc>
                <a:spcPct val="100000"/>
              </a:lnSpc>
              <a:spcBef>
                <a:spcPts val="0"/>
              </a:spcBef>
              <a:spcAft>
                <a:spcPts val="200"/>
              </a:spcAft>
              <a:buClr>
                <a:srgbClr val="000000"/>
              </a:buClr>
              <a:buSzPts val="1000"/>
              <a:tabLst>
                <a:tab pos="457200" algn="l"/>
              </a:tabLst>
              <a:defRPr/>
            </a:pPr>
            <a:r>
              <a:rPr lang="en-US" sz="1100" kern="100" dirty="0">
                <a:latin typeface="Inter" panose="020B0502030000000004" pitchFamily="34" charset="0"/>
                <a:ea typeface="Inter" panose="020B0502030000000004" pitchFamily="34" charset="0"/>
                <a:cs typeface="Times New Roman" panose="02020603050405020304" pitchFamily="18" charset="0"/>
              </a:rPr>
              <a:t>Begin with a trainer-led demo to guide participants.</a:t>
            </a:r>
          </a:p>
          <a:p>
            <a:pPr marL="171450" marR="0" lvl="0" indent="-171450" algn="l" defTabSz="914400" rtl="0" eaLnBrk="1" fontAlgn="auto" latinLnBrk="0" hangingPunct="1">
              <a:lnSpc>
                <a:spcPct val="100000"/>
              </a:lnSpc>
              <a:spcBef>
                <a:spcPts val="0"/>
              </a:spcBef>
              <a:spcAft>
                <a:spcPts val="200"/>
              </a:spcAft>
              <a:buClr>
                <a:srgbClr val="000000"/>
              </a:buClr>
              <a:buSzPts val="1000"/>
              <a:tabLst>
                <a:tab pos="457200" algn="l"/>
              </a:tabLst>
              <a:defRPr/>
            </a:pPr>
            <a:r>
              <a:rPr lang="en-US" sz="1100" kern="100" dirty="0">
                <a:latin typeface="Inter" panose="020B0502030000000004" pitchFamily="34" charset="0"/>
                <a:ea typeface="Inter" panose="020B0502030000000004" pitchFamily="34" charset="0"/>
                <a:cs typeface="Times New Roman" panose="02020603050405020304" pitchFamily="18" charset="0"/>
              </a:rPr>
              <a:t>Assign</a:t>
            </a:r>
            <a:r>
              <a:rPr lang="en-US" sz="1100" strike="sngStrike" kern="100" dirty="0">
                <a:latin typeface="Inter" panose="020B0502030000000004" pitchFamily="34" charset="0"/>
                <a:ea typeface="Inter" panose="020B0502030000000004" pitchFamily="34" charset="0"/>
                <a:cs typeface="Times New Roman" panose="02020603050405020304" pitchFamily="18" charset="0"/>
              </a:rPr>
              <a:t> </a:t>
            </a:r>
            <a:r>
              <a:rPr lang="en-US" sz="1100" kern="100" dirty="0">
                <a:latin typeface="Inter" panose="020B0502030000000004" pitchFamily="34" charset="0"/>
                <a:ea typeface="Inter" panose="020B0502030000000004" pitchFamily="34" charset="0"/>
                <a:cs typeface="Times New Roman" panose="02020603050405020304" pitchFamily="18" charset="0"/>
              </a:rPr>
              <a:t>scenarios </a:t>
            </a:r>
            <a:r>
              <a:rPr lang="en-US" sz="1100" b="0" kern="100" dirty="0">
                <a:latin typeface="Inter" panose="020B0502030000000004" pitchFamily="34" charset="0"/>
                <a:ea typeface="Inter" panose="020B0502030000000004" pitchFamily="34" charset="0"/>
                <a:cs typeface="Times New Roman" panose="02020603050405020304" pitchFamily="18" charset="0"/>
              </a:rPr>
              <a:t>and ask them to explore GURU</a:t>
            </a:r>
            <a:endParaRPr lang="en-US" sz="1100" kern="100" dirty="0">
              <a:latin typeface="Inter" panose="020B0502030000000004" pitchFamily="34" charset="0"/>
              <a:ea typeface="Inter" panose="020B05020300000000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200"/>
              </a:spcAft>
              <a:buClr>
                <a:srgbClr val="000000"/>
              </a:buClr>
              <a:buSzPts val="1000"/>
              <a:tabLst>
                <a:tab pos="457200" algn="l"/>
              </a:tabLst>
              <a:defRPr/>
            </a:pPr>
            <a:r>
              <a:rPr lang="en-US" sz="1100" kern="100" dirty="0">
                <a:latin typeface="Inter" panose="020B0502030000000004" pitchFamily="34" charset="0"/>
                <a:ea typeface="Inter" panose="020B0502030000000004" pitchFamily="34" charset="0"/>
                <a:cs typeface="Times New Roman" panose="02020603050405020304" pitchFamily="18" charset="0"/>
              </a:rPr>
              <a:t>Conduct the activity as per the instructions.</a:t>
            </a:r>
          </a:p>
          <a:p>
            <a:pPr marL="171450" marR="0" lvl="0" indent="-171450" algn="l" defTabSz="914400" rtl="0" eaLnBrk="1" fontAlgn="auto" latinLnBrk="0" hangingPunct="1">
              <a:lnSpc>
                <a:spcPct val="100000"/>
              </a:lnSpc>
              <a:spcBef>
                <a:spcPts val="0"/>
              </a:spcBef>
              <a:spcAft>
                <a:spcPts val="200"/>
              </a:spcAft>
              <a:buClr>
                <a:srgbClr val="000000"/>
              </a:buClr>
              <a:buSzPts val="1000"/>
              <a:tabLst>
                <a:tab pos="457200" algn="l"/>
              </a:tabLst>
              <a:defRPr/>
            </a:pPr>
            <a:r>
              <a:rPr lang="en-US" sz="1100" kern="100" dirty="0">
                <a:latin typeface="Inter" panose="020B0502030000000004" pitchFamily="34" charset="0"/>
                <a:ea typeface="Inter" panose="020B0502030000000004" pitchFamily="34" charset="0"/>
                <a:cs typeface="Times New Roman" panose="02020603050405020304" pitchFamily="18" charset="0"/>
              </a:rPr>
              <a:t>Walk around the classroom to check how the participants are exploring MASTER. Guide them if needed.</a:t>
            </a:r>
          </a:p>
          <a:p>
            <a:pPr marL="0" marR="0" lvl="0" indent="0" algn="l" defTabSz="914400" rtl="0" eaLnBrk="1" fontAlgn="auto" latinLnBrk="0" hangingPunct="1">
              <a:lnSpc>
                <a:spcPct val="100000"/>
              </a:lnSpc>
              <a:spcBef>
                <a:spcPts val="0"/>
              </a:spcBef>
              <a:spcAft>
                <a:spcPts val="200"/>
              </a:spcAft>
              <a:buClr>
                <a:srgbClr val="000000"/>
              </a:buClr>
              <a:buSzPts val="1000"/>
              <a:buFont typeface="Arial"/>
              <a:buNone/>
              <a:tabLst>
                <a:tab pos="457200" algn="l"/>
              </a:tabLst>
              <a:defRPr/>
            </a:pPr>
            <a:endParaRPr lang="en-US" sz="1100" kern="100" dirty="0">
              <a:latin typeface="Inter" panose="020B0502030000000004" pitchFamily="34" charset="0"/>
              <a:ea typeface="Inter" panose="020B0502030000000004" pitchFamily="34" charset="0"/>
              <a:cs typeface="Times New Roman" panose="02020603050405020304" pitchFamily="18" charset="0"/>
            </a:endParaRPr>
          </a:p>
          <a:p>
            <a:pPr marL="0" indent="0">
              <a:buNone/>
            </a:pPr>
            <a:r>
              <a:rPr lang="en-US" sz="1100" b="1" kern="100" dirty="0">
                <a:latin typeface="Inter" panose="020B0502030000000004" pitchFamily="34" charset="0"/>
                <a:ea typeface="Inter" panose="020B0502030000000004" pitchFamily="34" charset="0"/>
                <a:cs typeface="Times New Roman" panose="02020603050405020304" pitchFamily="18" charset="0"/>
              </a:rPr>
              <a:t>Say:</a:t>
            </a:r>
          </a:p>
          <a:p>
            <a:pPr marL="0" indent="0">
              <a:buNone/>
            </a:pPr>
            <a:r>
              <a:rPr lang="en-US" sz="1100" b="0" i="0" dirty="0">
                <a:solidFill>
                  <a:srgbClr val="0D0D0D"/>
                </a:solidFill>
                <a:effectLst/>
                <a:latin typeface="Inter" panose="020B0502030000000004" pitchFamily="34" charset="0"/>
                <a:ea typeface="Inter" panose="020B0502030000000004" pitchFamily="34" charset="0"/>
              </a:rPr>
              <a:t>Let’s explore MASTER. </a:t>
            </a:r>
            <a:r>
              <a:rPr lang="en-US" sz="1100" dirty="0">
                <a:latin typeface="Inter" panose="020B0502030000000004" pitchFamily="34" charset="0"/>
                <a:ea typeface="Inter" panose="020B0502030000000004" pitchFamily="34" charset="0"/>
              </a:rPr>
              <a:t>Use MASTER to find accurate product information, procedures, and workflows. Navigate the tool to solve problems, discover precise answers, and handle customer interactions efficiently by leveraging its trusted, regularly updated resources.</a:t>
            </a:r>
            <a:r>
              <a:rPr lang="en-US" sz="1100" b="0" i="0" dirty="0">
                <a:solidFill>
                  <a:srgbClr val="0D0D0D"/>
                </a:solidFill>
                <a:effectLst/>
                <a:latin typeface="Inter" panose="020B0502030000000004" pitchFamily="34" charset="0"/>
                <a:ea typeface="Inter" panose="020B0502030000000004" pitchFamily="34" charset="0"/>
              </a:rPr>
              <a:t> </a:t>
            </a:r>
          </a:p>
          <a:p>
            <a:pPr marL="0" indent="0">
              <a:buNone/>
            </a:pPr>
            <a:endParaRPr lang="en-US" sz="1100" b="0" i="0" dirty="0">
              <a:solidFill>
                <a:srgbClr val="0D0D0D"/>
              </a:solidFill>
              <a:effectLst/>
              <a:latin typeface="Inter" panose="020B0502030000000004" pitchFamily="34" charset="0"/>
              <a:ea typeface="Inter" panose="020B0502030000000004" pitchFamily="34" charset="0"/>
            </a:endParaRPr>
          </a:p>
          <a:p>
            <a:pPr marL="0" indent="0">
              <a:buNone/>
            </a:pPr>
            <a:r>
              <a:rPr lang="en-US" sz="1100" b="0" i="0" dirty="0">
                <a:solidFill>
                  <a:srgbClr val="0D0D0D"/>
                </a:solidFill>
                <a:effectLst/>
                <a:latin typeface="Inter" panose="020B0502030000000004" pitchFamily="34" charset="0"/>
                <a:ea typeface="Inter" panose="020B0502030000000004" pitchFamily="34" charset="0"/>
              </a:rPr>
              <a:t>This hands-on time will help you gain confidence and prepare for real-world scenarios. Get set on focusing on mastering this tool for seamless customer interactions.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kern="1200" cap="none" spc="0" normalizeH="0" baseline="0" dirty="0">
              <a:ln>
                <a:noFill/>
              </a:ln>
              <a:solidFill>
                <a:schemeClr val="tx1"/>
              </a:solidFill>
              <a:effectLst/>
              <a:uLnTx/>
              <a:uFillTx/>
              <a:latin typeface="Inter" panose="020B0502030000000004" pitchFamily="34" charset="0"/>
              <a:ea typeface="Inter" panose="020B05020300000000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dirty="0">
                <a:solidFill>
                  <a:srgbClr val="111111"/>
                </a:solidFill>
                <a:effectLst/>
                <a:latin typeface="Inter" panose="020B0502030000000004" pitchFamily="34" charset="0"/>
                <a:ea typeface="Inter" panose="020B0502030000000004" pitchFamily="34" charset="0"/>
              </a:rPr>
              <a:t>Transition: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dirty="0"/>
              <a:t>Let’s move on to the next module to dive into the Retail Card and its features</a:t>
            </a:r>
            <a:r>
              <a:rPr lang="en-US" b="0" dirty="0">
                <a:latin typeface="Inter"/>
                <a:ea typeface="Inter"/>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strike="sngStrike" dirty="0">
              <a:solidFill>
                <a:srgbClr val="111111"/>
              </a:solidFill>
              <a:effectLst/>
              <a:latin typeface="Inter" panose="020B0502030000000004" pitchFamily="34" charset="0"/>
              <a:ea typeface="Inter" panose="020B05020300000000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dirty="0">
              <a:solidFill>
                <a:srgbClr val="111111"/>
              </a:solidFill>
              <a:effectLst/>
              <a:latin typeface="Inter" panose="020B0502030000000004" pitchFamily="34" charset="0"/>
              <a:ea typeface="Inter" panose="020B05020300000000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dirty="0">
              <a:solidFill>
                <a:srgbClr val="111111"/>
              </a:solidFill>
              <a:effectLst/>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2586202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ee6d0cadc5_11_1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ee6d0cadc5_11_1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N" b="1">
                <a:latin typeface="Inter" panose="020B0502030000000004" pitchFamily="34" charset="0"/>
                <a:ea typeface="Inter" panose="020B0502030000000004" pitchFamily="34" charset="0"/>
              </a:rPr>
              <a:t>Duration: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IN" b="0">
                <a:latin typeface="Inter" panose="020B0502030000000004" pitchFamily="34" charset="0"/>
                <a:ea typeface="Inter" panose="020B0502030000000004" pitchFamily="34" charset="0"/>
              </a:rPr>
              <a:t>NA</a:t>
            </a:r>
          </a:p>
          <a:p>
            <a:pPr marL="0" lvl="0" indent="0" algn="l" rtl="0">
              <a:spcBef>
                <a:spcPts val="0"/>
              </a:spcBef>
              <a:spcAft>
                <a:spcPts val="0"/>
              </a:spcAft>
              <a:buNone/>
            </a:pPr>
            <a:endParaRPr lang="en-IN" b="1">
              <a:latin typeface="Inter" panose="020B0502030000000004" pitchFamily="34" charset="0"/>
              <a:ea typeface="Inter" panose="020B0502030000000004" pitchFamily="34" charset="0"/>
            </a:endParaRPr>
          </a:p>
          <a:p>
            <a:pPr marL="0" lvl="0" indent="0" algn="l" rtl="0">
              <a:spcBef>
                <a:spcPts val="0"/>
              </a:spcBef>
              <a:spcAft>
                <a:spcPts val="0"/>
              </a:spcAft>
              <a:buNone/>
            </a:pPr>
            <a:r>
              <a:rPr lang="en-IN" b="1">
                <a:latin typeface="Inter" panose="020B0502030000000004" pitchFamily="34" charset="0"/>
                <a:ea typeface="Inter" panose="020B0502030000000004" pitchFamily="34" charset="0"/>
              </a:rPr>
              <a:t>Notes:</a:t>
            </a:r>
          </a:p>
          <a:p>
            <a:pPr marL="0" lvl="0" indent="0" algn="l" rtl="0">
              <a:spcBef>
                <a:spcPts val="0"/>
              </a:spcBef>
              <a:spcAft>
                <a:spcPts val="0"/>
              </a:spcAft>
              <a:buNone/>
            </a:pPr>
            <a:r>
              <a:rPr lang="en-IN" b="0">
                <a:latin typeface="Inter" panose="020B0502030000000004" pitchFamily="34" charset="0"/>
                <a:ea typeface="Inter" panose="020B0502030000000004" pitchFamily="34" charset="0"/>
              </a:rPr>
              <a:t>NA</a:t>
            </a: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50"/>
            <a:ext cx="5486400" cy="4503964"/>
          </a:xfrm>
        </p:spPr>
        <p:txBody>
          <a:bodyPr/>
          <a:lstStyle/>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Duration: </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1 minute</a:t>
            </a:r>
          </a:p>
          <a:p>
            <a:pPr marL="0" lvl="0" indent="0" algn="l" rtl="0">
              <a:lnSpc>
                <a:spcPct val="115000"/>
              </a:lnSpc>
              <a:spcBef>
                <a:spcPts val="0"/>
              </a:spcBef>
              <a:spcAft>
                <a:spcPts val="0"/>
              </a:spcAft>
              <a:buNone/>
            </a:pPr>
            <a:endParaRPr lang="en-US" sz="1100" b="1"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Do:</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Read the pointers and explain the concept of CCAT.</a:t>
            </a:r>
          </a:p>
          <a:p>
            <a:pPr marL="0" lvl="0" indent="0" algn="l" rtl="0">
              <a:lnSpc>
                <a:spcPct val="115000"/>
              </a:lnSpc>
              <a:spcBef>
                <a:spcPts val="0"/>
              </a:spcBef>
              <a:spcAft>
                <a:spcPts val="0"/>
              </a:spcAft>
              <a:buNone/>
            </a:pPr>
            <a:endParaRPr lang="en-US" sz="1100" b="1"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Say:</a:t>
            </a: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sz="1100" dirty="0">
                <a:solidFill>
                  <a:schemeClr val="tx1"/>
                </a:solidFill>
              </a:rPr>
              <a:t>CCAT is a versatile tool designed to efficiently manage customer interactions. It allows you to look up customer information, communicate via chat or phone, troubleshoot during chats or calls using guides, take detailed notes, and complete workflows; all within one interface.</a:t>
            </a:r>
            <a:endParaRPr lang="en-IN" sz="1100" dirty="0">
              <a:solidFill>
                <a:schemeClr val="tx1"/>
              </a:solidFill>
              <a:effectLst/>
              <a:latin typeface="Inter" panose="020B0502030000000004" pitchFamily="34" charset="0"/>
              <a:ea typeface="Inter" panose="020B0502030000000004" pitchFamily="34" charset="0"/>
              <a:cs typeface="Roboto" panose="02000000000000000000" pitchFamily="2" charset="0"/>
            </a:endParaRPr>
          </a:p>
          <a:p>
            <a:pPr marL="0" lvl="0" indent="0" algn="l" rtl="0">
              <a:lnSpc>
                <a:spcPct val="115000"/>
              </a:lnSpc>
              <a:spcBef>
                <a:spcPts val="0"/>
              </a:spcBef>
              <a:spcAft>
                <a:spcPts val="0"/>
              </a:spcAft>
              <a:buNone/>
            </a:pPr>
            <a:endParaRPr lang="en-US" sz="1100" dirty="0">
              <a:solidFill>
                <a:schemeClr val="tx1"/>
              </a:solidFill>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Transition:</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Let’s look at the CCAT Interface.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endParaRPr>
          </a:p>
        </p:txBody>
      </p:sp>
      <p:sp>
        <p:nvSpPr>
          <p:cNvPr id="4" name="Slide Number Placeholder 3"/>
          <p:cNvSpPr>
            <a:spLocks noGrp="1"/>
          </p:cNvSpPr>
          <p:nvPr>
            <p:ph type="sldNum" sz="quarter" idx="5"/>
          </p:nvPr>
        </p:nvSpPr>
        <p:spPr/>
        <p:txBody>
          <a:bodyPr/>
          <a:lstStyle/>
          <a:p>
            <a:fld id="{391CDE51-E385-455E-8F46-662C31B9CE52}" type="slidenum">
              <a:rPr lang="en-IN" smtClean="0"/>
              <a:t>5</a:t>
            </a:fld>
            <a:endParaRPr lang="en-IN"/>
          </a:p>
        </p:txBody>
      </p:sp>
    </p:spTree>
    <p:extLst>
      <p:ext uri="{BB962C8B-B14F-4D97-AF65-F5344CB8AC3E}">
        <p14:creationId xmlns:p14="http://schemas.microsoft.com/office/powerpoint/2010/main" val="122460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306175464be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306175464be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Duration: </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1 minute</a:t>
            </a:r>
          </a:p>
          <a:p>
            <a:pPr marL="0" lvl="0" indent="0" algn="l" rtl="0">
              <a:lnSpc>
                <a:spcPct val="115000"/>
              </a:lnSpc>
              <a:spcBef>
                <a:spcPts val="0"/>
              </a:spcBef>
              <a:spcAft>
                <a:spcPts val="0"/>
              </a:spcAft>
              <a:buNone/>
            </a:pPr>
            <a:endParaRPr lang="en-US" sz="1100" b="0"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Do:</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Read the text on slide.</a:t>
            </a:r>
          </a:p>
          <a:p>
            <a:pPr marL="0" lvl="0" indent="0" algn="l" rtl="0">
              <a:lnSpc>
                <a:spcPct val="115000"/>
              </a:lnSpc>
              <a:spcBef>
                <a:spcPts val="0"/>
              </a:spcBef>
              <a:spcAft>
                <a:spcPts val="0"/>
              </a:spcAft>
              <a:buNone/>
            </a:pPr>
            <a:endParaRPr lang="en-US" sz="1100" b="0"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Say:</a:t>
            </a:r>
          </a:p>
          <a:p>
            <a:pPr marL="0" lvl="0" indent="0" algn="l" rtl="0">
              <a:lnSpc>
                <a:spcPct val="115000"/>
              </a:lnSpc>
              <a:spcBef>
                <a:spcPts val="0"/>
              </a:spcBef>
              <a:spcAft>
                <a:spcPts val="0"/>
              </a:spcAft>
              <a:buNone/>
            </a:pPr>
            <a:r>
              <a:rPr lang="en-US" dirty="0">
                <a:solidFill>
                  <a:schemeClr val="tx1"/>
                </a:solidFill>
              </a:rPr>
              <a:t>The interface is divided into three key sections, each serving a specific purpose:</a:t>
            </a:r>
          </a:p>
          <a:p>
            <a:pPr marL="171450" lvl="0" indent="-171450" algn="l" rtl="0">
              <a:lnSpc>
                <a:spcPct val="115000"/>
              </a:lnSpc>
              <a:spcBef>
                <a:spcPts val="0"/>
              </a:spcBef>
              <a:spcAft>
                <a:spcPts val="0"/>
              </a:spcAft>
            </a:pPr>
            <a:r>
              <a:rPr lang="en-US" b="0" dirty="0">
                <a:solidFill>
                  <a:schemeClr val="tx1"/>
                </a:solidFill>
              </a:rPr>
              <a:t>CCAT: The primary tool for managing and streamlining customer interactions, enables you to look up account details.</a:t>
            </a:r>
          </a:p>
          <a:p>
            <a:pPr marL="171450" lvl="0" indent="-171450" algn="l" rtl="0">
              <a:lnSpc>
                <a:spcPct val="115000"/>
              </a:lnSpc>
              <a:spcBef>
                <a:spcPts val="0"/>
              </a:spcBef>
              <a:spcAft>
                <a:spcPts val="0"/>
              </a:spcAft>
            </a:pPr>
            <a:r>
              <a:rPr lang="en-US" b="0" dirty="0">
                <a:solidFill>
                  <a:schemeClr val="tx1"/>
                </a:solidFill>
              </a:rPr>
              <a:t>Amazon Connect: Integrated into CCAT to receive and manage customer calls and chats.</a:t>
            </a:r>
          </a:p>
          <a:p>
            <a:pPr marL="171450" lvl="0" indent="-171450" algn="l" rtl="0">
              <a:lnSpc>
                <a:spcPct val="115000"/>
              </a:lnSpc>
              <a:spcBef>
                <a:spcPts val="0"/>
              </a:spcBef>
              <a:spcAft>
                <a:spcPts val="0"/>
              </a:spcAft>
            </a:pPr>
            <a:r>
              <a:rPr lang="en-US" b="0" dirty="0">
                <a:solidFill>
                  <a:schemeClr val="tx1"/>
                </a:solidFill>
              </a:rPr>
              <a:t>Agent Assist: Appears during chats and pulls information from the MASTER knowledge base and Help Center to support troubleshooting.</a:t>
            </a:r>
          </a:p>
          <a:p>
            <a:pPr marL="0" lvl="0" indent="0" algn="l" rtl="0">
              <a:lnSpc>
                <a:spcPct val="115000"/>
              </a:lnSpc>
              <a:spcBef>
                <a:spcPts val="0"/>
              </a:spcBef>
              <a:spcAft>
                <a:spcPts val="0"/>
              </a:spcAft>
              <a:buNone/>
            </a:pPr>
            <a:endParaRPr lang="en-US" sz="1100" b="0"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Transition:</a:t>
            </a: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b="0" i="0" dirty="0">
                <a:solidFill>
                  <a:schemeClr val="tx1"/>
                </a:solidFill>
                <a:effectLst/>
              </a:rPr>
              <a:t>Let’s see CCAT in action. </a:t>
            </a:r>
            <a:endParaRPr lang="en-US" dirty="0">
              <a:solidFill>
                <a:schemeClr val="tx1"/>
              </a:solidFill>
              <a:latin typeface="Inter" panose="02000503000000020004" pitchFamily="50" charset="0"/>
              <a:ea typeface="Inter" panose="02000503000000020004" pitchFamily="50" charset="0"/>
              <a:cs typeface="Inter" panose="02000503000000020004" pitchFamily="50" charset="0"/>
            </a:endParaRPr>
          </a:p>
          <a:p>
            <a:pPr marL="0" lvl="0" indent="0" algn="l" rtl="0">
              <a:lnSpc>
                <a:spcPct val="115000"/>
              </a:lnSpc>
              <a:spcBef>
                <a:spcPts val="0"/>
              </a:spcBef>
              <a:spcAft>
                <a:spcPts val="0"/>
              </a:spcAft>
              <a:buNone/>
            </a:pPr>
            <a:endParaRPr lang="en-US" sz="1100" b="0" dirty="0">
              <a:solidFill>
                <a:schemeClr val="tx1"/>
              </a:solidFill>
              <a:latin typeface="Inter" panose="020B0502030000000004" pitchFamily="34" charset="0"/>
              <a:ea typeface="Inter" panose="020B05020300000000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Duration: </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2 minutes</a:t>
            </a:r>
          </a:p>
          <a:p>
            <a:pPr marL="0" lvl="0" indent="0" algn="l" rtl="0">
              <a:lnSpc>
                <a:spcPct val="115000"/>
              </a:lnSpc>
              <a:spcBef>
                <a:spcPts val="0"/>
              </a:spcBef>
              <a:spcAft>
                <a:spcPts val="0"/>
              </a:spcAft>
              <a:buNone/>
            </a:pPr>
            <a:endParaRPr lang="en-US" sz="1100" b="0"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Do:</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Display callouts and highlights one-by-one using up/down arrows or left/right arrows on the keyboard.</a:t>
            </a:r>
          </a:p>
          <a:p>
            <a:pPr marL="0" lvl="0" indent="0" algn="l" rtl="0">
              <a:lnSpc>
                <a:spcPct val="115000"/>
              </a:lnSpc>
              <a:spcBef>
                <a:spcPts val="0"/>
              </a:spcBef>
              <a:spcAft>
                <a:spcPts val="0"/>
              </a:spcAft>
              <a:buNone/>
            </a:pPr>
            <a:endParaRPr lang="en-US" sz="1100" b="0"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Say:</a:t>
            </a:r>
          </a:p>
          <a:p>
            <a:pPr marL="0" lvl="0" indent="0" algn="l" rtl="0">
              <a:lnSpc>
                <a:spcPct val="115000"/>
              </a:lnSpc>
              <a:spcBef>
                <a:spcPts val="0"/>
              </a:spcBef>
              <a:spcAft>
                <a:spcPts val="0"/>
              </a:spcAft>
              <a:buNone/>
            </a:pPr>
            <a:r>
              <a:rPr lang="en-US" sz="1100" b="0" dirty="0">
                <a:solidFill>
                  <a:schemeClr val="tx1"/>
                </a:solidFill>
                <a:effectLst/>
                <a:latin typeface="Inter" panose="020B0502030000000004" pitchFamily="34" charset="0"/>
              </a:rPr>
              <a:t>This is the CCAT homepage. On the left panel, you’ll access customer PII, additional features, account details, and products. You can use</a:t>
            </a:r>
            <a:r>
              <a:rPr lang="en-US" sz="1100" b="0" dirty="0">
                <a:solidFill>
                  <a:schemeClr val="tx1"/>
                </a:solidFill>
                <a:effectLst/>
              </a:rPr>
              <a:t> the</a:t>
            </a:r>
            <a:r>
              <a:rPr lang="en-US" sz="1100" b="0" dirty="0">
                <a:solidFill>
                  <a:schemeClr val="tx1"/>
                </a:solidFill>
                <a:effectLst/>
                <a:latin typeface="Inter" panose="020B0502030000000004" pitchFamily="34" charset="0"/>
              </a:rPr>
              <a:t> top navigation for the tabbed interface to switch between different apps. </a:t>
            </a:r>
            <a:r>
              <a:rPr lang="en-US" b="0" dirty="0"/>
              <a:t>You can find helpful resources in the guide's section to collect information and assist customers effectively.</a:t>
            </a:r>
            <a:r>
              <a:rPr lang="en-US" sz="1100" b="0" dirty="0">
                <a:solidFill>
                  <a:schemeClr val="tx1"/>
                </a:solidFill>
                <a:effectLst/>
                <a:latin typeface="Inter" panose="020B0502030000000004" pitchFamily="34" charset="0"/>
              </a:rPr>
              <a:t> Using shortcuts, you can quickly navigate to the right section of CCAT for efficient workflow.</a:t>
            </a:r>
            <a:endParaRPr lang="en-US" sz="1100" b="0" dirty="0">
              <a:solidFill>
                <a:schemeClr val="tx1"/>
              </a:solidFill>
              <a:effectLst/>
            </a:endParaRPr>
          </a:p>
          <a:p>
            <a:pPr marL="0" lvl="0" indent="0" algn="l" rtl="0">
              <a:lnSpc>
                <a:spcPct val="115000"/>
              </a:lnSpc>
              <a:spcBef>
                <a:spcPts val="0"/>
              </a:spcBef>
              <a:spcAft>
                <a:spcPts val="0"/>
              </a:spcAft>
              <a:buNone/>
            </a:pPr>
            <a:endParaRPr lang="en-US" sz="1100" b="0"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Transition:</a:t>
            </a: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sz="1100" b="0" i="0" dirty="0">
                <a:solidFill>
                  <a:schemeClr val="tx1"/>
                </a:solidFill>
                <a:effectLst/>
              </a:rPr>
              <a:t>Let’s check out a few important apps used by specialists for customer service.</a:t>
            </a:r>
            <a:endParaRPr lang="en-IN" sz="1100" dirty="0">
              <a:solidFill>
                <a:schemeClr val="tx1"/>
              </a:solidFill>
            </a:endParaRPr>
          </a:p>
        </p:txBody>
      </p:sp>
    </p:spTree>
    <p:extLst>
      <p:ext uri="{BB962C8B-B14F-4D97-AF65-F5344CB8AC3E}">
        <p14:creationId xmlns:p14="http://schemas.microsoft.com/office/powerpoint/2010/main" val="3659637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Duration: </a:t>
            </a:r>
            <a:r>
              <a:rPr lang="en-US" sz="1100" b="0" dirty="0">
                <a:solidFill>
                  <a:schemeClr val="tx1"/>
                </a:solidFill>
                <a:latin typeface="Inter" panose="020B0502030000000004" pitchFamily="34" charset="0"/>
                <a:ea typeface="Inter" panose="020B0502030000000004" pitchFamily="34" charset="0"/>
              </a:rPr>
              <a:t>2 minutes</a:t>
            </a:r>
          </a:p>
          <a:p>
            <a:pPr marL="0" lvl="0" indent="0" algn="l" rtl="0">
              <a:lnSpc>
                <a:spcPct val="115000"/>
              </a:lnSpc>
              <a:spcBef>
                <a:spcPts val="0"/>
              </a:spcBef>
              <a:spcAft>
                <a:spcPts val="0"/>
              </a:spcAft>
              <a:buNone/>
            </a:pPr>
            <a:endParaRPr lang="en-US" sz="1100" b="1"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Do:</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Display highlights one-by-one using up/down arrows or left/right arrows on the keyboard.</a:t>
            </a:r>
          </a:p>
          <a:p>
            <a:pPr marL="0" lvl="0" indent="0" algn="l" rtl="0">
              <a:lnSpc>
                <a:spcPct val="115000"/>
              </a:lnSpc>
              <a:spcBef>
                <a:spcPts val="0"/>
              </a:spcBef>
              <a:spcAft>
                <a:spcPts val="0"/>
              </a:spcAft>
              <a:buNone/>
            </a:pPr>
            <a:endParaRPr lang="en-US" sz="1100" b="0"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Say:</a:t>
            </a:r>
            <a:endParaRPr lang="en-US" sz="1100" b="1" dirty="0">
              <a:solidFill>
                <a:schemeClr val="tx1"/>
              </a:solidFill>
              <a:effectLst/>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dirty="0">
                <a:solidFill>
                  <a:schemeClr val="tx1"/>
                </a:solidFill>
              </a:rPr>
              <a:t>The tool is designed for customer service specialists, with a tabbed interface at the top that houses various apps for accessing account-specific details. Key tabs include:</a:t>
            </a:r>
          </a:p>
          <a:p>
            <a:pPr marL="172800" indent="-172800"/>
            <a:r>
              <a:rPr lang="en-US" sz="1100" b="1" dirty="0">
                <a:solidFill>
                  <a:schemeClr val="tx1"/>
                </a:solidFill>
              </a:rPr>
              <a:t>Customer Ledger:</a:t>
            </a:r>
            <a:r>
              <a:rPr lang="en-US" sz="1100" dirty="0">
                <a:solidFill>
                  <a:schemeClr val="tx1"/>
                </a:solidFill>
              </a:rPr>
              <a:t> Provides a clear view of customer transactions and account balances.</a:t>
            </a:r>
          </a:p>
          <a:p>
            <a:pPr marL="172800" indent="-172800"/>
            <a:r>
              <a:rPr lang="en-US" sz="1100" b="1" dirty="0">
                <a:solidFill>
                  <a:schemeClr val="tx1"/>
                </a:solidFill>
              </a:rPr>
              <a:t>Pay:</a:t>
            </a:r>
            <a:r>
              <a:rPr lang="en-US" sz="1100" dirty="0">
                <a:solidFill>
                  <a:schemeClr val="tx1"/>
                </a:solidFill>
              </a:rPr>
              <a:t> Displays information about the customer’s Pay cards, linked accounts, and rewards.</a:t>
            </a:r>
          </a:p>
          <a:p>
            <a:pPr marL="172800" indent="-172800"/>
            <a:r>
              <a:rPr lang="en-US" sz="1100" b="1" dirty="0">
                <a:solidFill>
                  <a:schemeClr val="tx1"/>
                </a:solidFill>
              </a:rPr>
              <a:t>Communications (Customer Comms):</a:t>
            </a:r>
            <a:r>
              <a:rPr lang="en-US" sz="1100" dirty="0">
                <a:solidFill>
                  <a:schemeClr val="tx1"/>
                </a:solidFill>
              </a:rPr>
              <a:t> Allows specialists to review messages sent to customers, including emails, SMS, and push notifications.</a:t>
            </a:r>
          </a:p>
          <a:p>
            <a:pPr marL="0" indent="0">
              <a:buFontTx/>
              <a:buNone/>
            </a:pPr>
            <a:endParaRPr lang="en-US" sz="1100" dirty="0">
              <a:solidFill>
                <a:schemeClr val="tx1"/>
              </a:solidFill>
            </a:endParaRPr>
          </a:p>
          <a:p>
            <a:pPr marL="0" indent="0">
              <a:buFontTx/>
              <a:buNone/>
            </a:pPr>
            <a:r>
              <a:rPr lang="en-US" sz="1100" dirty="0">
                <a:solidFill>
                  <a:schemeClr val="tx1"/>
                </a:solidFill>
              </a:rPr>
              <a:t>For quick navigation, many of these apps are also accessible via shortcuts on the homepage.</a:t>
            </a:r>
          </a:p>
          <a:p>
            <a:pPr marL="0" lvl="0" indent="0" algn="l" rtl="0">
              <a:lnSpc>
                <a:spcPct val="115000"/>
              </a:lnSpc>
              <a:spcBef>
                <a:spcPts val="0"/>
              </a:spcBef>
              <a:spcAft>
                <a:spcPts val="0"/>
              </a:spcAft>
              <a:buFontTx/>
              <a:buNone/>
            </a:pPr>
            <a:endParaRPr lang="en-US" sz="1100" dirty="0">
              <a:solidFill>
                <a:schemeClr val="tx1"/>
              </a:solidFill>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Transition:</a:t>
            </a: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sz="1100" b="0" i="0" dirty="0">
                <a:solidFill>
                  <a:schemeClr val="tx1"/>
                </a:solidFill>
                <a:effectLst/>
              </a:rPr>
              <a:t>Let’s understand how to check the essential details in the Customer Ledger.</a:t>
            </a:r>
            <a:endParaRPr lang="en-IN" sz="1100" dirty="0">
              <a:solidFill>
                <a:schemeClr val="tx1"/>
              </a:solidFill>
            </a:endParaRPr>
          </a:p>
        </p:txBody>
      </p:sp>
    </p:spTree>
    <p:extLst>
      <p:ext uri="{BB962C8B-B14F-4D97-AF65-F5344CB8AC3E}">
        <p14:creationId xmlns:p14="http://schemas.microsoft.com/office/powerpoint/2010/main" val="1954583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Duration: </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2 minutes</a:t>
            </a:r>
          </a:p>
          <a:p>
            <a:pPr marL="0" lvl="0" indent="0" algn="l" rtl="0">
              <a:lnSpc>
                <a:spcPct val="115000"/>
              </a:lnSpc>
              <a:spcBef>
                <a:spcPts val="0"/>
              </a:spcBef>
              <a:spcAft>
                <a:spcPts val="0"/>
              </a:spcAft>
              <a:buNone/>
            </a:pPr>
            <a:endParaRPr lang="en-US" sz="1100" b="1"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Do:</a:t>
            </a:r>
          </a:p>
          <a:p>
            <a:pPr marL="0" lvl="0" indent="0" algn="l" rtl="0">
              <a:lnSpc>
                <a:spcPct val="115000"/>
              </a:lnSpc>
              <a:spcBef>
                <a:spcPts val="0"/>
              </a:spcBef>
              <a:spcAft>
                <a:spcPts val="0"/>
              </a:spcAft>
              <a:buNone/>
            </a:pPr>
            <a:r>
              <a:rPr lang="en-US" sz="1100" b="0" dirty="0">
                <a:solidFill>
                  <a:schemeClr val="tx1"/>
                </a:solidFill>
                <a:latin typeface="Inter" panose="020B0502030000000004" pitchFamily="34" charset="0"/>
                <a:ea typeface="Inter" panose="020B0502030000000004" pitchFamily="34" charset="0"/>
              </a:rPr>
              <a:t>Display callouts and highlights one-by-one using up/down arrows or left/right arrows on the keyboard.</a:t>
            </a:r>
          </a:p>
          <a:p>
            <a:pPr marL="0" lvl="0" indent="0" algn="l" rtl="0">
              <a:lnSpc>
                <a:spcPct val="115000"/>
              </a:lnSpc>
              <a:spcBef>
                <a:spcPts val="0"/>
              </a:spcBef>
              <a:spcAft>
                <a:spcPts val="0"/>
              </a:spcAft>
              <a:buNone/>
            </a:pPr>
            <a:endParaRPr lang="en-US" sz="1100" b="0" dirty="0">
              <a:solidFill>
                <a:schemeClr val="tx1"/>
              </a:solidFill>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Say:</a:t>
            </a:r>
            <a:endParaRPr lang="en-US" sz="1100" b="1" dirty="0">
              <a:solidFill>
                <a:schemeClr val="tx1"/>
              </a:solidFill>
              <a:effectLst/>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dirty="0">
                <a:latin typeface="Inter" panose="020B0502030000000004" pitchFamily="34" charset="0"/>
                <a:ea typeface="Inter" panose="020B0502030000000004" pitchFamily="34" charset="0"/>
              </a:rPr>
              <a:t>As a customer service specialist, the </a:t>
            </a:r>
            <a:r>
              <a:rPr lang="en-US" sz="1100" b="1" dirty="0">
                <a:latin typeface="Inter" panose="020B0502030000000004" pitchFamily="34" charset="0"/>
                <a:ea typeface="Inter" panose="020B0502030000000004" pitchFamily="34" charset="0"/>
              </a:rPr>
              <a:t>Customer Ledger</a:t>
            </a:r>
            <a:r>
              <a:rPr lang="en-US" sz="1100" dirty="0">
                <a:latin typeface="Inter" panose="020B0502030000000004" pitchFamily="34" charset="0"/>
                <a:ea typeface="Inter" panose="020B0502030000000004" pitchFamily="34" charset="0"/>
              </a:rPr>
              <a:t> helps you quickly access essential account details. </a:t>
            </a:r>
          </a:p>
          <a:p>
            <a:pPr marL="0" lvl="0" indent="0" algn="l" rtl="0">
              <a:lnSpc>
                <a:spcPct val="115000"/>
              </a:lnSpc>
              <a:spcBef>
                <a:spcPts val="0"/>
              </a:spcBef>
              <a:spcAft>
                <a:spcPts val="0"/>
              </a:spcAft>
              <a:buNone/>
            </a:pPr>
            <a:r>
              <a:rPr lang="en-US" sz="1100" dirty="0">
                <a:latin typeface="Inter" panose="020B0502030000000004" pitchFamily="34" charset="0"/>
                <a:ea typeface="Inter" panose="020B0502030000000004" pitchFamily="34" charset="0"/>
              </a:rPr>
              <a:t>Here's how it's structured:</a:t>
            </a:r>
          </a:p>
          <a:p>
            <a:pPr>
              <a:buFont typeface="+mj-lt"/>
              <a:buAutoNum type="arabicPeriod"/>
            </a:pPr>
            <a:r>
              <a:rPr lang="en-US" sz="1100" b="1" dirty="0">
                <a:latin typeface="Inter" panose="020B0502030000000004" pitchFamily="34" charset="0"/>
                <a:ea typeface="Inter" panose="020B0502030000000004" pitchFamily="34" charset="0"/>
              </a:rPr>
              <a:t>Top: Account Information:</a:t>
            </a:r>
            <a:r>
              <a:rPr lang="en-US" sz="1100" dirty="0">
                <a:latin typeface="Inter" panose="020B0502030000000004" pitchFamily="34" charset="0"/>
                <a:ea typeface="Inter" panose="020B0502030000000004" pitchFamily="34" charset="0"/>
              </a:rPr>
              <a:t> Instantly view key account details, including the account's opening date, current debit and savings balances, and overall account health.</a:t>
            </a:r>
          </a:p>
          <a:p>
            <a:pPr>
              <a:buFont typeface="+mj-lt"/>
              <a:buAutoNum type="arabicPeriod"/>
            </a:pPr>
            <a:r>
              <a:rPr lang="en-US" sz="1100" b="1" dirty="0">
                <a:latin typeface="Inter" panose="020B0502030000000004" pitchFamily="34" charset="0"/>
                <a:ea typeface="Inter" panose="020B0502030000000004" pitchFamily="34" charset="0"/>
              </a:rPr>
              <a:t>Middle: Pocket Details:</a:t>
            </a:r>
            <a:r>
              <a:rPr lang="en-US" sz="1100" dirty="0">
                <a:latin typeface="Inter" panose="020B0502030000000004" pitchFamily="34" charset="0"/>
                <a:ea typeface="Inter" panose="020B0502030000000004" pitchFamily="34" charset="0"/>
              </a:rPr>
              <a:t> Easily identify which pocket (Checking, Savings, or Goals) was used for transactions.</a:t>
            </a:r>
          </a:p>
          <a:p>
            <a:pPr>
              <a:buFont typeface="+mj-lt"/>
              <a:buAutoNum type="arabicPeriod"/>
            </a:pPr>
            <a:r>
              <a:rPr lang="en-US" sz="1100" b="1" dirty="0">
                <a:latin typeface="Inter" panose="020B0502030000000004" pitchFamily="34" charset="0"/>
                <a:ea typeface="Inter" panose="020B0502030000000004" pitchFamily="34" charset="0"/>
              </a:rPr>
              <a:t>Bottom: Ledger:</a:t>
            </a:r>
            <a:r>
              <a:rPr lang="en-US" sz="1100" dirty="0">
                <a:latin typeface="Inter" panose="020B0502030000000004" pitchFamily="34" charset="0"/>
                <a:ea typeface="Inter" panose="020B0502030000000004" pitchFamily="34" charset="0"/>
              </a:rPr>
              <a:t> Access a complete list of all transactions, including timestamps, amounts, and descriptions, to assist customers with accuracy.</a:t>
            </a:r>
          </a:p>
          <a:p>
            <a:pPr marL="0" indent="0">
              <a:buNone/>
            </a:pPr>
            <a:r>
              <a:rPr lang="en-US" sz="1100" dirty="0">
                <a:latin typeface="Inter" panose="020B0502030000000004" pitchFamily="34" charset="0"/>
                <a:ea typeface="Inter" panose="020B0502030000000004" pitchFamily="34" charset="0"/>
              </a:rPr>
              <a:t>This layout ensures you can efficiently address customer inquiries and provide precise support. </a:t>
            </a:r>
          </a:p>
          <a:p>
            <a:pPr marL="158750" indent="0">
              <a:buNone/>
            </a:pPr>
            <a:endParaRPr lang="en-IN" sz="1100" dirty="0">
              <a:latin typeface="Inter" panose="020B0502030000000004" pitchFamily="34" charset="0"/>
              <a:ea typeface="Inter" panose="020B0502030000000004" pitchFamily="34" charset="0"/>
            </a:endParaRPr>
          </a:p>
          <a:p>
            <a:pPr marL="0" lvl="0" indent="0" algn="l" rtl="0">
              <a:lnSpc>
                <a:spcPct val="115000"/>
              </a:lnSpc>
              <a:spcBef>
                <a:spcPts val="0"/>
              </a:spcBef>
              <a:spcAft>
                <a:spcPts val="0"/>
              </a:spcAft>
              <a:buNone/>
            </a:pPr>
            <a:r>
              <a:rPr lang="en-US" sz="1100" b="1" dirty="0">
                <a:solidFill>
                  <a:schemeClr val="tx1"/>
                </a:solidFill>
                <a:latin typeface="Inter" panose="020B0502030000000004" pitchFamily="34" charset="0"/>
                <a:ea typeface="Inter" panose="020B0502030000000004" pitchFamily="34" charset="0"/>
              </a:rPr>
              <a:t>Transition:</a:t>
            </a: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sz="1100" b="0" i="0" dirty="0">
                <a:solidFill>
                  <a:schemeClr val="tx1"/>
                </a:solidFill>
                <a:effectLst/>
                <a:latin typeface="Inter" panose="020B0502030000000004" pitchFamily="34" charset="0"/>
                <a:ea typeface="Inter" panose="020B0502030000000004" pitchFamily="34" charset="0"/>
              </a:rPr>
              <a:t>Let’s understand the purpose of using guides and workflow tabs in the CCAT.</a:t>
            </a:r>
            <a:endParaRPr lang="en-IN" sz="1100" dirty="0">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4439215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Style 01">
    <p:spTree>
      <p:nvGrpSpPr>
        <p:cNvPr id="1" name=""/>
        <p:cNvGrpSpPr/>
        <p:nvPr/>
      </p:nvGrpSpPr>
      <p:grpSpPr>
        <a:xfrm>
          <a:off x="0" y="0"/>
          <a:ext cx="0" cy="0"/>
          <a:chOff x="0" y="0"/>
          <a:chExt cx="0" cy="0"/>
        </a:xfrm>
      </p:grpSpPr>
      <p:pic>
        <p:nvPicPr>
          <p:cNvPr id="3" name="Google Shape;593;p87">
            <a:extLst>
              <a:ext uri="{FF2B5EF4-FFF2-40B4-BE49-F238E27FC236}">
                <a16:creationId xmlns:a16="http://schemas.microsoft.com/office/drawing/2014/main" id="{C84E2F75-A96F-4DBD-B22F-AA560E082BBD}"/>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4" name="Google Shape;22;p3">
            <a:extLst>
              <a:ext uri="{FF2B5EF4-FFF2-40B4-BE49-F238E27FC236}">
                <a16:creationId xmlns:a16="http://schemas.microsoft.com/office/drawing/2014/main" id="{09DB8D13-7683-4DDA-8CEB-5371B4D52997}"/>
              </a:ext>
            </a:extLst>
          </p:cNvPr>
          <p:cNvPicPr preferRelativeResize="0"/>
          <p:nvPr userDrawn="1"/>
        </p:nvPicPr>
        <p:blipFill rotWithShape="1">
          <a:blip r:embed="rId4">
            <a:alphaModFix/>
          </a:blip>
          <a:srcRect t="169" b="179"/>
          <a:stretch/>
        </p:blipFill>
        <p:spPr>
          <a:xfrm>
            <a:off x="365691" y="4622356"/>
            <a:ext cx="497434" cy="155448"/>
          </a:xfrm>
          <a:prstGeom prst="rect">
            <a:avLst/>
          </a:prstGeom>
          <a:noFill/>
          <a:ln>
            <a:noFill/>
          </a:ln>
        </p:spPr>
      </p:pic>
      <p:pic>
        <p:nvPicPr>
          <p:cNvPr id="5" name="Google Shape;597;p87">
            <a:extLst>
              <a:ext uri="{FF2B5EF4-FFF2-40B4-BE49-F238E27FC236}">
                <a16:creationId xmlns:a16="http://schemas.microsoft.com/office/drawing/2014/main" id="{A70356CF-94EE-4EE1-95A9-952B1F7646D3}"/>
              </a:ext>
            </a:extLst>
          </p:cNvPr>
          <p:cNvPicPr preferRelativeResize="0"/>
          <p:nvPr userDrawn="1"/>
        </p:nvPicPr>
        <p:blipFill rotWithShape="1">
          <a:blip r:embed="rId5">
            <a:alphaModFix/>
          </a:blip>
          <a:srcRect l="24405" t="3914" r="23456" b="10049"/>
          <a:stretch/>
        </p:blipFill>
        <p:spPr>
          <a:xfrm>
            <a:off x="5273900" y="1244225"/>
            <a:ext cx="2413674" cy="2655050"/>
          </a:xfrm>
          <a:prstGeom prst="rect">
            <a:avLst/>
          </a:prstGeom>
          <a:noFill/>
          <a:ln>
            <a:noFill/>
          </a:ln>
        </p:spPr>
      </p:pic>
      <p:sp>
        <p:nvSpPr>
          <p:cNvPr id="2" name="Title 1">
            <a:extLst>
              <a:ext uri="{FF2B5EF4-FFF2-40B4-BE49-F238E27FC236}">
                <a16:creationId xmlns:a16="http://schemas.microsoft.com/office/drawing/2014/main" id="{97022B7D-C2B5-4900-AD34-EEBB2D21F740}"/>
              </a:ext>
            </a:extLst>
          </p:cNvPr>
          <p:cNvSpPr>
            <a:spLocks noGrp="1"/>
          </p:cNvSpPr>
          <p:nvPr>
            <p:ph type="title"/>
          </p:nvPr>
        </p:nvSpPr>
        <p:spPr>
          <a:xfrm>
            <a:off x="713884" y="1986990"/>
            <a:ext cx="4079325" cy="1169521"/>
          </a:xfrm>
        </p:spPr>
        <p:txBody>
          <a:bodyPr anchor="b">
            <a:spAutoFit/>
          </a:bodyPr>
          <a:lstStyle>
            <a:lvl1pPr algn="ctr">
              <a:defRPr sz="3200" b="1"/>
            </a:lvl1pPr>
          </a:lstStyle>
          <a:p>
            <a:r>
              <a:rPr lang="en-US"/>
              <a:t>Click to edit Master title style</a:t>
            </a:r>
            <a:endParaRPr lang="en-IN"/>
          </a:p>
        </p:txBody>
      </p:sp>
    </p:spTree>
    <p:custDataLst>
      <p:tags r:id="rId1"/>
    </p:custDataLst>
    <p:extLst>
      <p:ext uri="{BB962C8B-B14F-4D97-AF65-F5344CB8AC3E}">
        <p14:creationId xmlns:p14="http://schemas.microsoft.com/office/powerpoint/2010/main" val="696260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1" preserve="1" userDrawn="1">
  <p:cSld name="1_Quote 1">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4" name="Text Placeholder 5">
            <a:extLst>
              <a:ext uri="{FF2B5EF4-FFF2-40B4-BE49-F238E27FC236}">
                <a16:creationId xmlns:a16="http://schemas.microsoft.com/office/drawing/2014/main" id="{7A1B130A-15EF-426C-8C56-EB809B8A59EC}"/>
              </a:ext>
            </a:extLst>
          </p:cNvPr>
          <p:cNvSpPr>
            <a:spLocks noGrp="1"/>
          </p:cNvSpPr>
          <p:nvPr>
            <p:ph type="body" sz="quarter" idx="16"/>
          </p:nvPr>
        </p:nvSpPr>
        <p:spPr>
          <a:xfrm>
            <a:off x="251998" y="828000"/>
            <a:ext cx="8533227" cy="444000"/>
          </a:xfrm>
          <a:prstGeom prst="rect">
            <a:avLst/>
          </a:prstGeom>
        </p:spPr>
        <p:txBody>
          <a:bodyPr lIns="90000">
            <a:normAutofit/>
          </a:bodyPr>
          <a:lstStyle>
            <a:lvl1pPr>
              <a:defRPr lang="en-US" i="1">
                <a:solidFill>
                  <a:srgbClr val="121212"/>
                </a:solidFill>
              </a:defRPr>
            </a:lvl1pPr>
          </a:lstStyle>
          <a:p>
            <a:pPr marL="0" lvl="0" indent="0">
              <a:buClr>
                <a:schemeClr val="bg1"/>
              </a:buClr>
              <a:buNone/>
            </a:pPr>
            <a:r>
              <a:rPr lang="en-US"/>
              <a:t>Click to edit Master text styles</a:t>
            </a:r>
          </a:p>
        </p:txBody>
      </p:sp>
      <p:sp>
        <p:nvSpPr>
          <p:cNvPr id="3" name="Title 2">
            <a:extLst>
              <a:ext uri="{FF2B5EF4-FFF2-40B4-BE49-F238E27FC236}">
                <a16:creationId xmlns:a16="http://schemas.microsoft.com/office/drawing/2014/main" id="{9C303FF7-B55E-4191-B507-D734B7BD7903}"/>
              </a:ext>
            </a:extLst>
          </p:cNvPr>
          <p:cNvSpPr>
            <a:spLocks noGrp="1"/>
          </p:cNvSpPr>
          <p:nvPr>
            <p:ph type="title"/>
          </p:nvPr>
        </p:nvSpPr>
        <p:spPr>
          <a:xfrm>
            <a:off x="252000" y="252000"/>
            <a:ext cx="8514797" cy="572700"/>
          </a:xfrm>
        </p:spPr>
        <p:txBody>
          <a:bodyPr/>
          <a:lstStyle>
            <a:lvl1pPr>
              <a:defRPr sz="3200"/>
            </a:lvl1pPr>
          </a:lstStyle>
          <a:p>
            <a:r>
              <a:rPr lang="en-US"/>
              <a:t>Click to edit Master title style</a:t>
            </a:r>
            <a:endParaRPr lang="en-IN"/>
          </a:p>
        </p:txBody>
      </p:sp>
    </p:spTree>
    <p:custDataLst>
      <p:tags r:id="rId1"/>
    </p:custDataLst>
    <p:extLst>
      <p:ext uri="{BB962C8B-B14F-4D97-AF65-F5344CB8AC3E}">
        <p14:creationId xmlns:p14="http://schemas.microsoft.com/office/powerpoint/2010/main" val="4150627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1" preserve="1" userDrawn="1">
  <p:cSld name="1_Quote 1">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3" name="Title 2">
            <a:extLst>
              <a:ext uri="{FF2B5EF4-FFF2-40B4-BE49-F238E27FC236}">
                <a16:creationId xmlns:a16="http://schemas.microsoft.com/office/drawing/2014/main" id="{9C303FF7-B55E-4191-B507-D734B7BD7903}"/>
              </a:ext>
            </a:extLst>
          </p:cNvPr>
          <p:cNvSpPr>
            <a:spLocks noGrp="1"/>
          </p:cNvSpPr>
          <p:nvPr>
            <p:ph type="title"/>
          </p:nvPr>
        </p:nvSpPr>
        <p:spPr>
          <a:xfrm>
            <a:off x="252000" y="252000"/>
            <a:ext cx="8514797" cy="572700"/>
          </a:xfrm>
        </p:spPr>
        <p:txBody>
          <a:bodyPr/>
          <a:lstStyle>
            <a:lvl1pPr>
              <a:defRPr sz="3200"/>
            </a:lvl1pPr>
          </a:lstStyle>
          <a:p>
            <a:r>
              <a:rPr lang="en-US"/>
              <a:t>Click to edit Master title style</a:t>
            </a:r>
            <a:endParaRPr lang="en-IN"/>
          </a:p>
        </p:txBody>
      </p:sp>
    </p:spTree>
    <p:custDataLst>
      <p:tags r:id="rId1"/>
    </p:custDataLst>
    <p:extLst>
      <p:ext uri="{BB962C8B-B14F-4D97-AF65-F5344CB8AC3E}">
        <p14:creationId xmlns:p14="http://schemas.microsoft.com/office/powerpoint/2010/main" val="2652414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1" preserve="1" userDrawn="1">
  <p:cSld name="1_Quote 1">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4" name="Title 2">
            <a:extLst>
              <a:ext uri="{FF2B5EF4-FFF2-40B4-BE49-F238E27FC236}">
                <a16:creationId xmlns:a16="http://schemas.microsoft.com/office/drawing/2014/main" id="{3C7B772E-738E-4CA1-9FE7-74F2E296F2E0}"/>
              </a:ext>
            </a:extLst>
          </p:cNvPr>
          <p:cNvSpPr>
            <a:spLocks noGrp="1"/>
          </p:cNvSpPr>
          <p:nvPr>
            <p:ph type="title"/>
          </p:nvPr>
        </p:nvSpPr>
        <p:spPr>
          <a:xfrm>
            <a:off x="252000" y="252000"/>
            <a:ext cx="8531969" cy="572700"/>
          </a:xfrm>
        </p:spPr>
        <p:txBody>
          <a:bodyPr>
            <a:noAutofit/>
          </a:bodyPr>
          <a:lstStyle>
            <a:lvl1pPr>
              <a:defRPr sz="3200" b="1">
                <a:solidFill>
                  <a:srgbClr val="121212"/>
                </a:solidFill>
                <a:latin typeface="+mj-lt"/>
              </a:defRPr>
            </a:lvl1pPr>
          </a:lstStyle>
          <a:p>
            <a:r>
              <a:rPr lang="en-US"/>
              <a:t>Click to edit Master title style</a:t>
            </a:r>
            <a:endParaRPr lang="en-IN"/>
          </a:p>
        </p:txBody>
      </p:sp>
      <p:sp>
        <p:nvSpPr>
          <p:cNvPr id="5" name="Text Placeholder 5">
            <a:extLst>
              <a:ext uri="{FF2B5EF4-FFF2-40B4-BE49-F238E27FC236}">
                <a16:creationId xmlns:a16="http://schemas.microsoft.com/office/drawing/2014/main" id="{BEB20359-435C-4210-8020-F9FFA60F96DD}"/>
              </a:ext>
            </a:extLst>
          </p:cNvPr>
          <p:cNvSpPr>
            <a:spLocks noGrp="1"/>
          </p:cNvSpPr>
          <p:nvPr>
            <p:ph type="body" sz="quarter" idx="15"/>
          </p:nvPr>
        </p:nvSpPr>
        <p:spPr>
          <a:xfrm>
            <a:off x="252000" y="1440000"/>
            <a:ext cx="4654550" cy="3240000"/>
          </a:xfrm>
          <a:prstGeom prst="rect">
            <a:avLst/>
          </a:prstGeom>
          <a:noFill/>
          <a:ln>
            <a:noFill/>
          </a:ln>
        </p:spPr>
        <p:txBody>
          <a:bodyPr spcFirstLastPara="1" wrap="square" lIns="91425" tIns="91425" rIns="91425" bIns="91425" anchor="t" anchorCtr="0">
            <a:normAutofit/>
          </a:bodyPr>
          <a:lstStyle>
            <a:lvl1pPr marL="457200" indent="-331200">
              <a:lnSpc>
                <a:spcPct val="150000"/>
              </a:lnSpc>
              <a:spcBef>
                <a:spcPts val="600"/>
              </a:spcBef>
              <a:spcAft>
                <a:spcPts val="600"/>
              </a:spcAft>
              <a:defRPr lang="en-US">
                <a:solidFill>
                  <a:srgbClr val="121212"/>
                </a:solidFill>
              </a:defRPr>
            </a:lvl1pPr>
            <a:lvl2pPr marL="596900" indent="0">
              <a:lnSpc>
                <a:spcPct val="150000"/>
              </a:lnSpc>
              <a:spcBef>
                <a:spcPts val="600"/>
              </a:spcBef>
              <a:spcAft>
                <a:spcPts val="600"/>
              </a:spcAft>
              <a:buSzPct val="113000"/>
              <a:buFont typeface="Inter" panose="020B0502030000000004" pitchFamily="34" charset="0"/>
              <a:buNone/>
              <a:defRPr lang="en-US"/>
            </a:lvl2pPr>
            <a:lvl3pPr marL="457200" indent="-331200">
              <a:lnSpc>
                <a:spcPct val="150000"/>
              </a:lnSpc>
              <a:spcBef>
                <a:spcPts val="600"/>
              </a:spcBef>
              <a:spcAft>
                <a:spcPts val="600"/>
              </a:spcAft>
              <a:defRPr lang="en-IN"/>
            </a:lvl3pPr>
          </a:lstStyle>
          <a:p>
            <a:pPr lvl="0" indent="-331200">
              <a:lnSpc>
                <a:spcPct val="150000"/>
              </a:lnSpc>
              <a:spcBef>
                <a:spcPts val="600"/>
              </a:spcBef>
              <a:spcAft>
                <a:spcPts val="600"/>
              </a:spcAft>
              <a:buClr>
                <a:srgbClr val="121212"/>
              </a:buClr>
              <a:buSzPts val="1800"/>
            </a:pPr>
            <a:r>
              <a:rPr lang="en-US"/>
              <a:t>Click to edit Master text styles</a:t>
            </a:r>
          </a:p>
          <a:p>
            <a:pPr marL="914400" lvl="1" indent="-317500">
              <a:buSzPts val="1400"/>
              <a:buChar char="○"/>
            </a:pPr>
            <a:r>
              <a:rPr lang="en-US"/>
              <a:t>Second level</a:t>
            </a:r>
          </a:p>
          <a:p>
            <a:pPr marL="1371600" lvl="2" indent="-317500">
              <a:buSzPts val="1400"/>
              <a:buChar char="■"/>
            </a:pPr>
            <a:endParaRPr lang="en-IN"/>
          </a:p>
        </p:txBody>
      </p:sp>
      <p:sp>
        <p:nvSpPr>
          <p:cNvPr id="6" name="Picture Placeholder 6">
            <a:extLst>
              <a:ext uri="{FF2B5EF4-FFF2-40B4-BE49-F238E27FC236}">
                <a16:creationId xmlns:a16="http://schemas.microsoft.com/office/drawing/2014/main" id="{2EDB7D67-E7BF-4366-A6B9-F55BE26AE421}"/>
              </a:ext>
            </a:extLst>
          </p:cNvPr>
          <p:cNvSpPr>
            <a:spLocks noGrp="1"/>
          </p:cNvSpPr>
          <p:nvPr>
            <p:ph type="pic" sz="quarter" idx="14"/>
          </p:nvPr>
        </p:nvSpPr>
        <p:spPr>
          <a:xfrm>
            <a:off x="5185107" y="1260000"/>
            <a:ext cx="3598862" cy="3240000"/>
          </a:xfrm>
          <a:prstGeom prst="rect">
            <a:avLst/>
          </a:prstGeom>
        </p:spPr>
        <p:txBody>
          <a:bodyPr/>
          <a:lstStyle/>
          <a:p>
            <a:endParaRPr lang="en-IN"/>
          </a:p>
        </p:txBody>
      </p:sp>
      <p:sp>
        <p:nvSpPr>
          <p:cNvPr id="7" name="Text Placeholder 5">
            <a:extLst>
              <a:ext uri="{FF2B5EF4-FFF2-40B4-BE49-F238E27FC236}">
                <a16:creationId xmlns:a16="http://schemas.microsoft.com/office/drawing/2014/main" id="{E9B420EA-F3FD-4A92-B21D-DB98FEE14082}"/>
              </a:ext>
            </a:extLst>
          </p:cNvPr>
          <p:cNvSpPr>
            <a:spLocks noGrp="1"/>
          </p:cNvSpPr>
          <p:nvPr>
            <p:ph type="body" sz="quarter" idx="16"/>
          </p:nvPr>
        </p:nvSpPr>
        <p:spPr>
          <a:xfrm>
            <a:off x="251998" y="828000"/>
            <a:ext cx="8533227" cy="444000"/>
          </a:xfrm>
          <a:prstGeom prst="rect">
            <a:avLst/>
          </a:prstGeom>
        </p:spPr>
        <p:txBody>
          <a:bodyPr lIns="90000">
            <a:normAutofit/>
          </a:bodyPr>
          <a:lstStyle>
            <a:lvl1pPr>
              <a:defRPr lang="en-US" i="1">
                <a:solidFill>
                  <a:srgbClr val="121212"/>
                </a:solidFill>
              </a:defRPr>
            </a:lvl1pPr>
          </a:lstStyle>
          <a:p>
            <a:pPr marL="0" lvl="0" indent="0">
              <a:buClr>
                <a:schemeClr val="bg1"/>
              </a:buClr>
              <a:buNone/>
            </a:pPr>
            <a:r>
              <a:rPr lang="en-US"/>
              <a:t>Click to edit Master text styles</a:t>
            </a:r>
          </a:p>
        </p:txBody>
      </p:sp>
    </p:spTree>
    <p:custDataLst>
      <p:tags r:id="rId1"/>
    </p:custDataLst>
    <p:extLst>
      <p:ext uri="{BB962C8B-B14F-4D97-AF65-F5344CB8AC3E}">
        <p14:creationId xmlns:p14="http://schemas.microsoft.com/office/powerpoint/2010/main" val="3683619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1" preserve="1" userDrawn="1">
  <p:cSld name="1_Quote 1">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5" name="Title 2">
            <a:extLst>
              <a:ext uri="{FF2B5EF4-FFF2-40B4-BE49-F238E27FC236}">
                <a16:creationId xmlns:a16="http://schemas.microsoft.com/office/drawing/2014/main" id="{EE151A5E-354A-44F4-8EB5-0CFF15996219}"/>
              </a:ext>
            </a:extLst>
          </p:cNvPr>
          <p:cNvSpPr>
            <a:spLocks noGrp="1"/>
          </p:cNvSpPr>
          <p:nvPr>
            <p:ph type="title"/>
          </p:nvPr>
        </p:nvSpPr>
        <p:spPr>
          <a:xfrm>
            <a:off x="251999" y="252000"/>
            <a:ext cx="4462271" cy="572700"/>
          </a:xfrm>
        </p:spPr>
        <p:txBody>
          <a:bodyPr/>
          <a:lstStyle>
            <a:lvl1pPr>
              <a:defRPr sz="3200"/>
            </a:lvl1pPr>
          </a:lstStyle>
          <a:p>
            <a:r>
              <a:rPr lang="en-US"/>
              <a:t>Click to edit Master</a:t>
            </a:r>
            <a:endParaRPr lang="en-IN"/>
          </a:p>
        </p:txBody>
      </p:sp>
      <p:sp>
        <p:nvSpPr>
          <p:cNvPr id="6" name="Text Placeholder 5">
            <a:extLst>
              <a:ext uri="{FF2B5EF4-FFF2-40B4-BE49-F238E27FC236}">
                <a16:creationId xmlns:a16="http://schemas.microsoft.com/office/drawing/2014/main" id="{7C950EA5-CCD6-4D09-9F2F-CFF19BEED258}"/>
              </a:ext>
            </a:extLst>
          </p:cNvPr>
          <p:cNvSpPr>
            <a:spLocks noGrp="1"/>
          </p:cNvSpPr>
          <p:nvPr>
            <p:ph type="body" sz="quarter" idx="16"/>
          </p:nvPr>
        </p:nvSpPr>
        <p:spPr>
          <a:xfrm>
            <a:off x="251999" y="828000"/>
            <a:ext cx="4462272" cy="462867"/>
          </a:xfrm>
          <a:prstGeom prst="rect">
            <a:avLst/>
          </a:prstGeom>
        </p:spPr>
        <p:txBody>
          <a:bodyPr lIns="90000">
            <a:normAutofit/>
          </a:bodyPr>
          <a:lstStyle>
            <a:lvl1pPr>
              <a:defRPr lang="en-US" i="1">
                <a:solidFill>
                  <a:srgbClr val="121212"/>
                </a:solidFill>
              </a:defRPr>
            </a:lvl1pPr>
          </a:lstStyle>
          <a:p>
            <a:pPr marL="0" lvl="0" indent="0">
              <a:buClr>
                <a:schemeClr val="bg1"/>
              </a:buClr>
              <a:buNone/>
            </a:pPr>
            <a:r>
              <a:rPr lang="en-US"/>
              <a:t>Click to edit Master text styles</a:t>
            </a:r>
          </a:p>
        </p:txBody>
      </p:sp>
      <p:sp>
        <p:nvSpPr>
          <p:cNvPr id="7" name="Picture Placeholder 6">
            <a:extLst>
              <a:ext uri="{FF2B5EF4-FFF2-40B4-BE49-F238E27FC236}">
                <a16:creationId xmlns:a16="http://schemas.microsoft.com/office/drawing/2014/main" id="{B5E743C2-8478-4EE2-B960-28A579A1562A}"/>
              </a:ext>
            </a:extLst>
          </p:cNvPr>
          <p:cNvSpPr>
            <a:spLocks noGrp="1"/>
          </p:cNvSpPr>
          <p:nvPr>
            <p:ph type="pic" sz="quarter" idx="14"/>
          </p:nvPr>
        </p:nvSpPr>
        <p:spPr>
          <a:xfrm>
            <a:off x="5182766" y="411750"/>
            <a:ext cx="3598862" cy="4320000"/>
          </a:xfrm>
          <a:prstGeom prst="rect">
            <a:avLst/>
          </a:prstGeom>
        </p:spPr>
        <p:txBody>
          <a:bodyPr/>
          <a:lstStyle/>
          <a:p>
            <a:endParaRPr lang="en-IN"/>
          </a:p>
        </p:txBody>
      </p:sp>
      <p:sp>
        <p:nvSpPr>
          <p:cNvPr id="8" name="Google Shape;552;p77">
            <a:extLst>
              <a:ext uri="{FF2B5EF4-FFF2-40B4-BE49-F238E27FC236}">
                <a16:creationId xmlns:a16="http://schemas.microsoft.com/office/drawing/2014/main" id="{5A4763B5-4DD6-4A76-83DD-402AA7E97E2C}"/>
              </a:ext>
            </a:extLst>
          </p:cNvPr>
          <p:cNvSpPr txBox="1">
            <a:spLocks noGrp="1"/>
          </p:cNvSpPr>
          <p:nvPr>
            <p:ph type="body" idx="1"/>
          </p:nvPr>
        </p:nvSpPr>
        <p:spPr>
          <a:xfrm>
            <a:off x="252000" y="1440000"/>
            <a:ext cx="4402570" cy="3224149"/>
          </a:xfrm>
          <a:prstGeom prst="rect">
            <a:avLst/>
          </a:prstGeom>
        </p:spPr>
        <p:txBody>
          <a:bodyPr spcFirstLastPara="1" wrap="square" lIns="91425" tIns="91425" rIns="91425" bIns="91425" anchor="t" anchorCtr="0">
            <a:noAutofit/>
          </a:bodyPr>
          <a:lstStyle>
            <a:lvl1pPr>
              <a:defRPr dirty="0"/>
            </a:lvl1pPr>
          </a:lstStyle>
          <a:p>
            <a:pPr lvl="0" indent="-331200">
              <a:lnSpc>
                <a:spcPct val="150000"/>
              </a:lnSpc>
              <a:spcBef>
                <a:spcPts val="600"/>
              </a:spcBef>
              <a:spcAft>
                <a:spcPts val="600"/>
              </a:spcAft>
              <a:buSzPts val="1800"/>
            </a:pPr>
            <a:endParaRPr/>
          </a:p>
        </p:txBody>
      </p:sp>
    </p:spTree>
    <p:custDataLst>
      <p:tags r:id="rId1"/>
    </p:custDataLst>
    <p:extLst>
      <p:ext uri="{BB962C8B-B14F-4D97-AF65-F5344CB8AC3E}">
        <p14:creationId xmlns:p14="http://schemas.microsoft.com/office/powerpoint/2010/main" val="844197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1" preserve="1" userDrawn="1">
  <p:cSld name="1_Quote 1">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5" name="TextBox 4">
            <a:extLst>
              <a:ext uri="{FF2B5EF4-FFF2-40B4-BE49-F238E27FC236}">
                <a16:creationId xmlns:a16="http://schemas.microsoft.com/office/drawing/2014/main" id="{F1A7AC89-C2B2-43A9-B1C7-6C7DBFDE7B48}"/>
              </a:ext>
            </a:extLst>
          </p:cNvPr>
          <p:cNvSpPr txBox="1"/>
          <p:nvPr userDrawn="1"/>
        </p:nvSpPr>
        <p:spPr>
          <a:xfrm>
            <a:off x="4146550" y="1682750"/>
            <a:ext cx="2705100" cy="1569660"/>
          </a:xfrm>
          <a:prstGeom prst="rect">
            <a:avLst/>
          </a:prstGeom>
          <a:noFill/>
        </p:spPr>
        <p:txBody>
          <a:bodyPr wrap="square" rtlCol="0">
            <a:spAutoFit/>
          </a:bodyPr>
          <a:lstStyle/>
          <a:p>
            <a:r>
              <a:rPr lang="en" sz="3200" b="1">
                <a:latin typeface="+mj-lt"/>
              </a:rPr>
              <a:t>Let’s do a round of questions!</a:t>
            </a:r>
            <a:endParaRPr lang="en-IN" sz="3200" b="1">
              <a:latin typeface="+mj-lt"/>
            </a:endParaRPr>
          </a:p>
        </p:txBody>
      </p:sp>
    </p:spTree>
    <p:custDataLst>
      <p:tags r:id="rId1"/>
    </p:custDataLst>
    <p:extLst>
      <p:ext uri="{BB962C8B-B14F-4D97-AF65-F5344CB8AC3E}">
        <p14:creationId xmlns:p14="http://schemas.microsoft.com/office/powerpoint/2010/main" val="2348262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294554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1" preserve="1" userDrawn="1">
  <p:cSld name="Blank 1">
    <p:bg>
      <p:bgPr>
        <a:solidFill>
          <a:schemeClr val="lt1"/>
        </a:solidFill>
        <a:effectLst/>
      </p:bgPr>
    </p:bg>
    <p:spTree>
      <p:nvGrpSpPr>
        <p:cNvPr id="1" name="Shape 50"/>
        <p:cNvGrpSpPr/>
        <p:nvPr/>
      </p:nvGrpSpPr>
      <p:grpSpPr>
        <a:xfrm>
          <a:off x="0" y="0"/>
          <a:ext cx="0" cy="0"/>
          <a:chOff x="0" y="0"/>
          <a:chExt cx="0" cy="0"/>
        </a:xfrm>
      </p:grpSpPr>
      <p:pic>
        <p:nvPicPr>
          <p:cNvPr id="9" name="Google Shape;593;p87">
            <a:extLst>
              <a:ext uri="{FF2B5EF4-FFF2-40B4-BE49-F238E27FC236}">
                <a16:creationId xmlns:a16="http://schemas.microsoft.com/office/drawing/2014/main" id="{21E0F612-2A04-4477-9C50-5CD17900A98D}"/>
              </a:ext>
            </a:extLst>
          </p:cNvPr>
          <p:cNvPicPr preferRelativeResize="0"/>
          <p:nvPr userDrawn="1"/>
        </p:nvPicPr>
        <p:blipFill rotWithShape="1">
          <a:blip r:embed="rId3">
            <a:alphaModFix/>
          </a:blip>
          <a:srcRect/>
          <a:stretch/>
        </p:blipFill>
        <p:spPr>
          <a:xfrm>
            <a:off x="0" y="0"/>
            <a:ext cx="9144000" cy="5143500"/>
          </a:xfrm>
          <a:prstGeom prst="rect">
            <a:avLst/>
          </a:prstGeom>
          <a:noFill/>
          <a:ln>
            <a:noFill/>
          </a:ln>
        </p:spPr>
      </p:pic>
      <p:sp>
        <p:nvSpPr>
          <p:cNvPr id="5" name="Oval 4">
            <a:extLst>
              <a:ext uri="{FF2B5EF4-FFF2-40B4-BE49-F238E27FC236}">
                <a16:creationId xmlns:a16="http://schemas.microsoft.com/office/drawing/2014/main" id="{14A63208-1081-476B-99EF-7A8D0BA312D4}"/>
              </a:ext>
            </a:extLst>
          </p:cNvPr>
          <p:cNvSpPr/>
          <p:nvPr userDrawn="1"/>
        </p:nvSpPr>
        <p:spPr bwMode="gray">
          <a:xfrm>
            <a:off x="677050" y="1676939"/>
            <a:ext cx="1789621" cy="1789621"/>
          </a:xfrm>
          <a:prstGeom prst="ellipse">
            <a:avLst/>
          </a:prstGeom>
          <a:solidFill>
            <a:schemeClr val="bg1"/>
          </a:solidFill>
          <a:ln w="28575" algn="ctr">
            <a:noFill/>
            <a:miter lim="800000"/>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SzPct val="90000"/>
            </a:pPr>
            <a:endParaRPr lang="en-US" sz="2400" b="1" kern="0">
              <a:latin typeface="Inter" panose="020B0502030000000004" pitchFamily="34" charset="0"/>
              <a:ea typeface="Inter" panose="020B0502030000000004" pitchFamily="34" charset="0"/>
              <a:cs typeface="Arial" pitchFamily="34" charset="0"/>
            </a:endParaRPr>
          </a:p>
        </p:txBody>
      </p:sp>
      <p:sp>
        <p:nvSpPr>
          <p:cNvPr id="2" name="Title 1">
            <a:extLst>
              <a:ext uri="{FF2B5EF4-FFF2-40B4-BE49-F238E27FC236}">
                <a16:creationId xmlns:a16="http://schemas.microsoft.com/office/drawing/2014/main" id="{E245588B-4912-4FBD-A5D7-ECEDEE810BBD}"/>
              </a:ext>
            </a:extLst>
          </p:cNvPr>
          <p:cNvSpPr>
            <a:spLocks noGrp="1"/>
          </p:cNvSpPr>
          <p:nvPr>
            <p:ph type="title"/>
          </p:nvPr>
        </p:nvSpPr>
        <p:spPr>
          <a:xfrm>
            <a:off x="2505683" y="1998363"/>
            <a:ext cx="6193817" cy="1159474"/>
          </a:xfrm>
        </p:spPr>
        <p:txBody>
          <a:bodyPr anchor="ctr"/>
          <a:lstStyle>
            <a:lvl1pPr>
              <a:defRPr sz="3200"/>
            </a:lvl1pPr>
          </a:lstStyle>
          <a:p>
            <a:r>
              <a:rPr lang="en-US"/>
              <a:t>Click to edit Master title style</a:t>
            </a:r>
            <a:endParaRPr lang="en-IN"/>
          </a:p>
        </p:txBody>
      </p:sp>
    </p:spTree>
    <p:custDataLst>
      <p:tags r:id="rId1"/>
    </p:custDataLst>
    <p:extLst>
      <p:ext uri="{BB962C8B-B14F-4D97-AF65-F5344CB8AC3E}">
        <p14:creationId xmlns:p14="http://schemas.microsoft.com/office/powerpoint/2010/main" val="3416520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1" preserve="1" userDrawn="1">
  <p:cSld name="1_Blank 1">
    <p:bg>
      <p:bgPr>
        <a:solidFill>
          <a:schemeClr val="lt1"/>
        </a:solidFill>
        <a:effectLst/>
      </p:bgPr>
    </p:bg>
    <p:spTree>
      <p:nvGrpSpPr>
        <p:cNvPr id="1" name="Shape 50"/>
        <p:cNvGrpSpPr/>
        <p:nvPr/>
      </p:nvGrpSpPr>
      <p:grpSpPr>
        <a:xfrm>
          <a:off x="0" y="0"/>
          <a:ext cx="0" cy="0"/>
          <a:chOff x="0" y="0"/>
          <a:chExt cx="0" cy="0"/>
        </a:xfrm>
      </p:grpSpPr>
      <p:pic>
        <p:nvPicPr>
          <p:cNvPr id="9" name="Google Shape;593;p87">
            <a:extLst>
              <a:ext uri="{FF2B5EF4-FFF2-40B4-BE49-F238E27FC236}">
                <a16:creationId xmlns:a16="http://schemas.microsoft.com/office/drawing/2014/main" id="{21E0F612-2A04-4477-9C50-5CD17900A98D}"/>
              </a:ext>
            </a:extLst>
          </p:cNvPr>
          <p:cNvPicPr preferRelativeResize="0"/>
          <p:nvPr userDrawn="1"/>
        </p:nvPicPr>
        <p:blipFill rotWithShape="1">
          <a:blip r:embed="rId3">
            <a:alphaModFix/>
          </a:blip>
          <a:srcRect/>
          <a:stretch/>
        </p:blipFill>
        <p:spPr>
          <a:xfrm>
            <a:off x="0" y="0"/>
            <a:ext cx="9144000" cy="5143500"/>
          </a:xfrm>
          <a:prstGeom prst="rect">
            <a:avLst/>
          </a:prstGeom>
          <a:noFill/>
          <a:ln>
            <a:noFill/>
          </a:ln>
        </p:spPr>
      </p:pic>
      <p:sp>
        <p:nvSpPr>
          <p:cNvPr id="2" name="Title 1">
            <a:extLst>
              <a:ext uri="{FF2B5EF4-FFF2-40B4-BE49-F238E27FC236}">
                <a16:creationId xmlns:a16="http://schemas.microsoft.com/office/drawing/2014/main" id="{E245588B-4912-4FBD-A5D7-ECEDEE810BBD}"/>
              </a:ext>
            </a:extLst>
          </p:cNvPr>
          <p:cNvSpPr>
            <a:spLocks noGrp="1"/>
          </p:cNvSpPr>
          <p:nvPr>
            <p:ph type="title"/>
          </p:nvPr>
        </p:nvSpPr>
        <p:spPr>
          <a:xfrm>
            <a:off x="919480" y="2285400"/>
            <a:ext cx="7305040" cy="572700"/>
          </a:xfrm>
        </p:spPr>
        <p:txBody>
          <a:bodyPr/>
          <a:lstStyle>
            <a:lvl1pPr algn="ctr">
              <a:defRPr sz="3200"/>
            </a:lvl1pPr>
          </a:lstStyle>
          <a:p>
            <a:r>
              <a:rPr lang="en-US"/>
              <a:t>Click to edit Master title style</a:t>
            </a:r>
            <a:endParaRPr lang="en-IN"/>
          </a:p>
        </p:txBody>
      </p:sp>
    </p:spTree>
    <p:custDataLst>
      <p:tags r:id="rId1"/>
    </p:custDataLst>
    <p:extLst>
      <p:ext uri="{BB962C8B-B14F-4D97-AF65-F5344CB8AC3E}">
        <p14:creationId xmlns:p14="http://schemas.microsoft.com/office/powerpoint/2010/main" val="3346363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1" preserve="1">
  <p:cSld name="1_Blank 1">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305800" y="4777801"/>
            <a:ext cx="548700" cy="365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 name="Rectangle 1">
            <a:extLst>
              <a:ext uri="{FF2B5EF4-FFF2-40B4-BE49-F238E27FC236}">
                <a16:creationId xmlns:a16="http://schemas.microsoft.com/office/drawing/2014/main" id="{97D27282-501A-4B3A-A91B-A7D5F98FB77D}"/>
              </a:ext>
            </a:extLst>
          </p:cNvPr>
          <p:cNvSpPr/>
          <p:nvPr userDrawn="1"/>
        </p:nvSpPr>
        <p:spPr>
          <a:xfrm>
            <a:off x="0" y="0"/>
            <a:ext cx="9144000" cy="5143500"/>
          </a:xfrm>
          <a:prstGeom prst="rect">
            <a:avLst/>
          </a:prstGeom>
          <a:solidFill>
            <a:srgbClr val="5A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ustDataLst>
      <p:tags r:id="rId1"/>
    </p:custDataLst>
    <p:extLst>
      <p:ext uri="{BB962C8B-B14F-4D97-AF65-F5344CB8AC3E}">
        <p14:creationId xmlns:p14="http://schemas.microsoft.com/office/powerpoint/2010/main" val="3782095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43"/>
        <p:cNvGrpSpPr/>
        <p:nvPr/>
      </p:nvGrpSpPr>
      <p:grpSpPr>
        <a:xfrm>
          <a:off x="0" y="0"/>
          <a:ext cx="0" cy="0"/>
          <a:chOff x="0" y="0"/>
          <a:chExt cx="0" cy="0"/>
        </a:xfrm>
      </p:grpSpPr>
      <p:sp>
        <p:nvSpPr>
          <p:cNvPr id="544" name="Google Shape;544;p7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45" name="Google Shape;545;p7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46" name="Google Shape;546;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ustDataLst>
      <p:tags r:id="rId1"/>
    </p:custDataLst>
    <p:extLst>
      <p:ext uri="{BB962C8B-B14F-4D97-AF65-F5344CB8AC3E}">
        <p14:creationId xmlns:p14="http://schemas.microsoft.com/office/powerpoint/2010/main" val="2314743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Style 02">
    <p:spTree>
      <p:nvGrpSpPr>
        <p:cNvPr id="1" name=""/>
        <p:cNvGrpSpPr/>
        <p:nvPr/>
      </p:nvGrpSpPr>
      <p:grpSpPr>
        <a:xfrm>
          <a:off x="0" y="0"/>
          <a:ext cx="0" cy="0"/>
          <a:chOff x="0" y="0"/>
          <a:chExt cx="0" cy="0"/>
        </a:xfrm>
      </p:grpSpPr>
      <p:pic>
        <p:nvPicPr>
          <p:cNvPr id="3" name="Google Shape;593;p87">
            <a:extLst>
              <a:ext uri="{FF2B5EF4-FFF2-40B4-BE49-F238E27FC236}">
                <a16:creationId xmlns:a16="http://schemas.microsoft.com/office/drawing/2014/main" id="{C84E2F75-A96F-4DBD-B22F-AA560E082BBD}"/>
              </a:ext>
            </a:extLst>
          </p:cNvPr>
          <p:cNvPicPr preferRelativeResize="0"/>
          <p:nvPr userDrawn="1"/>
        </p:nvPicPr>
        <p:blipFill rotWithShape="1">
          <a:blip r:embed="rId3">
            <a:alphaModFix/>
          </a:blip>
          <a:srcRect/>
          <a:stretch/>
        </p:blipFill>
        <p:spPr>
          <a:xfrm>
            <a:off x="0" y="0"/>
            <a:ext cx="9144000" cy="5143500"/>
          </a:xfrm>
          <a:prstGeom prst="rect">
            <a:avLst/>
          </a:prstGeom>
          <a:noFill/>
          <a:ln>
            <a:noFill/>
          </a:ln>
        </p:spPr>
      </p:pic>
      <p:pic>
        <p:nvPicPr>
          <p:cNvPr id="4" name="Google Shape;22;p3">
            <a:extLst>
              <a:ext uri="{FF2B5EF4-FFF2-40B4-BE49-F238E27FC236}">
                <a16:creationId xmlns:a16="http://schemas.microsoft.com/office/drawing/2014/main" id="{09DB8D13-7683-4DDA-8CEB-5371B4D52997}"/>
              </a:ext>
            </a:extLst>
          </p:cNvPr>
          <p:cNvPicPr preferRelativeResize="0"/>
          <p:nvPr userDrawn="1"/>
        </p:nvPicPr>
        <p:blipFill rotWithShape="1">
          <a:blip r:embed="rId4">
            <a:alphaModFix/>
          </a:blip>
          <a:srcRect t="169" b="179"/>
          <a:stretch/>
        </p:blipFill>
        <p:spPr>
          <a:xfrm>
            <a:off x="365691" y="4622356"/>
            <a:ext cx="497434" cy="155448"/>
          </a:xfrm>
          <a:prstGeom prst="rect">
            <a:avLst/>
          </a:prstGeom>
          <a:noFill/>
          <a:ln>
            <a:noFill/>
          </a:ln>
        </p:spPr>
      </p:pic>
      <p:pic>
        <p:nvPicPr>
          <p:cNvPr id="7" name="Google Shape;606;p88">
            <a:extLst>
              <a:ext uri="{FF2B5EF4-FFF2-40B4-BE49-F238E27FC236}">
                <a16:creationId xmlns:a16="http://schemas.microsoft.com/office/drawing/2014/main" id="{05437CCA-7012-4A3D-9142-0A3D7928078F}"/>
              </a:ext>
            </a:extLst>
          </p:cNvPr>
          <p:cNvPicPr preferRelativeResize="0"/>
          <p:nvPr userDrawn="1"/>
        </p:nvPicPr>
        <p:blipFill rotWithShape="1">
          <a:blip r:embed="rId5">
            <a:alphaModFix/>
          </a:blip>
          <a:srcRect/>
          <a:stretch/>
        </p:blipFill>
        <p:spPr>
          <a:xfrm>
            <a:off x="4738900" y="966988"/>
            <a:ext cx="3355351" cy="3209523"/>
          </a:xfrm>
          <a:prstGeom prst="rect">
            <a:avLst/>
          </a:prstGeom>
          <a:noFill/>
          <a:ln>
            <a:noFill/>
          </a:ln>
        </p:spPr>
      </p:pic>
      <p:sp>
        <p:nvSpPr>
          <p:cNvPr id="6" name="Title 1">
            <a:extLst>
              <a:ext uri="{FF2B5EF4-FFF2-40B4-BE49-F238E27FC236}">
                <a16:creationId xmlns:a16="http://schemas.microsoft.com/office/drawing/2014/main" id="{E58BF840-E25A-4353-A02B-285948B548CB}"/>
              </a:ext>
            </a:extLst>
          </p:cNvPr>
          <p:cNvSpPr>
            <a:spLocks noGrp="1"/>
          </p:cNvSpPr>
          <p:nvPr>
            <p:ph type="title"/>
          </p:nvPr>
        </p:nvSpPr>
        <p:spPr>
          <a:xfrm>
            <a:off x="713884" y="1986990"/>
            <a:ext cx="4079325" cy="1169521"/>
          </a:xfrm>
        </p:spPr>
        <p:txBody>
          <a:bodyPr anchor="b">
            <a:spAutoFit/>
          </a:bodyPr>
          <a:lstStyle>
            <a:lvl1pPr algn="ctr">
              <a:defRPr sz="3200" b="1"/>
            </a:lvl1pPr>
          </a:lstStyle>
          <a:p>
            <a:r>
              <a:rPr lang="en-US"/>
              <a:t>Click to edit Master title style</a:t>
            </a:r>
            <a:endParaRPr lang="en-IN"/>
          </a:p>
        </p:txBody>
      </p:sp>
    </p:spTree>
    <p:custDataLst>
      <p:tags r:id="rId1"/>
    </p:custDataLst>
    <p:extLst>
      <p:ext uri="{BB962C8B-B14F-4D97-AF65-F5344CB8AC3E}">
        <p14:creationId xmlns:p14="http://schemas.microsoft.com/office/powerpoint/2010/main" val="2181812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550"/>
        <p:cNvGrpSpPr/>
        <p:nvPr/>
      </p:nvGrpSpPr>
      <p:grpSpPr>
        <a:xfrm>
          <a:off x="0" y="0"/>
          <a:ext cx="0" cy="0"/>
          <a:chOff x="0" y="0"/>
          <a:chExt cx="0" cy="0"/>
        </a:xfrm>
      </p:grpSpPr>
      <p:sp>
        <p:nvSpPr>
          <p:cNvPr id="551" name="Google Shape;551;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52" name="Google Shape;552;p7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53" name="Google Shape;553;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ustDataLst>
      <p:tags r:id="rId1"/>
    </p:custDataLst>
    <p:extLst>
      <p:ext uri="{BB962C8B-B14F-4D97-AF65-F5344CB8AC3E}">
        <p14:creationId xmlns:p14="http://schemas.microsoft.com/office/powerpoint/2010/main" val="208998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mmary_01">
    <p:bg>
      <p:bgPr>
        <a:solidFill>
          <a:srgbClr val="FFF9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ADC027-CEC5-4013-AAD3-8C91687429C8}"/>
              </a:ext>
            </a:extLst>
          </p:cNvPr>
          <p:cNvSpPr/>
          <p:nvPr userDrawn="1"/>
        </p:nvSpPr>
        <p:spPr>
          <a:xfrm>
            <a:off x="0" y="0"/>
            <a:ext cx="9144000" cy="5143500"/>
          </a:xfrm>
          <a:prstGeom prst="rect">
            <a:avLst/>
          </a:prstGeom>
          <a:solidFill>
            <a:srgbClr val="12121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pic>
        <p:nvPicPr>
          <p:cNvPr id="6" name="Picture 5">
            <a:extLst>
              <a:ext uri="{FF2B5EF4-FFF2-40B4-BE49-F238E27FC236}">
                <a16:creationId xmlns:a16="http://schemas.microsoft.com/office/drawing/2014/main" id="{2BFAA7D5-45F6-4757-8A8C-9B59FA2FEAE3}"/>
              </a:ext>
            </a:extLst>
          </p:cNvPr>
          <p:cNvPicPr>
            <a:picLocks noChangeAspect="1"/>
          </p:cNvPicPr>
          <p:nvPr userDrawn="1"/>
        </p:nvPicPr>
        <p:blipFill>
          <a:blip r:embed="rId3"/>
          <a:srcRect/>
          <a:stretch/>
        </p:blipFill>
        <p:spPr>
          <a:xfrm>
            <a:off x="1427987" y="0"/>
            <a:ext cx="7716013" cy="5143499"/>
          </a:xfrm>
          <a:prstGeom prst="rect">
            <a:avLst/>
          </a:prstGeom>
        </p:spPr>
      </p:pic>
      <p:sp>
        <p:nvSpPr>
          <p:cNvPr id="22" name="Rectangle 21">
            <a:extLst>
              <a:ext uri="{FF2B5EF4-FFF2-40B4-BE49-F238E27FC236}">
                <a16:creationId xmlns:a16="http://schemas.microsoft.com/office/drawing/2014/main" id="{185840A6-FA20-4167-BE5F-B01B2EA522A1}"/>
              </a:ext>
            </a:extLst>
          </p:cNvPr>
          <p:cNvSpPr/>
          <p:nvPr userDrawn="1"/>
        </p:nvSpPr>
        <p:spPr>
          <a:xfrm>
            <a:off x="0" y="6325"/>
            <a:ext cx="4724999" cy="5143500"/>
          </a:xfrm>
          <a:prstGeom prst="rect">
            <a:avLst/>
          </a:prstGeom>
          <a:gradFill flip="none" rotWithShape="1">
            <a:gsLst>
              <a:gs pos="0">
                <a:srgbClr val="121212"/>
              </a:gs>
              <a:gs pos="50000">
                <a:srgbClr val="121212">
                  <a:alpha val="78000"/>
                </a:srgbClr>
              </a:gs>
              <a:gs pos="100000">
                <a:srgbClr val="121212">
                  <a:alpha val="0"/>
                </a:srgbClr>
              </a:gs>
            </a:gsLst>
            <a:lin ang="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8" name="Text Placeholder 3">
            <a:extLst>
              <a:ext uri="{FF2B5EF4-FFF2-40B4-BE49-F238E27FC236}">
                <a16:creationId xmlns:a16="http://schemas.microsoft.com/office/drawing/2014/main" id="{8A9DFE49-F242-9DE5-2280-8A0E305AB889}"/>
              </a:ext>
            </a:extLst>
          </p:cNvPr>
          <p:cNvSpPr>
            <a:spLocks noGrp="1"/>
          </p:cNvSpPr>
          <p:nvPr>
            <p:ph type="body" sz="quarter" idx="10"/>
          </p:nvPr>
        </p:nvSpPr>
        <p:spPr>
          <a:xfrm>
            <a:off x="252000" y="252000"/>
            <a:ext cx="4724999" cy="632079"/>
          </a:xfrm>
          <a:prstGeom prst="rect">
            <a:avLst/>
          </a:prstGeom>
        </p:spPr>
        <p:txBody>
          <a:bodyPr vert="horz" lIns="91440" tIns="45720" rIns="91440" bIns="45720" rtlCol="0">
            <a:noAutofit/>
          </a:bodyPr>
          <a:lstStyle>
            <a:lvl1pPr>
              <a:defRPr lang="en-US" sz="3200" b="1">
                <a:solidFill>
                  <a:schemeClr val="bg1"/>
                </a:solidFill>
                <a:latin typeface="+mj-lt"/>
                <a:ea typeface="Inter" panose="020B0502030000000004" pitchFamily="34" charset="0"/>
              </a:defRPr>
            </a:lvl1pPr>
          </a:lstStyle>
          <a:p>
            <a:pPr marL="0" lvl="0" indent="0">
              <a:buFontTx/>
              <a:buNone/>
            </a:pPr>
            <a:r>
              <a:rPr lang="en-US"/>
              <a:t>Click to edit Master</a:t>
            </a:r>
          </a:p>
        </p:txBody>
      </p:sp>
      <p:sp>
        <p:nvSpPr>
          <p:cNvPr id="19" name="Text Placeholder 21">
            <a:extLst>
              <a:ext uri="{FF2B5EF4-FFF2-40B4-BE49-F238E27FC236}">
                <a16:creationId xmlns:a16="http://schemas.microsoft.com/office/drawing/2014/main" id="{25FE756C-555E-4921-B915-53EEC7412802}"/>
              </a:ext>
            </a:extLst>
          </p:cNvPr>
          <p:cNvSpPr>
            <a:spLocks noGrp="1"/>
          </p:cNvSpPr>
          <p:nvPr>
            <p:ph type="body" sz="quarter" idx="15"/>
          </p:nvPr>
        </p:nvSpPr>
        <p:spPr>
          <a:xfrm>
            <a:off x="330802" y="1731660"/>
            <a:ext cx="4725000" cy="607220"/>
          </a:xfrm>
          <a:prstGeom prst="rect">
            <a:avLst/>
          </a:prstGeom>
        </p:spPr>
        <p:txBody>
          <a:bodyPr>
            <a:noAutofit/>
          </a:bodyPr>
          <a:lstStyle>
            <a:lvl1pPr marL="0" indent="0">
              <a:spcBef>
                <a:spcPts val="450"/>
              </a:spcBef>
              <a:spcAft>
                <a:spcPts val="450"/>
              </a:spcAft>
              <a:buFont typeface="Wingdings" panose="05000000000000000000" pitchFamily="2" charset="2"/>
              <a:buNone/>
              <a:defRPr sz="1600">
                <a:solidFill>
                  <a:schemeClr val="bg1"/>
                </a:solidFill>
                <a:latin typeface="+mn-lt"/>
              </a:defRPr>
            </a:lvl1pPr>
            <a:lvl2pPr marL="162272" indent="0">
              <a:spcBef>
                <a:spcPts val="450"/>
              </a:spcBef>
              <a:spcAft>
                <a:spcPts val="450"/>
              </a:spcAft>
              <a:buFont typeface="Wingdings" panose="05000000000000000000" pitchFamily="2" charset="2"/>
              <a:buNone/>
              <a:defRPr lang="en-IN" sz="1050" b="0" kern="1200" dirty="0" smtClean="0">
                <a:solidFill>
                  <a:srgbClr val="122733"/>
                </a:solidFill>
                <a:latin typeface="+mn-lt"/>
                <a:ea typeface="Roboto" panose="02000000000000000000" pitchFamily="2" charset="0"/>
                <a:cs typeface="+mn-cs"/>
              </a:defRPr>
            </a:lvl2pPr>
            <a:lvl3pPr marL="290860" indent="-128588">
              <a:buFont typeface="Wingdings" panose="05000000000000000000" pitchFamily="2" charset="2"/>
              <a:buChar char="§"/>
              <a:defRPr sz="900"/>
            </a:lvl3pPr>
            <a:lvl4pPr marL="290860" indent="-128588">
              <a:buFont typeface="Wingdings" panose="05000000000000000000" pitchFamily="2" charset="2"/>
              <a:buChar char="§"/>
              <a:defRPr sz="900"/>
            </a:lvl4pPr>
            <a:lvl5pPr marL="290860" indent="-128588">
              <a:buFont typeface="Wingdings" panose="05000000000000000000" pitchFamily="2" charset="2"/>
              <a:buChar char="§"/>
              <a:defRPr sz="900"/>
            </a:lvl5pPr>
          </a:lstStyle>
          <a:p>
            <a:pPr lvl="0"/>
            <a:r>
              <a:rPr lang="en-US"/>
              <a:t>Click to edit Master text styles</a:t>
            </a:r>
          </a:p>
        </p:txBody>
      </p:sp>
      <p:sp>
        <p:nvSpPr>
          <p:cNvPr id="27" name="Text Placeholder 18">
            <a:extLst>
              <a:ext uri="{FF2B5EF4-FFF2-40B4-BE49-F238E27FC236}">
                <a16:creationId xmlns:a16="http://schemas.microsoft.com/office/drawing/2014/main" id="{76A9EC38-BA9D-4C54-B232-8DC85B097FEC}"/>
              </a:ext>
            </a:extLst>
          </p:cNvPr>
          <p:cNvSpPr>
            <a:spLocks noGrp="1"/>
          </p:cNvSpPr>
          <p:nvPr>
            <p:ph type="body" sz="quarter" idx="16"/>
          </p:nvPr>
        </p:nvSpPr>
        <p:spPr>
          <a:xfrm>
            <a:off x="330802" y="1408643"/>
            <a:ext cx="4725000" cy="273844"/>
          </a:xfrm>
          <a:prstGeom prst="rect">
            <a:avLst/>
          </a:prstGeom>
        </p:spPr>
        <p:txBody>
          <a:bodyPr anchor="ctr">
            <a:noAutofit/>
          </a:bodyPr>
          <a:lstStyle>
            <a:lvl1pPr marL="0" indent="0">
              <a:spcBef>
                <a:spcPts val="450"/>
              </a:spcBef>
              <a:spcAft>
                <a:spcPts val="450"/>
              </a:spcAft>
              <a:buNone/>
              <a:defRPr sz="1600" b="1">
                <a:solidFill>
                  <a:schemeClr val="bg1"/>
                </a:solidFill>
                <a:latin typeface="+mn-lt"/>
              </a:defRPr>
            </a:lvl1pPr>
          </a:lstStyle>
          <a:p>
            <a:pPr lvl="0"/>
            <a:r>
              <a:rPr lang="en-US"/>
              <a:t>Click to edit Master text styles</a:t>
            </a:r>
          </a:p>
        </p:txBody>
      </p:sp>
      <p:sp>
        <p:nvSpPr>
          <p:cNvPr id="9" name="Text Placeholder 5">
            <a:extLst>
              <a:ext uri="{FF2B5EF4-FFF2-40B4-BE49-F238E27FC236}">
                <a16:creationId xmlns:a16="http://schemas.microsoft.com/office/drawing/2014/main" id="{5D018168-F46A-4E34-99A0-FDB688296770}"/>
              </a:ext>
            </a:extLst>
          </p:cNvPr>
          <p:cNvSpPr>
            <a:spLocks noGrp="1"/>
          </p:cNvSpPr>
          <p:nvPr>
            <p:ph type="body" sz="quarter" idx="17"/>
          </p:nvPr>
        </p:nvSpPr>
        <p:spPr>
          <a:xfrm>
            <a:off x="251999" y="828000"/>
            <a:ext cx="4724998" cy="462867"/>
          </a:xfrm>
          <a:prstGeom prst="rect">
            <a:avLst/>
          </a:prstGeom>
        </p:spPr>
        <p:txBody>
          <a:bodyPr lIns="90000">
            <a:normAutofit/>
          </a:bodyPr>
          <a:lstStyle>
            <a:lvl1pPr>
              <a:defRPr lang="en-US" i="1">
                <a:solidFill>
                  <a:schemeClr val="bg1"/>
                </a:solidFill>
              </a:defRPr>
            </a:lvl1pPr>
          </a:lstStyle>
          <a:p>
            <a:pPr marL="0" lvl="0" indent="0">
              <a:buClr>
                <a:schemeClr val="bg1"/>
              </a:buClr>
              <a:buNone/>
            </a:pPr>
            <a:r>
              <a:rPr lang="en-US"/>
              <a:t>Click to edit Master text styles</a:t>
            </a:r>
          </a:p>
        </p:txBody>
      </p:sp>
    </p:spTree>
    <p:custDataLst>
      <p:tags r:id="rId1"/>
    </p:custDataLst>
    <p:extLst>
      <p:ext uri="{BB962C8B-B14F-4D97-AF65-F5344CB8AC3E}">
        <p14:creationId xmlns:p14="http://schemas.microsoft.com/office/powerpoint/2010/main" val="305578167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mmary_02">
    <p:bg>
      <p:bgPr>
        <a:solidFill>
          <a:srgbClr val="FFF9EE"/>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12DCA7E-54CE-0AED-6D88-42C96A6A8926}"/>
              </a:ext>
            </a:extLst>
          </p:cNvPr>
          <p:cNvPicPr>
            <a:picLocks noChangeAspect="1"/>
          </p:cNvPicPr>
          <p:nvPr userDrawn="1"/>
        </p:nvPicPr>
        <p:blipFill>
          <a:blip r:embed="rId3"/>
          <a:srcRect l="25" r="25"/>
          <a:stretch/>
        </p:blipFill>
        <p:spPr>
          <a:xfrm>
            <a:off x="-3380" y="0"/>
            <a:ext cx="9147380" cy="5143500"/>
          </a:xfrm>
          <a:prstGeom prst="rect">
            <a:avLst/>
          </a:prstGeom>
        </p:spPr>
      </p:pic>
      <p:sp>
        <p:nvSpPr>
          <p:cNvPr id="19" name="Text Placeholder 3">
            <a:extLst>
              <a:ext uri="{FF2B5EF4-FFF2-40B4-BE49-F238E27FC236}">
                <a16:creationId xmlns:a16="http://schemas.microsoft.com/office/drawing/2014/main" id="{71CE98A3-F8C1-4EC1-BFE7-BB65A14333B0}"/>
              </a:ext>
            </a:extLst>
          </p:cNvPr>
          <p:cNvSpPr>
            <a:spLocks noGrp="1"/>
          </p:cNvSpPr>
          <p:nvPr>
            <p:ph type="body" sz="quarter" idx="10"/>
          </p:nvPr>
        </p:nvSpPr>
        <p:spPr>
          <a:xfrm>
            <a:off x="252000" y="252000"/>
            <a:ext cx="4724999" cy="367422"/>
          </a:xfrm>
          <a:prstGeom prst="rect">
            <a:avLst/>
          </a:prstGeom>
        </p:spPr>
        <p:txBody>
          <a:bodyPr vert="horz" lIns="91440" tIns="45720" rIns="91440" bIns="45720" rtlCol="0">
            <a:noAutofit/>
          </a:bodyPr>
          <a:lstStyle>
            <a:lvl1pPr>
              <a:defRPr lang="en-US" sz="3200" b="1">
                <a:solidFill>
                  <a:schemeClr val="bg1"/>
                </a:solidFill>
                <a:latin typeface="+mj-lt"/>
                <a:ea typeface="Inter" panose="020B0502030000000004" pitchFamily="34" charset="0"/>
              </a:defRPr>
            </a:lvl1pPr>
          </a:lstStyle>
          <a:p>
            <a:pPr marL="0" lvl="0" indent="0">
              <a:buFontTx/>
              <a:buNone/>
            </a:pPr>
            <a:r>
              <a:rPr lang="en-US"/>
              <a:t>Click to edit Master</a:t>
            </a:r>
          </a:p>
        </p:txBody>
      </p:sp>
      <p:sp>
        <p:nvSpPr>
          <p:cNvPr id="28" name="Text Placeholder 21">
            <a:extLst>
              <a:ext uri="{FF2B5EF4-FFF2-40B4-BE49-F238E27FC236}">
                <a16:creationId xmlns:a16="http://schemas.microsoft.com/office/drawing/2014/main" id="{F571ED7C-384D-4B83-AB00-A6286DC17922}"/>
              </a:ext>
            </a:extLst>
          </p:cNvPr>
          <p:cNvSpPr>
            <a:spLocks noGrp="1"/>
          </p:cNvSpPr>
          <p:nvPr>
            <p:ph type="body" sz="quarter" idx="15"/>
          </p:nvPr>
        </p:nvSpPr>
        <p:spPr>
          <a:xfrm>
            <a:off x="330802" y="1731660"/>
            <a:ext cx="4725000" cy="607220"/>
          </a:xfrm>
          <a:prstGeom prst="rect">
            <a:avLst/>
          </a:prstGeom>
        </p:spPr>
        <p:txBody>
          <a:bodyPr>
            <a:noAutofit/>
          </a:bodyPr>
          <a:lstStyle>
            <a:lvl1pPr marL="0" indent="0">
              <a:spcBef>
                <a:spcPts val="450"/>
              </a:spcBef>
              <a:spcAft>
                <a:spcPts val="450"/>
              </a:spcAft>
              <a:buFont typeface="Wingdings" panose="05000000000000000000" pitchFamily="2" charset="2"/>
              <a:buNone/>
              <a:defRPr sz="1600">
                <a:solidFill>
                  <a:schemeClr val="bg1"/>
                </a:solidFill>
                <a:latin typeface="+mn-lt"/>
              </a:defRPr>
            </a:lvl1pPr>
            <a:lvl2pPr marL="162272" indent="0">
              <a:spcBef>
                <a:spcPts val="450"/>
              </a:spcBef>
              <a:spcAft>
                <a:spcPts val="450"/>
              </a:spcAft>
              <a:buFont typeface="Wingdings" panose="05000000000000000000" pitchFamily="2" charset="2"/>
              <a:buNone/>
              <a:defRPr lang="en-IN" sz="1050" b="0" kern="1200" dirty="0" smtClean="0">
                <a:solidFill>
                  <a:srgbClr val="122733"/>
                </a:solidFill>
                <a:latin typeface="+mn-lt"/>
                <a:ea typeface="Roboto" panose="02000000000000000000" pitchFamily="2" charset="0"/>
                <a:cs typeface="+mn-cs"/>
              </a:defRPr>
            </a:lvl2pPr>
            <a:lvl3pPr marL="290860" indent="-128588">
              <a:buFont typeface="Wingdings" panose="05000000000000000000" pitchFamily="2" charset="2"/>
              <a:buChar char="§"/>
              <a:defRPr sz="900"/>
            </a:lvl3pPr>
            <a:lvl4pPr marL="290860" indent="-128588">
              <a:buFont typeface="Wingdings" panose="05000000000000000000" pitchFamily="2" charset="2"/>
              <a:buChar char="§"/>
              <a:defRPr sz="900"/>
            </a:lvl4pPr>
            <a:lvl5pPr marL="290860" indent="-128588">
              <a:buFont typeface="Wingdings" panose="05000000000000000000" pitchFamily="2" charset="2"/>
              <a:buChar char="§"/>
              <a:defRPr sz="900"/>
            </a:lvl5pPr>
          </a:lstStyle>
          <a:p>
            <a:pPr lvl="0"/>
            <a:r>
              <a:rPr lang="en-US"/>
              <a:t>Click to edit Master text styles</a:t>
            </a:r>
          </a:p>
        </p:txBody>
      </p:sp>
      <p:sp>
        <p:nvSpPr>
          <p:cNvPr id="29" name="Text Placeholder 18">
            <a:extLst>
              <a:ext uri="{FF2B5EF4-FFF2-40B4-BE49-F238E27FC236}">
                <a16:creationId xmlns:a16="http://schemas.microsoft.com/office/drawing/2014/main" id="{272FA669-2BE9-43D8-958C-E8D77ADA52A5}"/>
              </a:ext>
            </a:extLst>
          </p:cNvPr>
          <p:cNvSpPr>
            <a:spLocks noGrp="1"/>
          </p:cNvSpPr>
          <p:nvPr>
            <p:ph type="body" sz="quarter" idx="16"/>
          </p:nvPr>
        </p:nvSpPr>
        <p:spPr>
          <a:xfrm>
            <a:off x="330802" y="1408643"/>
            <a:ext cx="4725000" cy="273844"/>
          </a:xfrm>
          <a:prstGeom prst="rect">
            <a:avLst/>
          </a:prstGeom>
        </p:spPr>
        <p:txBody>
          <a:bodyPr anchor="ctr">
            <a:noAutofit/>
          </a:bodyPr>
          <a:lstStyle>
            <a:lvl1pPr marL="0" indent="0">
              <a:spcBef>
                <a:spcPts val="450"/>
              </a:spcBef>
              <a:spcAft>
                <a:spcPts val="450"/>
              </a:spcAft>
              <a:buNone/>
              <a:defRPr sz="1600" b="1">
                <a:solidFill>
                  <a:schemeClr val="bg1"/>
                </a:solidFill>
                <a:latin typeface="+mn-lt"/>
              </a:defRPr>
            </a:lvl1pPr>
          </a:lstStyle>
          <a:p>
            <a:pPr lvl="0"/>
            <a:r>
              <a:rPr lang="en-US"/>
              <a:t>Click to edit Master text styles</a:t>
            </a:r>
          </a:p>
        </p:txBody>
      </p:sp>
      <p:sp>
        <p:nvSpPr>
          <p:cNvPr id="7" name="Text Placeholder 5">
            <a:extLst>
              <a:ext uri="{FF2B5EF4-FFF2-40B4-BE49-F238E27FC236}">
                <a16:creationId xmlns:a16="http://schemas.microsoft.com/office/drawing/2014/main" id="{38026672-6889-457B-AB7D-0D9E6B81D682}"/>
              </a:ext>
            </a:extLst>
          </p:cNvPr>
          <p:cNvSpPr>
            <a:spLocks noGrp="1"/>
          </p:cNvSpPr>
          <p:nvPr>
            <p:ph type="body" sz="quarter" idx="17"/>
          </p:nvPr>
        </p:nvSpPr>
        <p:spPr>
          <a:xfrm>
            <a:off x="251999" y="828000"/>
            <a:ext cx="4724998" cy="462867"/>
          </a:xfrm>
          <a:prstGeom prst="rect">
            <a:avLst/>
          </a:prstGeom>
        </p:spPr>
        <p:txBody>
          <a:bodyPr lIns="90000">
            <a:normAutofit/>
          </a:bodyPr>
          <a:lstStyle>
            <a:lvl1pPr>
              <a:defRPr lang="en-US" i="1">
                <a:solidFill>
                  <a:schemeClr val="bg1"/>
                </a:solidFill>
              </a:defRPr>
            </a:lvl1pPr>
          </a:lstStyle>
          <a:p>
            <a:pPr marL="0" lvl="0" indent="0">
              <a:buClr>
                <a:schemeClr val="bg1"/>
              </a:buClr>
              <a:buNone/>
            </a:pPr>
            <a:r>
              <a:rPr lang="en-US"/>
              <a:t>Click to edit Master text styles</a:t>
            </a:r>
          </a:p>
        </p:txBody>
      </p:sp>
    </p:spTree>
    <p:custDataLst>
      <p:tags r:id="rId1"/>
    </p:custDataLst>
    <p:extLst>
      <p:ext uri="{BB962C8B-B14F-4D97-AF65-F5344CB8AC3E}">
        <p14:creationId xmlns:p14="http://schemas.microsoft.com/office/powerpoint/2010/main" val="333617699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Google Shape;13;p2">
            <a:extLst>
              <a:ext uri="{FF2B5EF4-FFF2-40B4-BE49-F238E27FC236}">
                <a16:creationId xmlns:a16="http://schemas.microsoft.com/office/drawing/2014/main" id="{3A411286-EFBB-491A-BB5F-8E1FC4D5601A}"/>
              </a:ext>
            </a:extLst>
          </p:cNvPr>
          <p:cNvPicPr preferRelativeResize="0"/>
          <p:nvPr userDrawn="1"/>
        </p:nvPicPr>
        <p:blipFill rotWithShape="1">
          <a:blip r:embed="rId3">
            <a:alphaModFix/>
          </a:blip>
          <a:srcRect/>
          <a:stretch/>
        </p:blipFill>
        <p:spPr>
          <a:xfrm>
            <a:off x="0" y="0"/>
            <a:ext cx="9144000" cy="5143500"/>
          </a:xfrm>
          <a:prstGeom prst="rect">
            <a:avLst/>
          </a:prstGeom>
          <a:noFill/>
          <a:ln>
            <a:noFill/>
          </a:ln>
        </p:spPr>
      </p:pic>
      <p:sp>
        <p:nvSpPr>
          <p:cNvPr id="2" name="Title 1">
            <a:extLst>
              <a:ext uri="{FF2B5EF4-FFF2-40B4-BE49-F238E27FC236}">
                <a16:creationId xmlns:a16="http://schemas.microsoft.com/office/drawing/2014/main" id="{2A2477EE-E932-4FF7-9AB7-627EAE9B5E99}"/>
              </a:ext>
            </a:extLst>
          </p:cNvPr>
          <p:cNvSpPr>
            <a:spLocks noGrp="1"/>
          </p:cNvSpPr>
          <p:nvPr>
            <p:ph type="title" hasCustomPrompt="1"/>
          </p:nvPr>
        </p:nvSpPr>
        <p:spPr>
          <a:xfrm>
            <a:off x="252000" y="2285400"/>
            <a:ext cx="8520600" cy="572700"/>
          </a:xfrm>
        </p:spPr>
        <p:txBody>
          <a:bodyPr/>
          <a:lstStyle>
            <a:lvl1pPr algn="ctr">
              <a:defRPr>
                <a:solidFill>
                  <a:schemeClr val="bg1"/>
                </a:solidFill>
              </a:defRPr>
            </a:lvl1pPr>
          </a:lstStyle>
          <a:p>
            <a:r>
              <a:rPr lang="en-US"/>
              <a:t>Thank you</a:t>
            </a:r>
            <a:endParaRPr lang="en-IN"/>
          </a:p>
        </p:txBody>
      </p:sp>
    </p:spTree>
    <p:custDataLst>
      <p:tags r:id="rId1"/>
    </p:custDataLst>
    <p:extLst>
      <p:ext uri="{BB962C8B-B14F-4D97-AF65-F5344CB8AC3E}">
        <p14:creationId xmlns:p14="http://schemas.microsoft.com/office/powerpoint/2010/main" val="2704713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1" preserve="1" userDrawn="1">
  <p:cSld name="Table of Contents 1">
    <p:bg>
      <p:bgPr>
        <a:blipFill>
          <a:blip r:embed="rId3">
            <a:alphaModFix/>
          </a:blip>
          <a:stretch>
            <a:fillRect/>
          </a:stretch>
        </a:blipFill>
        <a:effectLst/>
      </p:bgPr>
    </p:bg>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2260600" y="2233211"/>
            <a:ext cx="5962650" cy="677078"/>
          </a:xfrm>
          <a:prstGeom prst="rect">
            <a:avLst/>
          </a:prstGeom>
        </p:spPr>
        <p:txBody>
          <a:bodyPr spcFirstLastPara="1" wrap="square" lIns="91425" tIns="91425" rIns="91425" bIns="91425" anchor="ctr" anchorCtr="0">
            <a:spAutoFit/>
          </a:bodyPr>
          <a:lstStyle>
            <a:lvl1pPr lvl="0" rtl="0">
              <a:spcBef>
                <a:spcPts val="0"/>
              </a:spcBef>
              <a:spcAft>
                <a:spcPts val="0"/>
              </a:spcAft>
              <a:buClr>
                <a:schemeClr val="lt1"/>
              </a:buClr>
              <a:buSzPts val="3600"/>
              <a:buNone/>
              <a:defRPr sz="32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6" name="Oval 5">
            <a:extLst>
              <a:ext uri="{FF2B5EF4-FFF2-40B4-BE49-F238E27FC236}">
                <a16:creationId xmlns:a16="http://schemas.microsoft.com/office/drawing/2014/main" id="{A6F02543-A4AC-4D30-AB77-1E7ADCDDA00E}"/>
              </a:ext>
            </a:extLst>
          </p:cNvPr>
          <p:cNvSpPr/>
          <p:nvPr userDrawn="1"/>
        </p:nvSpPr>
        <p:spPr bwMode="gray">
          <a:xfrm>
            <a:off x="1010169" y="2031750"/>
            <a:ext cx="1080000" cy="1080000"/>
          </a:xfrm>
          <a:prstGeom prst="ellipse">
            <a:avLst/>
          </a:prstGeom>
          <a:solidFill>
            <a:srgbClr val="5AC1FF"/>
          </a:solidFill>
          <a:ln w="28575" algn="ctr">
            <a:noFill/>
            <a:miter lim="800000"/>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SzPct val="90000"/>
            </a:pPr>
            <a:endParaRPr lang="en-US" sz="2400" b="1" kern="0">
              <a:latin typeface="Inter" panose="020B0502030000000004" pitchFamily="34" charset="0"/>
              <a:ea typeface="Inter" panose="020B0502030000000004" pitchFamily="34" charset="0"/>
              <a:cs typeface="Arial" pitchFamily="34" charset="0"/>
            </a:endParaRPr>
          </a:p>
        </p:txBody>
      </p:sp>
    </p:spTree>
    <p:custDataLst>
      <p:tags r:id="rId1"/>
    </p:custDataLst>
    <p:extLst>
      <p:ext uri="{BB962C8B-B14F-4D97-AF65-F5344CB8AC3E}">
        <p14:creationId xmlns:p14="http://schemas.microsoft.com/office/powerpoint/2010/main" val="338685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EDB71C-1CBF-4C11-8A1C-B203D1D240C8}"/>
              </a:ext>
            </a:extLst>
          </p:cNvPr>
          <p:cNvSpPr/>
          <p:nvPr userDrawn="1"/>
        </p:nvSpPr>
        <p:spPr>
          <a:xfrm>
            <a:off x="0" y="0"/>
            <a:ext cx="9144000" cy="5143500"/>
          </a:xfrm>
          <a:prstGeom prst="rect">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2">
            <a:extLst>
              <a:ext uri="{FF2B5EF4-FFF2-40B4-BE49-F238E27FC236}">
                <a16:creationId xmlns:a16="http://schemas.microsoft.com/office/drawing/2014/main" id="{915D21BB-5665-4DE7-A897-54A56AF60E80}"/>
              </a:ext>
            </a:extLst>
          </p:cNvPr>
          <p:cNvSpPr>
            <a:spLocks noGrp="1"/>
          </p:cNvSpPr>
          <p:nvPr>
            <p:ph type="title"/>
          </p:nvPr>
        </p:nvSpPr>
        <p:spPr>
          <a:xfrm>
            <a:off x="252000" y="252000"/>
            <a:ext cx="8544670" cy="572700"/>
          </a:xfrm>
        </p:spPr>
        <p:txBody>
          <a:bodyPr>
            <a:noAutofit/>
          </a:bodyPr>
          <a:lstStyle>
            <a:lvl1pPr>
              <a:defRPr sz="3200" b="1">
                <a:solidFill>
                  <a:schemeClr val="bg1"/>
                </a:solidFill>
                <a:latin typeface="+mj-lt"/>
              </a:defRPr>
            </a:lvl1pPr>
          </a:lstStyle>
          <a:p>
            <a:r>
              <a:rPr lang="en-US"/>
              <a:t>Click to edit Master title style</a:t>
            </a:r>
            <a:endParaRPr lang="en-IN"/>
          </a:p>
        </p:txBody>
      </p:sp>
      <p:sp>
        <p:nvSpPr>
          <p:cNvPr id="6" name="Text Placeholder 5">
            <a:extLst>
              <a:ext uri="{FF2B5EF4-FFF2-40B4-BE49-F238E27FC236}">
                <a16:creationId xmlns:a16="http://schemas.microsoft.com/office/drawing/2014/main" id="{A4FE007B-13D6-4FF3-BB8A-60948C326167}"/>
              </a:ext>
            </a:extLst>
          </p:cNvPr>
          <p:cNvSpPr>
            <a:spLocks noGrp="1"/>
          </p:cNvSpPr>
          <p:nvPr>
            <p:ph type="body" sz="quarter" idx="15"/>
          </p:nvPr>
        </p:nvSpPr>
        <p:spPr>
          <a:xfrm>
            <a:off x="251999" y="1080000"/>
            <a:ext cx="8544669" cy="3015067"/>
          </a:xfrm>
        </p:spPr>
        <p:txBody>
          <a:bodyPr>
            <a:normAutofit/>
          </a:bodyPr>
          <a:lstStyle>
            <a:lvl1pPr marL="457200" indent="-342900">
              <a:spcBef>
                <a:spcPts val="600"/>
              </a:spcBef>
              <a:spcAft>
                <a:spcPts val="600"/>
              </a:spcAft>
              <a:buClr>
                <a:schemeClr val="bg1"/>
              </a:buClr>
              <a:buFont typeface="Inter" panose="020B0502030000000004" pitchFamily="34" charset="0"/>
              <a:buChar char="-"/>
              <a:defRPr sz="1600">
                <a:solidFill>
                  <a:schemeClr val="bg1"/>
                </a:solidFill>
                <a:latin typeface="+mn-lt"/>
              </a:defRPr>
            </a:lvl1pPr>
            <a:lvl2pPr marL="914400" indent="-317500">
              <a:spcBef>
                <a:spcPts val="600"/>
              </a:spcBef>
              <a:spcAft>
                <a:spcPts val="600"/>
              </a:spcAft>
              <a:buClr>
                <a:schemeClr val="bg1"/>
              </a:buClr>
              <a:buFont typeface="Inter" panose="020B0502030000000004" pitchFamily="34" charset="0"/>
              <a:buChar char="-"/>
              <a:defRPr sz="1600">
                <a:solidFill>
                  <a:schemeClr val="bg1"/>
                </a:solidFill>
                <a:latin typeface="+mn-lt"/>
              </a:defRPr>
            </a:lvl2pPr>
            <a:lvl3pPr marL="1339850" indent="-285750">
              <a:buClr>
                <a:schemeClr val="bg1"/>
              </a:buClr>
              <a:buFont typeface="Inter" panose="020B0502030000000004" pitchFamily="34" charset="0"/>
              <a:buChar char="-"/>
              <a:defRPr sz="1600">
                <a:solidFill>
                  <a:schemeClr val="bg1"/>
                </a:solidFill>
                <a:latin typeface="+mn-lt"/>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endParaRPr lang="en-IN"/>
          </a:p>
        </p:txBody>
      </p:sp>
    </p:spTree>
    <p:custDataLst>
      <p:tags r:id="rId1"/>
    </p:custDataLst>
    <p:extLst>
      <p:ext uri="{BB962C8B-B14F-4D97-AF65-F5344CB8AC3E}">
        <p14:creationId xmlns:p14="http://schemas.microsoft.com/office/powerpoint/2010/main" val="3097127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Introduction">
    <p:bg>
      <p:bgPr>
        <a:solidFill>
          <a:srgbClr val="FFF9E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2BCC15-FF37-4500-955B-C41664B263BA}"/>
              </a:ext>
            </a:extLst>
          </p:cNvPr>
          <p:cNvSpPr/>
          <p:nvPr userDrawn="1"/>
        </p:nvSpPr>
        <p:spPr>
          <a:xfrm>
            <a:off x="0" y="0"/>
            <a:ext cx="9144000" cy="5143500"/>
          </a:xfrm>
          <a:prstGeom prst="rect">
            <a:avLst/>
          </a:prstGeom>
          <a:solidFill>
            <a:srgbClr val="EA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4">
            <a:extLst>
              <a:ext uri="{FF2B5EF4-FFF2-40B4-BE49-F238E27FC236}">
                <a16:creationId xmlns:a16="http://schemas.microsoft.com/office/drawing/2014/main" id="{26A56AC7-8EC6-445F-B2D2-E96D04381AC7}"/>
              </a:ext>
            </a:extLst>
          </p:cNvPr>
          <p:cNvSpPr>
            <a:spLocks noGrp="1"/>
          </p:cNvSpPr>
          <p:nvPr>
            <p:ph type="title"/>
          </p:nvPr>
        </p:nvSpPr>
        <p:spPr>
          <a:xfrm>
            <a:off x="311700" y="2285400"/>
            <a:ext cx="8520600" cy="572700"/>
          </a:xfrm>
        </p:spPr>
        <p:txBody>
          <a:bodyPr/>
          <a:lstStyle>
            <a:lvl1pPr algn="ctr">
              <a:defRPr sz="3600"/>
            </a:lvl1pPr>
          </a:lstStyle>
          <a:p>
            <a:r>
              <a:rPr lang="en-US" dirty="0"/>
              <a:t>Click to edit Master title style</a:t>
            </a:r>
            <a:endParaRPr lang="en-IN" dirty="0"/>
          </a:p>
        </p:txBody>
      </p:sp>
    </p:spTree>
    <p:custDataLst>
      <p:tags r:id="rId1"/>
    </p:custDataLst>
    <p:extLst>
      <p:ext uri="{BB962C8B-B14F-4D97-AF65-F5344CB8AC3E}">
        <p14:creationId xmlns:p14="http://schemas.microsoft.com/office/powerpoint/2010/main" val="247125423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Style 03">
    <p:spTree>
      <p:nvGrpSpPr>
        <p:cNvPr id="1" name=""/>
        <p:cNvGrpSpPr/>
        <p:nvPr/>
      </p:nvGrpSpPr>
      <p:grpSpPr>
        <a:xfrm>
          <a:off x="0" y="0"/>
          <a:ext cx="0" cy="0"/>
          <a:chOff x="0" y="0"/>
          <a:chExt cx="0" cy="0"/>
        </a:xfrm>
      </p:grpSpPr>
      <p:pic>
        <p:nvPicPr>
          <p:cNvPr id="3" name="Google Shape;593;p87">
            <a:extLst>
              <a:ext uri="{FF2B5EF4-FFF2-40B4-BE49-F238E27FC236}">
                <a16:creationId xmlns:a16="http://schemas.microsoft.com/office/drawing/2014/main" id="{C84E2F75-A96F-4DBD-B22F-AA560E082BBD}"/>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pic>
        <p:nvPicPr>
          <p:cNvPr id="4" name="Google Shape;22;p3">
            <a:extLst>
              <a:ext uri="{FF2B5EF4-FFF2-40B4-BE49-F238E27FC236}">
                <a16:creationId xmlns:a16="http://schemas.microsoft.com/office/drawing/2014/main" id="{09DB8D13-7683-4DDA-8CEB-5371B4D52997}"/>
              </a:ext>
            </a:extLst>
          </p:cNvPr>
          <p:cNvPicPr preferRelativeResize="0"/>
          <p:nvPr userDrawn="1"/>
        </p:nvPicPr>
        <p:blipFill rotWithShape="1">
          <a:blip r:embed="rId4">
            <a:alphaModFix/>
          </a:blip>
          <a:srcRect t="169" b="179"/>
          <a:stretch/>
        </p:blipFill>
        <p:spPr>
          <a:xfrm>
            <a:off x="365691" y="4622356"/>
            <a:ext cx="497434" cy="155448"/>
          </a:xfrm>
          <a:prstGeom prst="rect">
            <a:avLst/>
          </a:prstGeom>
          <a:noFill/>
          <a:ln>
            <a:noFill/>
          </a:ln>
        </p:spPr>
      </p:pic>
      <p:sp>
        <p:nvSpPr>
          <p:cNvPr id="2" name="Title 1">
            <a:extLst>
              <a:ext uri="{FF2B5EF4-FFF2-40B4-BE49-F238E27FC236}">
                <a16:creationId xmlns:a16="http://schemas.microsoft.com/office/drawing/2014/main" id="{97022B7D-C2B5-4900-AD34-EEBB2D21F740}"/>
              </a:ext>
            </a:extLst>
          </p:cNvPr>
          <p:cNvSpPr>
            <a:spLocks noGrp="1"/>
          </p:cNvSpPr>
          <p:nvPr>
            <p:ph type="title"/>
          </p:nvPr>
        </p:nvSpPr>
        <p:spPr>
          <a:xfrm>
            <a:off x="713884" y="2094175"/>
            <a:ext cx="4079325" cy="955150"/>
          </a:xfrm>
        </p:spPr>
        <p:txBody>
          <a:bodyPr anchor="b"/>
          <a:lstStyle>
            <a:lvl1pPr algn="ctr">
              <a:defRPr sz="3200" b="1"/>
            </a:lvl1pPr>
          </a:lstStyle>
          <a:p>
            <a:r>
              <a:rPr lang="en-US"/>
              <a:t>Click to edit Master title style</a:t>
            </a:r>
            <a:endParaRPr lang="en-IN"/>
          </a:p>
        </p:txBody>
      </p:sp>
      <p:pic>
        <p:nvPicPr>
          <p:cNvPr id="7" name="Picture 6">
            <a:extLst>
              <a:ext uri="{FF2B5EF4-FFF2-40B4-BE49-F238E27FC236}">
                <a16:creationId xmlns:a16="http://schemas.microsoft.com/office/drawing/2014/main" id="{556F2255-FB05-4CAB-8D69-1E4597931FEF}"/>
              </a:ext>
            </a:extLst>
          </p:cNvPr>
          <p:cNvPicPr>
            <a:picLocks noChangeAspect="1"/>
          </p:cNvPicPr>
          <p:nvPr userDrawn="1"/>
        </p:nvPicPr>
        <p:blipFill>
          <a:blip r:embed="rId5"/>
          <a:stretch>
            <a:fillRect/>
          </a:stretch>
        </p:blipFill>
        <p:spPr>
          <a:xfrm>
            <a:off x="3761751" y="1579142"/>
            <a:ext cx="5297944" cy="2641515"/>
          </a:xfrm>
          <a:prstGeom prst="rect">
            <a:avLst/>
          </a:prstGeom>
        </p:spPr>
      </p:pic>
    </p:spTree>
    <p:custDataLst>
      <p:tags r:id="rId1"/>
    </p:custDataLst>
    <p:extLst>
      <p:ext uri="{BB962C8B-B14F-4D97-AF65-F5344CB8AC3E}">
        <p14:creationId xmlns:p14="http://schemas.microsoft.com/office/powerpoint/2010/main" val="783451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EDB71C-1CBF-4C11-8A1C-B203D1D240C8}"/>
              </a:ext>
            </a:extLst>
          </p:cNvPr>
          <p:cNvSpPr/>
          <p:nvPr userDrawn="1"/>
        </p:nvSpPr>
        <p:spPr>
          <a:xfrm>
            <a:off x="0" y="0"/>
            <a:ext cx="9144000" cy="5143500"/>
          </a:xfrm>
          <a:prstGeom prst="rect">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2">
            <a:extLst>
              <a:ext uri="{FF2B5EF4-FFF2-40B4-BE49-F238E27FC236}">
                <a16:creationId xmlns:a16="http://schemas.microsoft.com/office/drawing/2014/main" id="{915D21BB-5665-4DE7-A897-54A56AF60E80}"/>
              </a:ext>
            </a:extLst>
          </p:cNvPr>
          <p:cNvSpPr>
            <a:spLocks noGrp="1"/>
          </p:cNvSpPr>
          <p:nvPr>
            <p:ph type="title"/>
          </p:nvPr>
        </p:nvSpPr>
        <p:spPr>
          <a:xfrm>
            <a:off x="252000" y="252000"/>
            <a:ext cx="8544670" cy="572700"/>
          </a:xfrm>
        </p:spPr>
        <p:txBody>
          <a:bodyPr>
            <a:noAutofit/>
          </a:bodyPr>
          <a:lstStyle>
            <a:lvl1pPr>
              <a:defRPr sz="3200" b="1">
                <a:solidFill>
                  <a:schemeClr val="bg1"/>
                </a:solidFill>
                <a:latin typeface="+mj-lt"/>
              </a:defRPr>
            </a:lvl1pPr>
          </a:lstStyle>
          <a:p>
            <a:r>
              <a:rPr lang="en-US"/>
              <a:t>Click to edit Master title style</a:t>
            </a:r>
            <a:endParaRPr lang="en-IN"/>
          </a:p>
        </p:txBody>
      </p:sp>
      <p:sp>
        <p:nvSpPr>
          <p:cNvPr id="6" name="Text Placeholder 5">
            <a:extLst>
              <a:ext uri="{FF2B5EF4-FFF2-40B4-BE49-F238E27FC236}">
                <a16:creationId xmlns:a16="http://schemas.microsoft.com/office/drawing/2014/main" id="{A4FE007B-13D6-4FF3-BB8A-60948C326167}"/>
              </a:ext>
            </a:extLst>
          </p:cNvPr>
          <p:cNvSpPr>
            <a:spLocks noGrp="1"/>
          </p:cNvSpPr>
          <p:nvPr>
            <p:ph type="body" sz="quarter" idx="15"/>
          </p:nvPr>
        </p:nvSpPr>
        <p:spPr>
          <a:xfrm>
            <a:off x="251999" y="1440000"/>
            <a:ext cx="8544669" cy="3015067"/>
          </a:xfrm>
          <a:prstGeom prst="rect">
            <a:avLst/>
          </a:prstGeom>
        </p:spPr>
        <p:txBody>
          <a:bodyPr>
            <a:normAutofit/>
          </a:bodyPr>
          <a:lstStyle>
            <a:lvl1pPr marL="457200" indent="-342900">
              <a:spcBef>
                <a:spcPts val="600"/>
              </a:spcBef>
              <a:spcAft>
                <a:spcPts val="600"/>
              </a:spcAft>
              <a:buClr>
                <a:schemeClr val="bg1"/>
              </a:buClr>
              <a:buSzPct val="113000"/>
              <a:buFont typeface="Inter" panose="020B0502030000000004" pitchFamily="34" charset="0"/>
              <a:buChar char="●"/>
              <a:defRPr sz="1600">
                <a:solidFill>
                  <a:schemeClr val="bg1"/>
                </a:solidFill>
                <a:latin typeface="+mn-lt"/>
              </a:defRPr>
            </a:lvl1pPr>
            <a:lvl2pPr marL="914400" indent="-317500">
              <a:spcBef>
                <a:spcPts val="600"/>
              </a:spcBef>
              <a:spcAft>
                <a:spcPts val="600"/>
              </a:spcAft>
              <a:buClr>
                <a:schemeClr val="bg1"/>
              </a:buClr>
              <a:buSzPct val="113000"/>
              <a:buFont typeface="Inter" panose="020B0502030000000004" pitchFamily="34" charset="0"/>
              <a:buChar char="-"/>
              <a:defRPr sz="1600">
                <a:solidFill>
                  <a:schemeClr val="bg1"/>
                </a:solidFill>
                <a:latin typeface="+mn-lt"/>
              </a:defRPr>
            </a:lvl2pPr>
            <a:lvl3pPr marL="1339850" indent="-285750">
              <a:buClr>
                <a:schemeClr val="bg1"/>
              </a:buClr>
              <a:buSzPct val="113000"/>
              <a:buFont typeface="Inter" panose="020B0502030000000004" pitchFamily="34" charset="0"/>
              <a:buChar char="●"/>
              <a:defRPr sz="1600">
                <a:solidFill>
                  <a:schemeClr val="bg1"/>
                </a:solidFill>
                <a:latin typeface="+mn-lt"/>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endParaRPr lang="en-IN"/>
          </a:p>
        </p:txBody>
      </p:sp>
      <p:sp>
        <p:nvSpPr>
          <p:cNvPr id="8" name="Text Placeholder 5">
            <a:extLst>
              <a:ext uri="{FF2B5EF4-FFF2-40B4-BE49-F238E27FC236}">
                <a16:creationId xmlns:a16="http://schemas.microsoft.com/office/drawing/2014/main" id="{4C8C70CC-9098-4E06-8E37-A4A8517433CC}"/>
              </a:ext>
            </a:extLst>
          </p:cNvPr>
          <p:cNvSpPr>
            <a:spLocks noGrp="1"/>
          </p:cNvSpPr>
          <p:nvPr>
            <p:ph type="body" sz="quarter" idx="16"/>
          </p:nvPr>
        </p:nvSpPr>
        <p:spPr>
          <a:xfrm>
            <a:off x="251998" y="828000"/>
            <a:ext cx="8640001" cy="462867"/>
          </a:xfrm>
          <a:prstGeom prst="rect">
            <a:avLst/>
          </a:prstGeom>
        </p:spPr>
        <p:txBody>
          <a:bodyPr lIns="90000">
            <a:normAutofit/>
          </a:bodyPr>
          <a:lstStyle>
            <a:lvl1pPr marL="0" indent="0">
              <a:lnSpc>
                <a:spcPct val="100000"/>
              </a:lnSpc>
              <a:spcBef>
                <a:spcPts val="0"/>
              </a:spcBef>
              <a:spcAft>
                <a:spcPts val="0"/>
              </a:spcAft>
              <a:buClr>
                <a:schemeClr val="bg1"/>
              </a:buClr>
              <a:buFont typeface="Inter" panose="020B0502030000000004" pitchFamily="34" charset="0"/>
              <a:buNone/>
              <a:defRPr sz="1600" b="0" i="1">
                <a:solidFill>
                  <a:schemeClr val="bg1"/>
                </a:solidFill>
                <a:latin typeface="+mn-lt"/>
              </a:defRPr>
            </a:lvl1pPr>
            <a:lvl2pPr marL="5969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2pPr>
            <a:lvl3pPr marL="10541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3pPr>
            <a:lvl4pPr>
              <a:defRPr sz="1600">
                <a:solidFill>
                  <a:schemeClr val="bg1"/>
                </a:solidFill>
              </a:defRPr>
            </a:lvl4pPr>
            <a:lvl5pPr>
              <a:defRPr sz="1600">
                <a:solidFill>
                  <a:schemeClr val="bg1"/>
                </a:solidFill>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876668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EDB71C-1CBF-4C11-8A1C-B203D1D240C8}"/>
              </a:ext>
            </a:extLst>
          </p:cNvPr>
          <p:cNvSpPr/>
          <p:nvPr userDrawn="1"/>
        </p:nvSpPr>
        <p:spPr>
          <a:xfrm>
            <a:off x="0" y="0"/>
            <a:ext cx="9144000" cy="5143500"/>
          </a:xfrm>
          <a:prstGeom prst="rect">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2">
            <a:extLst>
              <a:ext uri="{FF2B5EF4-FFF2-40B4-BE49-F238E27FC236}">
                <a16:creationId xmlns:a16="http://schemas.microsoft.com/office/drawing/2014/main" id="{915D21BB-5665-4DE7-A897-54A56AF60E80}"/>
              </a:ext>
            </a:extLst>
          </p:cNvPr>
          <p:cNvSpPr>
            <a:spLocks noGrp="1"/>
          </p:cNvSpPr>
          <p:nvPr>
            <p:ph type="title"/>
          </p:nvPr>
        </p:nvSpPr>
        <p:spPr>
          <a:xfrm>
            <a:off x="252000" y="252000"/>
            <a:ext cx="8544670" cy="572700"/>
          </a:xfrm>
        </p:spPr>
        <p:txBody>
          <a:bodyPr>
            <a:noAutofit/>
          </a:bodyPr>
          <a:lstStyle>
            <a:lvl1pPr>
              <a:defRPr sz="3200" b="1">
                <a:solidFill>
                  <a:schemeClr val="bg1"/>
                </a:solidFill>
                <a:latin typeface="+mj-lt"/>
              </a:defRPr>
            </a:lvl1pPr>
          </a:lstStyle>
          <a:p>
            <a:r>
              <a:rPr lang="en-US"/>
              <a:t>Click to edit Master title style</a:t>
            </a:r>
            <a:endParaRPr lang="en-IN"/>
          </a:p>
        </p:txBody>
      </p:sp>
      <p:sp>
        <p:nvSpPr>
          <p:cNvPr id="8" name="Text Placeholder 5">
            <a:extLst>
              <a:ext uri="{FF2B5EF4-FFF2-40B4-BE49-F238E27FC236}">
                <a16:creationId xmlns:a16="http://schemas.microsoft.com/office/drawing/2014/main" id="{4C8C70CC-9098-4E06-8E37-A4A8517433CC}"/>
              </a:ext>
            </a:extLst>
          </p:cNvPr>
          <p:cNvSpPr>
            <a:spLocks noGrp="1"/>
          </p:cNvSpPr>
          <p:nvPr>
            <p:ph type="body" sz="quarter" idx="16"/>
          </p:nvPr>
        </p:nvSpPr>
        <p:spPr>
          <a:xfrm>
            <a:off x="251998" y="828000"/>
            <a:ext cx="8640001" cy="462867"/>
          </a:xfrm>
          <a:prstGeom prst="rect">
            <a:avLst/>
          </a:prstGeom>
        </p:spPr>
        <p:txBody>
          <a:bodyPr lIns="90000">
            <a:normAutofit/>
          </a:bodyPr>
          <a:lstStyle>
            <a:lvl1pPr marL="0" indent="0">
              <a:lnSpc>
                <a:spcPct val="100000"/>
              </a:lnSpc>
              <a:spcBef>
                <a:spcPts val="0"/>
              </a:spcBef>
              <a:spcAft>
                <a:spcPts val="0"/>
              </a:spcAft>
              <a:buClr>
                <a:schemeClr val="bg1"/>
              </a:buClr>
              <a:buFont typeface="Inter" panose="020B0502030000000004" pitchFamily="34" charset="0"/>
              <a:buNone/>
              <a:defRPr sz="1600" b="0" i="1">
                <a:solidFill>
                  <a:schemeClr val="bg1"/>
                </a:solidFill>
                <a:latin typeface="+mn-lt"/>
              </a:defRPr>
            </a:lvl1pPr>
            <a:lvl2pPr marL="5969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2pPr>
            <a:lvl3pPr marL="10541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3pPr>
            <a:lvl4pPr>
              <a:defRPr sz="1600">
                <a:solidFill>
                  <a:schemeClr val="bg1"/>
                </a:solidFill>
              </a:defRPr>
            </a:lvl4pPr>
            <a:lvl5pPr>
              <a:defRPr sz="1600">
                <a:solidFill>
                  <a:schemeClr val="bg1"/>
                </a:solidFill>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1678870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EDB71C-1CBF-4C11-8A1C-B203D1D240C8}"/>
              </a:ext>
            </a:extLst>
          </p:cNvPr>
          <p:cNvSpPr/>
          <p:nvPr userDrawn="1"/>
        </p:nvSpPr>
        <p:spPr>
          <a:xfrm>
            <a:off x="0" y="0"/>
            <a:ext cx="9144000" cy="5143500"/>
          </a:xfrm>
          <a:prstGeom prst="rect">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2">
            <a:extLst>
              <a:ext uri="{FF2B5EF4-FFF2-40B4-BE49-F238E27FC236}">
                <a16:creationId xmlns:a16="http://schemas.microsoft.com/office/drawing/2014/main" id="{915D21BB-5665-4DE7-A897-54A56AF60E80}"/>
              </a:ext>
            </a:extLst>
          </p:cNvPr>
          <p:cNvSpPr>
            <a:spLocks noGrp="1"/>
          </p:cNvSpPr>
          <p:nvPr>
            <p:ph type="title"/>
          </p:nvPr>
        </p:nvSpPr>
        <p:spPr>
          <a:xfrm>
            <a:off x="252000" y="252000"/>
            <a:ext cx="8544670" cy="572700"/>
          </a:xfrm>
        </p:spPr>
        <p:txBody>
          <a:bodyPr>
            <a:noAutofit/>
          </a:bodyPr>
          <a:lstStyle>
            <a:lvl1pPr>
              <a:defRPr sz="3200" b="1">
                <a:solidFill>
                  <a:schemeClr val="bg1"/>
                </a:solidFill>
                <a:latin typeface="+mj-lt"/>
              </a:defRPr>
            </a:lvl1pPr>
          </a:lstStyle>
          <a:p>
            <a:r>
              <a:rPr lang="en-US"/>
              <a:t>Click to edit Master title style</a:t>
            </a:r>
            <a:endParaRPr lang="en-IN"/>
          </a:p>
        </p:txBody>
      </p:sp>
    </p:spTree>
    <p:custDataLst>
      <p:tags r:id="rId1"/>
    </p:custDataLst>
    <p:extLst>
      <p:ext uri="{BB962C8B-B14F-4D97-AF65-F5344CB8AC3E}">
        <p14:creationId xmlns:p14="http://schemas.microsoft.com/office/powerpoint/2010/main" val="1434403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duction_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54C0AE-742C-454D-A8BE-CF55A4D56F59}"/>
              </a:ext>
            </a:extLst>
          </p:cNvPr>
          <p:cNvSpPr/>
          <p:nvPr userDrawn="1"/>
        </p:nvSpPr>
        <p:spPr>
          <a:xfrm>
            <a:off x="0" y="0"/>
            <a:ext cx="9144000" cy="5143500"/>
          </a:xfrm>
          <a:prstGeom prst="rect">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itle 2">
            <a:extLst>
              <a:ext uri="{FF2B5EF4-FFF2-40B4-BE49-F238E27FC236}">
                <a16:creationId xmlns:a16="http://schemas.microsoft.com/office/drawing/2014/main" id="{93F904A6-9238-451A-9B63-F47551B5ABCB}"/>
              </a:ext>
            </a:extLst>
          </p:cNvPr>
          <p:cNvSpPr>
            <a:spLocks noGrp="1"/>
          </p:cNvSpPr>
          <p:nvPr>
            <p:ph type="title"/>
          </p:nvPr>
        </p:nvSpPr>
        <p:spPr>
          <a:xfrm>
            <a:off x="252000" y="252000"/>
            <a:ext cx="4654550" cy="572700"/>
          </a:xfrm>
        </p:spPr>
        <p:txBody>
          <a:bodyPr>
            <a:noAutofit/>
          </a:bodyPr>
          <a:lstStyle>
            <a:lvl1pPr>
              <a:defRPr sz="3200" b="1">
                <a:solidFill>
                  <a:schemeClr val="bg1"/>
                </a:solidFill>
                <a:latin typeface="+mj-lt"/>
              </a:defRPr>
            </a:lvl1pPr>
          </a:lstStyle>
          <a:p>
            <a:r>
              <a:rPr lang="en-US"/>
              <a:t>Click to edit Master</a:t>
            </a:r>
            <a:endParaRPr lang="en-IN"/>
          </a:p>
        </p:txBody>
      </p:sp>
      <p:sp>
        <p:nvSpPr>
          <p:cNvPr id="12" name="Picture Placeholder 6">
            <a:extLst>
              <a:ext uri="{FF2B5EF4-FFF2-40B4-BE49-F238E27FC236}">
                <a16:creationId xmlns:a16="http://schemas.microsoft.com/office/drawing/2014/main" id="{EDC8F987-DBBC-44A4-9ACD-1458831011CC}"/>
              </a:ext>
            </a:extLst>
          </p:cNvPr>
          <p:cNvSpPr>
            <a:spLocks noGrp="1"/>
          </p:cNvSpPr>
          <p:nvPr>
            <p:ph type="pic" sz="quarter" idx="14"/>
          </p:nvPr>
        </p:nvSpPr>
        <p:spPr>
          <a:xfrm>
            <a:off x="5182766" y="411750"/>
            <a:ext cx="3598862" cy="4320000"/>
          </a:xfrm>
          <a:prstGeom prst="rect">
            <a:avLst/>
          </a:prstGeom>
        </p:spPr>
        <p:txBody>
          <a:bodyPr/>
          <a:lstStyle/>
          <a:p>
            <a:endParaRPr lang="en-IN"/>
          </a:p>
        </p:txBody>
      </p:sp>
      <p:sp>
        <p:nvSpPr>
          <p:cNvPr id="7" name="Text Placeholder 5">
            <a:extLst>
              <a:ext uri="{FF2B5EF4-FFF2-40B4-BE49-F238E27FC236}">
                <a16:creationId xmlns:a16="http://schemas.microsoft.com/office/drawing/2014/main" id="{75E1A589-F409-4162-BC92-268F67288467}"/>
              </a:ext>
            </a:extLst>
          </p:cNvPr>
          <p:cNvSpPr>
            <a:spLocks noGrp="1"/>
          </p:cNvSpPr>
          <p:nvPr>
            <p:ph type="body" sz="quarter" idx="16"/>
          </p:nvPr>
        </p:nvSpPr>
        <p:spPr>
          <a:xfrm>
            <a:off x="251998" y="828000"/>
            <a:ext cx="4654549" cy="462867"/>
          </a:xfrm>
          <a:prstGeom prst="rect">
            <a:avLst/>
          </a:prstGeom>
        </p:spPr>
        <p:txBody>
          <a:bodyPr lIns="90000">
            <a:normAutofit/>
          </a:bodyPr>
          <a:lstStyle>
            <a:lvl1pPr marL="0" indent="0">
              <a:lnSpc>
                <a:spcPct val="100000"/>
              </a:lnSpc>
              <a:spcBef>
                <a:spcPts val="0"/>
              </a:spcBef>
              <a:spcAft>
                <a:spcPts val="0"/>
              </a:spcAft>
              <a:buClr>
                <a:schemeClr val="bg1"/>
              </a:buClr>
              <a:buFont typeface="Inter" panose="020B0502030000000004" pitchFamily="34" charset="0"/>
              <a:buNone/>
              <a:defRPr sz="1600" b="0" i="1">
                <a:solidFill>
                  <a:schemeClr val="bg1"/>
                </a:solidFill>
                <a:latin typeface="+mn-lt"/>
              </a:defRPr>
            </a:lvl1pPr>
            <a:lvl2pPr marL="5969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2pPr>
            <a:lvl3pPr marL="10541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3pPr>
            <a:lvl4pPr>
              <a:defRPr sz="1600">
                <a:solidFill>
                  <a:schemeClr val="bg1"/>
                </a:solidFill>
              </a:defRPr>
            </a:lvl4pPr>
            <a:lvl5pPr>
              <a:defRPr sz="1600">
                <a:solidFill>
                  <a:schemeClr val="bg1"/>
                </a:solidFill>
              </a:defRPr>
            </a:lvl5pPr>
          </a:lstStyle>
          <a:p>
            <a:pPr lvl="0"/>
            <a:r>
              <a:rPr lang="en-US"/>
              <a:t>Click to edit Master text styles</a:t>
            </a:r>
          </a:p>
        </p:txBody>
      </p:sp>
      <p:sp>
        <p:nvSpPr>
          <p:cNvPr id="8" name="Google Shape;552;p77">
            <a:extLst>
              <a:ext uri="{FF2B5EF4-FFF2-40B4-BE49-F238E27FC236}">
                <a16:creationId xmlns:a16="http://schemas.microsoft.com/office/drawing/2014/main" id="{41C50704-0B04-4E45-9F9F-9BB700A73194}"/>
              </a:ext>
            </a:extLst>
          </p:cNvPr>
          <p:cNvSpPr txBox="1">
            <a:spLocks noGrp="1"/>
          </p:cNvSpPr>
          <p:nvPr>
            <p:ph type="body" idx="1"/>
          </p:nvPr>
        </p:nvSpPr>
        <p:spPr>
          <a:xfrm>
            <a:off x="252000" y="1439999"/>
            <a:ext cx="4402570" cy="3224149"/>
          </a:xfrm>
          <a:prstGeom prst="rect">
            <a:avLst/>
          </a:prstGeom>
        </p:spPr>
        <p:txBody>
          <a:bodyPr spcFirstLastPara="1" wrap="square" lIns="91425" tIns="91425" rIns="91425" bIns="91425" anchor="t" anchorCtr="0">
            <a:noAutofit/>
          </a:bodyPr>
          <a:lstStyle>
            <a:lvl1pPr marL="457200" lvl="0" indent="-331200">
              <a:lnSpc>
                <a:spcPct val="150000"/>
              </a:lnSpc>
              <a:spcBef>
                <a:spcPts val="600"/>
              </a:spcBef>
              <a:spcAft>
                <a:spcPts val="600"/>
              </a:spcAft>
              <a:buClr>
                <a:schemeClr val="bg1"/>
              </a:buClr>
              <a:buSzPts val="1800"/>
              <a:buChar char="●"/>
              <a:defRPr>
                <a:solidFill>
                  <a:schemeClr val="bg1"/>
                </a:solidFill>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ustDataLst>
      <p:tags r:id="rId1"/>
    </p:custDataLst>
    <p:extLst>
      <p:ext uri="{BB962C8B-B14F-4D97-AF65-F5344CB8AC3E}">
        <p14:creationId xmlns:p14="http://schemas.microsoft.com/office/powerpoint/2010/main" val="74097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EDB71C-1CBF-4C11-8A1C-B203D1D240C8}"/>
              </a:ext>
            </a:extLst>
          </p:cNvPr>
          <p:cNvSpPr/>
          <p:nvPr userDrawn="1"/>
        </p:nvSpPr>
        <p:spPr>
          <a:xfrm>
            <a:off x="0" y="0"/>
            <a:ext cx="9144000" cy="5143500"/>
          </a:xfrm>
          <a:prstGeom prst="rect">
            <a:avLst/>
          </a:prstGeom>
          <a:solidFill>
            <a:srgbClr val="12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2">
            <a:extLst>
              <a:ext uri="{FF2B5EF4-FFF2-40B4-BE49-F238E27FC236}">
                <a16:creationId xmlns:a16="http://schemas.microsoft.com/office/drawing/2014/main" id="{915D21BB-5665-4DE7-A897-54A56AF60E80}"/>
              </a:ext>
            </a:extLst>
          </p:cNvPr>
          <p:cNvSpPr>
            <a:spLocks noGrp="1"/>
          </p:cNvSpPr>
          <p:nvPr>
            <p:ph type="title"/>
          </p:nvPr>
        </p:nvSpPr>
        <p:spPr>
          <a:xfrm>
            <a:off x="252000" y="252000"/>
            <a:ext cx="8533225" cy="572700"/>
          </a:xfrm>
        </p:spPr>
        <p:txBody>
          <a:bodyPr>
            <a:noAutofit/>
          </a:bodyPr>
          <a:lstStyle>
            <a:lvl1pPr>
              <a:defRPr sz="3200" b="1">
                <a:solidFill>
                  <a:schemeClr val="bg1"/>
                </a:solidFill>
                <a:latin typeface="+mj-lt"/>
              </a:defRPr>
            </a:lvl1pPr>
          </a:lstStyle>
          <a:p>
            <a:r>
              <a:rPr lang="en-US"/>
              <a:t>Click to edit Master title style</a:t>
            </a:r>
            <a:endParaRPr lang="en-IN"/>
          </a:p>
        </p:txBody>
      </p:sp>
      <p:sp>
        <p:nvSpPr>
          <p:cNvPr id="7" name="Picture Placeholder 6">
            <a:extLst>
              <a:ext uri="{FF2B5EF4-FFF2-40B4-BE49-F238E27FC236}">
                <a16:creationId xmlns:a16="http://schemas.microsoft.com/office/drawing/2014/main" id="{C2281057-26C4-414C-B746-CCF8E8E08AAD}"/>
              </a:ext>
            </a:extLst>
          </p:cNvPr>
          <p:cNvSpPr>
            <a:spLocks noGrp="1"/>
          </p:cNvSpPr>
          <p:nvPr>
            <p:ph type="pic" sz="quarter" idx="14"/>
          </p:nvPr>
        </p:nvSpPr>
        <p:spPr>
          <a:xfrm>
            <a:off x="5139964" y="1019993"/>
            <a:ext cx="3645711" cy="3472545"/>
          </a:xfrm>
          <a:prstGeom prst="rect">
            <a:avLst/>
          </a:prstGeom>
        </p:spPr>
        <p:txBody>
          <a:bodyPr/>
          <a:lstStyle/>
          <a:p>
            <a:endParaRPr lang="en-IN"/>
          </a:p>
        </p:txBody>
      </p:sp>
      <p:sp>
        <p:nvSpPr>
          <p:cNvPr id="8" name="Text Placeholder 5">
            <a:extLst>
              <a:ext uri="{FF2B5EF4-FFF2-40B4-BE49-F238E27FC236}">
                <a16:creationId xmlns:a16="http://schemas.microsoft.com/office/drawing/2014/main" id="{ADFFE1E1-3FFF-40EC-8357-77C1E45DF10B}"/>
              </a:ext>
            </a:extLst>
          </p:cNvPr>
          <p:cNvSpPr>
            <a:spLocks noGrp="1"/>
          </p:cNvSpPr>
          <p:nvPr>
            <p:ph type="body" sz="quarter" idx="16"/>
          </p:nvPr>
        </p:nvSpPr>
        <p:spPr>
          <a:xfrm>
            <a:off x="251999" y="828000"/>
            <a:ext cx="4402570" cy="462867"/>
          </a:xfrm>
          <a:prstGeom prst="rect">
            <a:avLst/>
          </a:prstGeom>
        </p:spPr>
        <p:txBody>
          <a:bodyPr lIns="90000">
            <a:normAutofit/>
          </a:bodyPr>
          <a:lstStyle>
            <a:lvl1pPr marL="0" indent="0">
              <a:lnSpc>
                <a:spcPct val="100000"/>
              </a:lnSpc>
              <a:spcBef>
                <a:spcPts val="0"/>
              </a:spcBef>
              <a:spcAft>
                <a:spcPts val="0"/>
              </a:spcAft>
              <a:buClr>
                <a:schemeClr val="bg1"/>
              </a:buClr>
              <a:buFont typeface="Inter" panose="020B0502030000000004" pitchFamily="34" charset="0"/>
              <a:buNone/>
              <a:defRPr sz="1600" b="0" i="1">
                <a:solidFill>
                  <a:schemeClr val="bg1"/>
                </a:solidFill>
                <a:latin typeface="+mn-lt"/>
              </a:defRPr>
            </a:lvl1pPr>
            <a:lvl2pPr marL="5969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2pPr>
            <a:lvl3pPr marL="10541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3pPr>
            <a:lvl4pPr>
              <a:defRPr sz="1600">
                <a:solidFill>
                  <a:schemeClr val="bg1"/>
                </a:solidFill>
              </a:defRPr>
            </a:lvl4pPr>
            <a:lvl5pPr>
              <a:defRPr sz="1600">
                <a:solidFill>
                  <a:schemeClr val="bg1"/>
                </a:solidFill>
              </a:defRPr>
            </a:lvl5pPr>
          </a:lstStyle>
          <a:p>
            <a:pPr lvl="0"/>
            <a:r>
              <a:rPr lang="en-US"/>
              <a:t>Click to edit Master text styles</a:t>
            </a:r>
          </a:p>
        </p:txBody>
      </p:sp>
      <p:sp>
        <p:nvSpPr>
          <p:cNvPr id="9" name="Google Shape;552;p77">
            <a:extLst>
              <a:ext uri="{FF2B5EF4-FFF2-40B4-BE49-F238E27FC236}">
                <a16:creationId xmlns:a16="http://schemas.microsoft.com/office/drawing/2014/main" id="{478E85B6-6A0D-4FA0-9965-791B7AFF9CDC}"/>
              </a:ext>
            </a:extLst>
          </p:cNvPr>
          <p:cNvSpPr txBox="1">
            <a:spLocks noGrp="1"/>
          </p:cNvSpPr>
          <p:nvPr>
            <p:ph type="body" idx="1"/>
          </p:nvPr>
        </p:nvSpPr>
        <p:spPr>
          <a:xfrm>
            <a:off x="252000" y="1439999"/>
            <a:ext cx="4402570" cy="3224149"/>
          </a:xfrm>
          <a:prstGeom prst="rect">
            <a:avLst/>
          </a:prstGeom>
        </p:spPr>
        <p:txBody>
          <a:bodyPr spcFirstLastPara="1" wrap="square" lIns="91425" tIns="91425" rIns="91425" bIns="91425" anchor="t" anchorCtr="0">
            <a:noAutofit/>
          </a:bodyPr>
          <a:lstStyle>
            <a:lvl1pPr marL="457200" lvl="0" indent="-331200">
              <a:lnSpc>
                <a:spcPct val="150000"/>
              </a:lnSpc>
              <a:spcBef>
                <a:spcPts val="600"/>
              </a:spcBef>
              <a:spcAft>
                <a:spcPts val="600"/>
              </a:spcAft>
              <a:buClr>
                <a:schemeClr val="bg1"/>
              </a:buClr>
              <a:buSzPts val="1800"/>
              <a:buChar char="●"/>
              <a:defRPr sz="1600">
                <a:solidFill>
                  <a:schemeClr val="bg1"/>
                </a:solidFill>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ustDataLst>
      <p:tags r:id="rId1"/>
    </p:custDataLst>
    <p:extLst>
      <p:ext uri="{BB962C8B-B14F-4D97-AF65-F5344CB8AC3E}">
        <p14:creationId xmlns:p14="http://schemas.microsoft.com/office/powerpoint/2010/main" val="1970076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1" preserve="1" userDrawn="1">
  <p:cSld name="Quote 1">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4" name="Text Placeholder 5">
            <a:extLst>
              <a:ext uri="{FF2B5EF4-FFF2-40B4-BE49-F238E27FC236}">
                <a16:creationId xmlns:a16="http://schemas.microsoft.com/office/drawing/2014/main" id="{7A1B130A-15EF-426C-8C56-EB809B8A59EC}"/>
              </a:ext>
            </a:extLst>
          </p:cNvPr>
          <p:cNvSpPr>
            <a:spLocks noGrp="1"/>
          </p:cNvSpPr>
          <p:nvPr>
            <p:ph type="body" sz="quarter" idx="16"/>
          </p:nvPr>
        </p:nvSpPr>
        <p:spPr>
          <a:xfrm>
            <a:off x="251998" y="828000"/>
            <a:ext cx="8533227" cy="444000"/>
          </a:xfrm>
          <a:prstGeom prst="rect">
            <a:avLst/>
          </a:prstGeom>
        </p:spPr>
        <p:txBody>
          <a:bodyPr lIns="90000">
            <a:normAutofit/>
          </a:bodyPr>
          <a:lstStyle>
            <a:lvl1pPr marL="0" indent="0">
              <a:lnSpc>
                <a:spcPct val="100000"/>
              </a:lnSpc>
              <a:spcBef>
                <a:spcPts val="0"/>
              </a:spcBef>
              <a:spcAft>
                <a:spcPts val="0"/>
              </a:spcAft>
              <a:buClr>
                <a:schemeClr val="bg1"/>
              </a:buClr>
              <a:buFont typeface="Inter" panose="020B0502030000000004" pitchFamily="34" charset="0"/>
              <a:buNone/>
              <a:defRPr sz="1600" b="0" i="1">
                <a:solidFill>
                  <a:srgbClr val="121212"/>
                </a:solidFill>
                <a:latin typeface="+mn-lt"/>
              </a:defRPr>
            </a:lvl1pPr>
            <a:lvl2pPr marL="5969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2pPr>
            <a:lvl3pPr marL="1054100" indent="0">
              <a:lnSpc>
                <a:spcPct val="100000"/>
              </a:lnSpc>
              <a:spcBef>
                <a:spcPts val="0"/>
              </a:spcBef>
              <a:spcAft>
                <a:spcPts val="0"/>
              </a:spcAft>
              <a:buClr>
                <a:schemeClr val="bg1"/>
              </a:buClr>
              <a:buFont typeface="Inter" panose="020B0502030000000004" pitchFamily="34" charset="0"/>
              <a:buNone/>
              <a:defRPr sz="1600">
                <a:solidFill>
                  <a:schemeClr val="bg1"/>
                </a:solidFill>
                <a:latin typeface="+mn-lt"/>
              </a:defRPr>
            </a:lvl3pPr>
            <a:lvl4pPr>
              <a:defRPr sz="1600">
                <a:solidFill>
                  <a:schemeClr val="bg1"/>
                </a:solidFill>
              </a:defRPr>
            </a:lvl4pPr>
            <a:lvl5pPr>
              <a:defRPr sz="1600">
                <a:solidFill>
                  <a:schemeClr val="bg1"/>
                </a:solidFill>
              </a:defRPr>
            </a:lvl5pPr>
          </a:lstStyle>
          <a:p>
            <a:pPr lvl="0"/>
            <a:r>
              <a:rPr lang="en-US"/>
              <a:t>Click to edit Master text styles</a:t>
            </a:r>
          </a:p>
        </p:txBody>
      </p:sp>
      <p:sp>
        <p:nvSpPr>
          <p:cNvPr id="3" name="Title 2">
            <a:extLst>
              <a:ext uri="{FF2B5EF4-FFF2-40B4-BE49-F238E27FC236}">
                <a16:creationId xmlns:a16="http://schemas.microsoft.com/office/drawing/2014/main" id="{9C303FF7-B55E-4191-B507-D734B7BD7903}"/>
              </a:ext>
            </a:extLst>
          </p:cNvPr>
          <p:cNvSpPr>
            <a:spLocks noGrp="1"/>
          </p:cNvSpPr>
          <p:nvPr>
            <p:ph type="title"/>
          </p:nvPr>
        </p:nvSpPr>
        <p:spPr>
          <a:xfrm>
            <a:off x="252000" y="252000"/>
            <a:ext cx="8514797" cy="572700"/>
          </a:xfrm>
        </p:spPr>
        <p:txBody>
          <a:bodyPr/>
          <a:lstStyle>
            <a:lvl1pPr>
              <a:defRPr sz="3200"/>
            </a:lvl1pPr>
          </a:lstStyle>
          <a:p>
            <a:r>
              <a:rPr lang="en-US"/>
              <a:t>Click to edit Master title style</a:t>
            </a:r>
            <a:endParaRPr lang="en-IN"/>
          </a:p>
        </p:txBody>
      </p:sp>
      <p:sp>
        <p:nvSpPr>
          <p:cNvPr id="5" name="Google Shape;552;p77">
            <a:extLst>
              <a:ext uri="{FF2B5EF4-FFF2-40B4-BE49-F238E27FC236}">
                <a16:creationId xmlns:a16="http://schemas.microsoft.com/office/drawing/2014/main" id="{95B194C9-881C-4FE4-B520-FB190BD39507}"/>
              </a:ext>
            </a:extLst>
          </p:cNvPr>
          <p:cNvSpPr txBox="1">
            <a:spLocks noGrp="1"/>
          </p:cNvSpPr>
          <p:nvPr>
            <p:ph type="body" idx="1"/>
          </p:nvPr>
        </p:nvSpPr>
        <p:spPr>
          <a:xfrm>
            <a:off x="252000" y="1440000"/>
            <a:ext cx="8514797" cy="3224149"/>
          </a:xfrm>
          <a:prstGeom prst="rect">
            <a:avLst/>
          </a:prstGeom>
        </p:spPr>
        <p:txBody>
          <a:bodyPr spcFirstLastPara="1" wrap="square" lIns="91425" tIns="91425" rIns="91425" bIns="91425" anchor="t" anchorCtr="0">
            <a:noAutofit/>
          </a:bodyPr>
          <a:lstStyle>
            <a:lvl1pPr marL="457200" lvl="0" indent="-331200">
              <a:lnSpc>
                <a:spcPct val="150000"/>
              </a:lnSpc>
              <a:spcBef>
                <a:spcPts val="600"/>
              </a:spcBef>
              <a:spcAft>
                <a:spcPts val="600"/>
              </a:spcAft>
              <a:buSzPts val="1800"/>
              <a:buChar char="●"/>
              <a:defRPr sz="16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ustDataLst>
      <p:tags r:id="rId1"/>
    </p:custDataLst>
    <p:extLst>
      <p:ext uri="{BB962C8B-B14F-4D97-AF65-F5344CB8AC3E}">
        <p14:creationId xmlns:p14="http://schemas.microsoft.com/office/powerpoint/2010/main" val="3277233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39"/>
        <p:cNvGrpSpPr/>
        <p:nvPr/>
      </p:nvGrpSpPr>
      <p:grpSpPr>
        <a:xfrm>
          <a:off x="0" y="0"/>
          <a:ext cx="0" cy="0"/>
          <a:chOff x="0" y="0"/>
          <a:chExt cx="0" cy="0"/>
        </a:xfrm>
      </p:grpSpPr>
      <p:sp>
        <p:nvSpPr>
          <p:cNvPr id="540" name="Google Shape;540;p74"/>
          <p:cNvSpPr txBox="1">
            <a:spLocks noGrp="1"/>
          </p:cNvSpPr>
          <p:nvPr>
            <p:ph type="title"/>
          </p:nvPr>
        </p:nvSpPr>
        <p:spPr>
          <a:xfrm>
            <a:off x="252000" y="252000"/>
            <a:ext cx="8520600" cy="572700"/>
          </a:xfrm>
          <a:prstGeom prst="rect">
            <a:avLst/>
          </a:prstGeom>
          <a:noFill/>
          <a:ln>
            <a:noFill/>
          </a:ln>
        </p:spPr>
        <p:txBody>
          <a:bodyPr spcFirstLastPara="1" wrap="square" lIns="91425" tIns="91425" rIns="91425" bIns="91425" anchor="t" anchorCtr="0">
            <a:noAutofit/>
          </a:bodyPr>
          <a:lstStyle/>
          <a:p>
            <a:pPr lvl="0">
              <a:buClr>
                <a:schemeClr val="dk1"/>
              </a:buClr>
              <a:buSzPts val="2800"/>
              <a:buNone/>
            </a:pPr>
            <a:endParaRPr/>
          </a:p>
        </p:txBody>
      </p:sp>
    </p:spTree>
    <p:custDataLst>
      <p:tags r:id="rId28"/>
    </p:custDataLst>
    <p:extLst>
      <p:ext uri="{BB962C8B-B14F-4D97-AF65-F5344CB8AC3E}">
        <p14:creationId xmlns:p14="http://schemas.microsoft.com/office/powerpoint/2010/main" val="3234283586"/>
      </p:ext>
    </p:extLst>
  </p:cSld>
  <p:clrMap bg1="lt1" tx1="dk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chemeClr val="dk1"/>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Font typeface="Inter" panose="020B0502030000000004" pitchFamily="34" charset="0"/>
        <a:buChar char="●"/>
        <a:defRPr sz="16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59">
          <p15:clr>
            <a:srgbClr val="F26B43"/>
          </p15:clr>
        </p15:guide>
        <p15:guide id="2" pos="226">
          <p15:clr>
            <a:srgbClr val="F26B43"/>
          </p15:clr>
        </p15:guide>
        <p15:guide id="3" orient="horz" pos="463">
          <p15:clr>
            <a:srgbClr val="F26B43"/>
          </p15:clr>
        </p15:guide>
        <p15:guide id="4" orient="horz" pos="509">
          <p15:clr>
            <a:srgbClr val="F26B43"/>
          </p15:clr>
        </p15:guide>
        <p15:guide id="5" orient="horz" pos="3072">
          <p15:clr>
            <a:srgbClr val="F26B43"/>
          </p15:clr>
        </p15:guide>
        <p15:guide id="6" pos="553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5.svg"/><Relationship Id="rId2" Type="http://schemas.openxmlformats.org/officeDocument/2006/relationships/slideLayout" Target="../slideLayouts/slideLayout11.xml"/><Relationship Id="rId1" Type="http://schemas.openxmlformats.org/officeDocument/2006/relationships/tags" Target="../tags/tag30.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40.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4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4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4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xml"/><Relationship Id="rId1" Type="http://schemas.openxmlformats.org/officeDocument/2006/relationships/tags" Target="../tags/tag4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2.svg"/><Relationship Id="rId2" Type="http://schemas.openxmlformats.org/officeDocument/2006/relationships/slideLayout" Target="../slideLayouts/slideLayout4.xml"/><Relationship Id="rId1" Type="http://schemas.openxmlformats.org/officeDocument/2006/relationships/tags" Target="../tags/tag46.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microsoft.com/office/2007/relationships/hdphoto" Target="../media/hdphoto4.wdp"/><Relationship Id="rId2" Type="http://schemas.openxmlformats.org/officeDocument/2006/relationships/slideLayout" Target="../slideLayouts/slideLayout5.xml"/><Relationship Id="rId1" Type="http://schemas.openxmlformats.org/officeDocument/2006/relationships/tags" Target="../tags/tag47.xml"/><Relationship Id="rId6" Type="http://schemas.openxmlformats.org/officeDocument/2006/relationships/image" Target="../media/image34.png"/><Relationship Id="rId5" Type="http://schemas.microsoft.com/office/2007/relationships/hdphoto" Target="../media/hdphoto3.wdp"/><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4.xml"/><Relationship Id="rId1" Type="http://schemas.openxmlformats.org/officeDocument/2006/relationships/tags" Target="../tags/tag4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31.xml"/><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4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microsoft.com/office/2007/relationships/hdphoto" Target="../media/hdphoto5.wdp"/><Relationship Id="rId2" Type="http://schemas.openxmlformats.org/officeDocument/2006/relationships/slideLayout" Target="../slideLayouts/slideLayout5.xml"/><Relationship Id="rId1" Type="http://schemas.openxmlformats.org/officeDocument/2006/relationships/tags" Target="../tags/tag50.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51.xml"/><Relationship Id="rId5" Type="http://schemas.microsoft.com/office/2007/relationships/hdphoto" Target="../media/hdphoto6.wdp"/><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52.xml"/><Relationship Id="rId5" Type="http://schemas.openxmlformats.org/officeDocument/2006/relationships/image" Target="../media/image40.sv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tags" Target="../tags/tag5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xml"/><Relationship Id="rId1" Type="http://schemas.openxmlformats.org/officeDocument/2006/relationships/tags" Target="../tags/tag5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55.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4.xml"/><Relationship Id="rId1" Type="http://schemas.openxmlformats.org/officeDocument/2006/relationships/tags" Target="../tags/tag5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5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tags" Target="../tags/tag58.xml"/><Relationship Id="rId5" Type="http://schemas.openxmlformats.org/officeDocument/2006/relationships/image" Target="../media/image46.sv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ags" Target="../tags/tag3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59.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microsoft.com/office/2007/relationships/hdphoto" Target="../media/hdphoto8.wdp"/><Relationship Id="rId2" Type="http://schemas.openxmlformats.org/officeDocument/2006/relationships/slideLayout" Target="../slideLayouts/slideLayout5.xml"/><Relationship Id="rId1" Type="http://schemas.openxmlformats.org/officeDocument/2006/relationships/tags" Target="../tags/tag60.xml"/><Relationship Id="rId6" Type="http://schemas.openxmlformats.org/officeDocument/2006/relationships/image" Target="../media/image49.png"/><Relationship Id="rId5" Type="http://schemas.microsoft.com/office/2007/relationships/hdphoto" Target="../media/hdphoto7.wdp"/><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6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6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microsoft.com/office/2007/relationships/hdphoto" Target="../media/hdphoto10.wdp"/><Relationship Id="rId2" Type="http://schemas.openxmlformats.org/officeDocument/2006/relationships/slideLayout" Target="../slideLayouts/slideLayout5.xml"/><Relationship Id="rId1" Type="http://schemas.openxmlformats.org/officeDocument/2006/relationships/tags" Target="../tags/tag63.xml"/><Relationship Id="rId6" Type="http://schemas.openxmlformats.org/officeDocument/2006/relationships/image" Target="../media/image54.png"/><Relationship Id="rId5" Type="http://schemas.microsoft.com/office/2007/relationships/hdphoto" Target="../media/hdphoto9.wdp"/><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9.xml"/><Relationship Id="rId1" Type="http://schemas.openxmlformats.org/officeDocument/2006/relationships/tags" Target="../tags/tag6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xml"/><Relationship Id="rId1" Type="http://schemas.openxmlformats.org/officeDocument/2006/relationships/tags" Target="../tags/tag3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17.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36.xml"/><Relationship Id="rId5" Type="http://schemas.microsoft.com/office/2007/relationships/hdphoto" Target="../media/hdphoto1.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38.xml"/><Relationship Id="rId5" Type="http://schemas.microsoft.com/office/2007/relationships/hdphoto" Target="../media/hdphoto2.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2" name="Title 1">
            <a:extLst>
              <a:ext uri="{FF2B5EF4-FFF2-40B4-BE49-F238E27FC236}">
                <a16:creationId xmlns:a16="http://schemas.microsoft.com/office/drawing/2014/main" id="{4481E889-E049-4593-849E-B98326F7A8CC}"/>
              </a:ext>
            </a:extLst>
          </p:cNvPr>
          <p:cNvSpPr>
            <a:spLocks noGrp="1" noRot="1" noMove="1" noResize="1" noEditPoints="1" noAdjustHandles="1" noChangeArrowheads="1" noChangeShapeType="1"/>
          </p:cNvSpPr>
          <p:nvPr>
            <p:ph type="title"/>
          </p:nvPr>
        </p:nvSpPr>
        <p:spPr/>
        <p:txBody>
          <a:bodyPr/>
          <a:lstStyle/>
          <a:p>
            <a:r>
              <a:rPr lang="en-IN" dirty="0"/>
              <a:t>Day 5: Agenda</a:t>
            </a:r>
          </a:p>
        </p:txBody>
      </p:sp>
      <p:grpSp>
        <p:nvGrpSpPr>
          <p:cNvPr id="325" name="Group 324">
            <a:extLst>
              <a:ext uri="{FF2B5EF4-FFF2-40B4-BE49-F238E27FC236}">
                <a16:creationId xmlns:a16="http://schemas.microsoft.com/office/drawing/2014/main" id="{46C9DA3C-F012-8FB9-9BDC-37949DA9377A}"/>
              </a:ext>
            </a:extLst>
          </p:cNvPr>
          <p:cNvGrpSpPr>
            <a:grpSpLocks noGrp="1" noUngrp="1" noRot="1" noMove="1" noResize="1"/>
          </p:cNvGrpSpPr>
          <p:nvPr/>
        </p:nvGrpSpPr>
        <p:grpSpPr>
          <a:xfrm>
            <a:off x="1043541" y="1276350"/>
            <a:ext cx="7037617" cy="3466809"/>
            <a:chOff x="1043541" y="1276350"/>
            <a:chExt cx="7037617" cy="3466809"/>
          </a:xfrm>
        </p:grpSpPr>
        <p:sp>
          <p:nvSpPr>
            <p:cNvPr id="4" name="Google Shape;635;p92">
              <a:extLst>
                <a:ext uri="{FF2B5EF4-FFF2-40B4-BE49-F238E27FC236}">
                  <a16:creationId xmlns:a16="http://schemas.microsoft.com/office/drawing/2014/main" id="{3A0CA7C3-20C1-CF6C-0CB2-4B2774A53677}"/>
                </a:ext>
              </a:extLst>
            </p:cNvPr>
            <p:cNvSpPr>
              <a:spLocks noGrp="1" noRot="1" noMove="1" noResize="1" noEditPoints="1" noAdjustHandles="1" noChangeArrowheads="1" noChangeShapeType="1"/>
            </p:cNvSpPr>
            <p:nvPr/>
          </p:nvSpPr>
          <p:spPr>
            <a:xfrm>
              <a:off x="1045351" y="2152800"/>
              <a:ext cx="1260000" cy="1656000"/>
            </a:xfrm>
            <a:prstGeom prst="roundRect">
              <a:avLst>
                <a:gd name="adj" fmla="val 5423"/>
              </a:avLst>
            </a:prstGeom>
            <a:gradFill>
              <a:gsLst>
                <a:gs pos="0">
                  <a:srgbClr val="E7F4FC"/>
                </a:gs>
                <a:gs pos="100000">
                  <a:srgbClr val="CCECFF"/>
                </a:gs>
              </a:gsLst>
              <a:lin ang="16200038" scaled="0"/>
            </a:gradFill>
            <a:ln>
              <a:noFill/>
            </a:ln>
          </p:spPr>
          <p:txBody>
            <a:bodyPr spcFirstLastPara="1" wrap="square" lIns="91425" tIns="91425" rIns="91425" bIns="91425" anchor="ctr" anchorCtr="0">
              <a:noAutofit/>
            </a:bodyPr>
            <a:lstStyle/>
            <a:p>
              <a:pPr algn="ctr">
                <a:buSzPts val="1400"/>
              </a:pPr>
              <a:endParaRPr lang="en-US" noProof="0">
                <a:solidFill>
                  <a:srgbClr val="122733"/>
                </a:solidFill>
                <a:latin typeface="Inter"/>
                <a:ea typeface="Inter"/>
                <a:sym typeface="Inter"/>
              </a:endParaRPr>
            </a:p>
          </p:txBody>
        </p:sp>
        <p:sp>
          <p:nvSpPr>
            <p:cNvPr id="7" name="Google Shape;640;p92">
              <a:extLst>
                <a:ext uri="{FF2B5EF4-FFF2-40B4-BE49-F238E27FC236}">
                  <a16:creationId xmlns:a16="http://schemas.microsoft.com/office/drawing/2014/main" id="{A81FCAC3-C24A-2275-A04D-CBDCD47F694D}"/>
                </a:ext>
              </a:extLst>
            </p:cNvPr>
            <p:cNvSpPr txBox="1">
              <a:spLocks noGrp="1" noRot="1" noMove="1" noResize="1" noEditPoints="1" noAdjustHandles="1" noChangeArrowheads="1" noChangeShapeType="1"/>
            </p:cNvSpPr>
            <p:nvPr/>
          </p:nvSpPr>
          <p:spPr>
            <a:xfrm>
              <a:off x="1045351" y="2152800"/>
              <a:ext cx="1260000" cy="322378"/>
            </a:xfrm>
            <a:prstGeom prst="rect">
              <a:avLst/>
            </a:prstGeom>
            <a:noFill/>
            <a:ln>
              <a:noFill/>
            </a:ln>
          </p:spPr>
          <p:txBody>
            <a:bodyPr spcFirstLastPara="1" wrap="square" lIns="72000" tIns="72000" rIns="72000" bIns="72000" anchor="t" anchorCtr="0">
              <a:spAutoFit/>
            </a:bodyPr>
            <a:lstStyle/>
            <a:p>
              <a:pPr marL="0" lvl="0" indent="0" algn="ctr" rtl="0">
                <a:lnSpc>
                  <a:spcPct val="115000"/>
                </a:lnSpc>
                <a:spcBef>
                  <a:spcPts val="0"/>
                </a:spcBef>
                <a:spcAft>
                  <a:spcPts val="0"/>
                </a:spcAft>
                <a:buNone/>
              </a:pPr>
              <a:r>
                <a:rPr lang="en-US" sz="1000" b="1" noProof="0" dirty="0">
                  <a:solidFill>
                    <a:srgbClr val="121212"/>
                  </a:solidFill>
                  <a:latin typeface="Montserrat"/>
                  <a:ea typeface="Montserrat"/>
                  <a:cs typeface="Montserrat"/>
                  <a:sym typeface="Montserrat"/>
                </a:rPr>
                <a:t>Day 4 Recap</a:t>
              </a:r>
            </a:p>
          </p:txBody>
        </p:sp>
        <p:sp>
          <p:nvSpPr>
            <p:cNvPr id="8" name="TextBox 7">
              <a:extLst>
                <a:ext uri="{FF2B5EF4-FFF2-40B4-BE49-F238E27FC236}">
                  <a16:creationId xmlns:a16="http://schemas.microsoft.com/office/drawing/2014/main" id="{1CFD0D4E-2A3F-F3A6-A399-095F5B5014FD}"/>
                </a:ext>
              </a:extLst>
            </p:cNvPr>
            <p:cNvSpPr txBox="1">
              <a:spLocks noGrp="1" noRot="1" noMove="1" noResize="1" noEditPoints="1" noAdjustHandles="1" noChangeArrowheads="1" noChangeShapeType="1"/>
            </p:cNvSpPr>
            <p:nvPr/>
          </p:nvSpPr>
          <p:spPr>
            <a:xfrm>
              <a:off x="1043541" y="2808000"/>
              <a:ext cx="1263620" cy="253916"/>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400"/>
                <a:buFont typeface="Arial"/>
                <a:buNone/>
              </a:pPr>
              <a:r>
                <a:rPr lang="en-US" sz="1050" b="0" i="0" u="none" strike="noStrike" cap="none" noProof="0">
                  <a:solidFill>
                    <a:srgbClr val="121212"/>
                  </a:solidFill>
                  <a:latin typeface="+mj-lt"/>
                  <a:ea typeface="Inter"/>
                  <a:cs typeface="Inter"/>
                  <a:sym typeface="Inter"/>
                </a:rPr>
                <a:t>20 mins</a:t>
              </a:r>
            </a:p>
          </p:txBody>
        </p:sp>
        <p:grpSp>
          <p:nvGrpSpPr>
            <p:cNvPr id="9" name="Graphic 8">
              <a:extLst>
                <a:ext uri="{FF2B5EF4-FFF2-40B4-BE49-F238E27FC236}">
                  <a16:creationId xmlns:a16="http://schemas.microsoft.com/office/drawing/2014/main" id="{80B58157-61F8-BC50-AB49-BA3CE06AEF4F}"/>
                </a:ext>
              </a:extLst>
            </p:cNvPr>
            <p:cNvGrpSpPr>
              <a:grpSpLocks noGrp="1" noUngrp="1" noRot="1" noChangeAspect="1" noMove="1" noResize="1"/>
            </p:cNvGrpSpPr>
            <p:nvPr/>
          </p:nvGrpSpPr>
          <p:grpSpPr>
            <a:xfrm>
              <a:off x="1488418" y="3194372"/>
              <a:ext cx="373866" cy="365491"/>
              <a:chOff x="3029926" y="3800042"/>
              <a:chExt cx="1386709" cy="1355649"/>
            </a:xfrm>
          </p:grpSpPr>
          <p:grpSp>
            <p:nvGrpSpPr>
              <p:cNvPr id="11" name="Graphic 8">
                <a:extLst>
                  <a:ext uri="{FF2B5EF4-FFF2-40B4-BE49-F238E27FC236}">
                    <a16:creationId xmlns:a16="http://schemas.microsoft.com/office/drawing/2014/main" id="{20EDFEBF-BF0E-59BF-F0BD-24B8BABD2063}"/>
                  </a:ext>
                </a:extLst>
              </p:cNvPr>
              <p:cNvGrpSpPr>
                <a:grpSpLocks noGrp="1" noUngrp="1" noRot="1" noMove="1" noResize="1"/>
              </p:cNvGrpSpPr>
              <p:nvPr/>
            </p:nvGrpSpPr>
            <p:grpSpPr>
              <a:xfrm>
                <a:off x="3877461" y="3803968"/>
                <a:ext cx="539174" cy="1351723"/>
                <a:chOff x="3877461" y="3803968"/>
                <a:chExt cx="539174" cy="1351723"/>
              </a:xfrm>
              <a:solidFill>
                <a:srgbClr val="121212"/>
              </a:solidFill>
            </p:grpSpPr>
            <p:sp>
              <p:nvSpPr>
                <p:cNvPr id="45" name="Freeform: Shape 44">
                  <a:extLst>
                    <a:ext uri="{FF2B5EF4-FFF2-40B4-BE49-F238E27FC236}">
                      <a16:creationId xmlns:a16="http://schemas.microsoft.com/office/drawing/2014/main" id="{AFB94F6E-9FC1-4C2A-8DAD-64AF3C98157B}"/>
                    </a:ext>
                  </a:extLst>
                </p:cNvPr>
                <p:cNvSpPr>
                  <a:spLocks noGrp="1" noRot="1" noMove="1" noResize="1" noEditPoints="1" noAdjustHandles="1" noChangeArrowheads="1" noChangeShapeType="1"/>
                </p:cNvSpPr>
                <p:nvPr/>
              </p:nvSpPr>
              <p:spPr>
                <a:xfrm>
                  <a:off x="4029748" y="3803968"/>
                  <a:ext cx="234600" cy="234600"/>
                </a:xfrm>
                <a:custGeom>
                  <a:avLst/>
                  <a:gdLst>
                    <a:gd name="connsiteX0" fmla="*/ 234601 w 234600"/>
                    <a:gd name="connsiteY0" fmla="*/ 117300 h 234600"/>
                    <a:gd name="connsiteX1" fmla="*/ 117300 w 234600"/>
                    <a:gd name="connsiteY1" fmla="*/ 234601 h 234600"/>
                    <a:gd name="connsiteX2" fmla="*/ 0 w 234600"/>
                    <a:gd name="connsiteY2" fmla="*/ 117300 h 234600"/>
                    <a:gd name="connsiteX3" fmla="*/ 117300 w 234600"/>
                    <a:gd name="connsiteY3" fmla="*/ 0 h 234600"/>
                    <a:gd name="connsiteX4" fmla="*/ 234601 w 234600"/>
                    <a:gd name="connsiteY4" fmla="*/ 117300 h 23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00" h="234600">
                      <a:moveTo>
                        <a:pt x="234601" y="117300"/>
                      </a:moveTo>
                      <a:cubicBezTo>
                        <a:pt x="234601" y="182083"/>
                        <a:pt x="182083" y="234601"/>
                        <a:pt x="117300" y="234601"/>
                      </a:cubicBezTo>
                      <a:cubicBezTo>
                        <a:pt x="52517" y="234601"/>
                        <a:pt x="0" y="182084"/>
                        <a:pt x="0" y="117300"/>
                      </a:cubicBezTo>
                      <a:cubicBezTo>
                        <a:pt x="0" y="52517"/>
                        <a:pt x="52517" y="0"/>
                        <a:pt x="117300" y="0"/>
                      </a:cubicBezTo>
                      <a:cubicBezTo>
                        <a:pt x="182083" y="0"/>
                        <a:pt x="234601" y="52517"/>
                        <a:pt x="234601" y="117300"/>
                      </a:cubicBezTo>
                      <a:close/>
                    </a:path>
                  </a:pathLst>
                </a:custGeom>
                <a:solidFill>
                  <a:srgbClr val="121212"/>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sp>
              <p:nvSpPr>
                <p:cNvPr id="46" name="Freeform: Shape 45">
                  <a:extLst>
                    <a:ext uri="{FF2B5EF4-FFF2-40B4-BE49-F238E27FC236}">
                      <a16:creationId xmlns:a16="http://schemas.microsoft.com/office/drawing/2014/main" id="{88F27815-B807-EF77-9B9C-049721A7488F}"/>
                    </a:ext>
                  </a:extLst>
                </p:cNvPr>
                <p:cNvSpPr>
                  <a:spLocks noGrp="1" noRot="1" noMove="1" noResize="1" noEditPoints="1" noAdjustHandles="1" noChangeArrowheads="1" noChangeShapeType="1"/>
                </p:cNvSpPr>
                <p:nvPr/>
              </p:nvSpPr>
              <p:spPr>
                <a:xfrm>
                  <a:off x="3877461" y="4083231"/>
                  <a:ext cx="539174" cy="1072460"/>
                </a:xfrm>
                <a:custGeom>
                  <a:avLst/>
                  <a:gdLst>
                    <a:gd name="connsiteX0" fmla="*/ 371182 w 539174"/>
                    <a:gd name="connsiteY0" fmla="*/ 0 h 1072460"/>
                    <a:gd name="connsiteX1" fmla="*/ 168063 w 539174"/>
                    <a:gd name="connsiteY1" fmla="*/ 0 h 1072460"/>
                    <a:gd name="connsiteX2" fmla="*/ 0 w 539174"/>
                    <a:gd name="connsiteY2" fmla="*/ 168063 h 1072460"/>
                    <a:gd name="connsiteX3" fmla="*/ 0 w 539174"/>
                    <a:gd name="connsiteY3" fmla="*/ 409254 h 1072460"/>
                    <a:gd name="connsiteX4" fmla="*/ 114215 w 539174"/>
                    <a:gd name="connsiteY4" fmla="*/ 538263 h 1072460"/>
                    <a:gd name="connsiteX5" fmla="*/ 114215 w 539174"/>
                    <a:gd name="connsiteY5" fmla="*/ 993231 h 1072460"/>
                    <a:gd name="connsiteX6" fmla="*/ 193444 w 539174"/>
                    <a:gd name="connsiteY6" fmla="*/ 1072460 h 1072460"/>
                    <a:gd name="connsiteX7" fmla="*/ 206135 w 539174"/>
                    <a:gd name="connsiteY7" fmla="*/ 1072460 h 1072460"/>
                    <a:gd name="connsiteX8" fmla="*/ 269587 w 539174"/>
                    <a:gd name="connsiteY8" fmla="*/ 1040207 h 1072460"/>
                    <a:gd name="connsiteX9" fmla="*/ 333040 w 539174"/>
                    <a:gd name="connsiteY9" fmla="*/ 1072460 h 1072460"/>
                    <a:gd name="connsiteX10" fmla="*/ 345731 w 539174"/>
                    <a:gd name="connsiteY10" fmla="*/ 1072460 h 1072460"/>
                    <a:gd name="connsiteX11" fmla="*/ 424959 w 539174"/>
                    <a:gd name="connsiteY11" fmla="*/ 993231 h 1072460"/>
                    <a:gd name="connsiteX12" fmla="*/ 424959 w 539174"/>
                    <a:gd name="connsiteY12" fmla="*/ 538263 h 1072460"/>
                    <a:gd name="connsiteX13" fmla="*/ 539175 w 539174"/>
                    <a:gd name="connsiteY13" fmla="*/ 409254 h 1072460"/>
                    <a:gd name="connsiteX14" fmla="*/ 539175 w 539174"/>
                    <a:gd name="connsiteY14" fmla="*/ 168063 h 1072460"/>
                    <a:gd name="connsiteX15" fmla="*/ 371112 w 539174"/>
                    <a:gd name="connsiteY15" fmla="*/ 0 h 107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9174" h="1072460">
                      <a:moveTo>
                        <a:pt x="371182" y="0"/>
                      </a:moveTo>
                      <a:lnTo>
                        <a:pt x="168063" y="0"/>
                      </a:lnTo>
                      <a:cubicBezTo>
                        <a:pt x="75372" y="0"/>
                        <a:pt x="0" y="75442"/>
                        <a:pt x="0" y="168063"/>
                      </a:cubicBezTo>
                      <a:lnTo>
                        <a:pt x="0" y="409254"/>
                      </a:lnTo>
                      <a:cubicBezTo>
                        <a:pt x="0" y="475792"/>
                        <a:pt x="49991" y="530621"/>
                        <a:pt x="114215" y="538263"/>
                      </a:cubicBezTo>
                      <a:lnTo>
                        <a:pt x="114215" y="993231"/>
                      </a:lnTo>
                      <a:cubicBezTo>
                        <a:pt x="114215" y="1036912"/>
                        <a:pt x="149763" y="1072460"/>
                        <a:pt x="193444" y="1072460"/>
                      </a:cubicBezTo>
                      <a:lnTo>
                        <a:pt x="206135" y="1072460"/>
                      </a:lnTo>
                      <a:cubicBezTo>
                        <a:pt x="232287" y="1072460"/>
                        <a:pt x="255354" y="1059770"/>
                        <a:pt x="269587" y="1040207"/>
                      </a:cubicBezTo>
                      <a:cubicBezTo>
                        <a:pt x="283821" y="1059770"/>
                        <a:pt x="306888" y="1072460"/>
                        <a:pt x="333040" y="1072460"/>
                      </a:cubicBezTo>
                      <a:lnTo>
                        <a:pt x="345731" y="1072460"/>
                      </a:lnTo>
                      <a:cubicBezTo>
                        <a:pt x="389412" y="1072460"/>
                        <a:pt x="424959" y="1036912"/>
                        <a:pt x="424959" y="993231"/>
                      </a:cubicBezTo>
                      <a:lnTo>
                        <a:pt x="424959" y="538263"/>
                      </a:lnTo>
                      <a:cubicBezTo>
                        <a:pt x="489183" y="530621"/>
                        <a:pt x="539175" y="475792"/>
                        <a:pt x="539175" y="409254"/>
                      </a:cubicBezTo>
                      <a:lnTo>
                        <a:pt x="539175" y="168063"/>
                      </a:lnTo>
                      <a:cubicBezTo>
                        <a:pt x="539175" y="75372"/>
                        <a:pt x="463802" y="0"/>
                        <a:pt x="371112" y="0"/>
                      </a:cubicBezTo>
                      <a:close/>
                    </a:path>
                  </a:pathLst>
                </a:custGeom>
                <a:solidFill>
                  <a:srgbClr val="121212"/>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grpSp>
          <p:grpSp>
            <p:nvGrpSpPr>
              <p:cNvPr id="12" name="Graphic 8">
                <a:extLst>
                  <a:ext uri="{FF2B5EF4-FFF2-40B4-BE49-F238E27FC236}">
                    <a16:creationId xmlns:a16="http://schemas.microsoft.com/office/drawing/2014/main" id="{5816D683-4485-CF17-1BBF-DD435AB5CC97}"/>
                  </a:ext>
                </a:extLst>
              </p:cNvPr>
              <p:cNvGrpSpPr>
                <a:grpSpLocks noGrp="1" noUngrp="1" noRot="1" noMove="1" noResize="1"/>
              </p:cNvGrpSpPr>
              <p:nvPr/>
            </p:nvGrpSpPr>
            <p:grpSpPr>
              <a:xfrm>
                <a:off x="3029926" y="3800042"/>
                <a:ext cx="1351932" cy="1351792"/>
                <a:chOff x="3029926" y="3800042"/>
                <a:chExt cx="1351932" cy="1351792"/>
              </a:xfrm>
            </p:grpSpPr>
            <p:sp>
              <p:nvSpPr>
                <p:cNvPr id="13" name="Freeform: Shape 12">
                  <a:extLst>
                    <a:ext uri="{FF2B5EF4-FFF2-40B4-BE49-F238E27FC236}">
                      <a16:creationId xmlns:a16="http://schemas.microsoft.com/office/drawing/2014/main" id="{7F6F562F-8958-B85E-3373-2B97423A926D}"/>
                    </a:ext>
                  </a:extLst>
                </p:cNvPr>
                <p:cNvSpPr>
                  <a:spLocks noGrp="1" noRot="1" noMove="1" noResize="1" noEditPoints="1" noAdjustHandles="1" noChangeArrowheads="1" noChangeShapeType="1"/>
                </p:cNvSpPr>
                <p:nvPr/>
              </p:nvSpPr>
              <p:spPr>
                <a:xfrm>
                  <a:off x="3994831" y="3800042"/>
                  <a:ext cx="234600" cy="234600"/>
                </a:xfrm>
                <a:custGeom>
                  <a:avLst/>
                  <a:gdLst>
                    <a:gd name="connsiteX0" fmla="*/ 234601 w 234600"/>
                    <a:gd name="connsiteY0" fmla="*/ 117300 h 234600"/>
                    <a:gd name="connsiteX1" fmla="*/ 117300 w 234600"/>
                    <a:gd name="connsiteY1" fmla="*/ 234601 h 234600"/>
                    <a:gd name="connsiteX2" fmla="*/ 0 w 234600"/>
                    <a:gd name="connsiteY2" fmla="*/ 117300 h 234600"/>
                    <a:gd name="connsiteX3" fmla="*/ 117300 w 234600"/>
                    <a:gd name="connsiteY3" fmla="*/ 0 h 234600"/>
                    <a:gd name="connsiteX4" fmla="*/ 234601 w 234600"/>
                    <a:gd name="connsiteY4" fmla="*/ 117300 h 23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00" h="234600">
                      <a:moveTo>
                        <a:pt x="234601" y="117300"/>
                      </a:moveTo>
                      <a:cubicBezTo>
                        <a:pt x="234601" y="182083"/>
                        <a:pt x="182084" y="234601"/>
                        <a:pt x="117300" y="234601"/>
                      </a:cubicBezTo>
                      <a:cubicBezTo>
                        <a:pt x="52517" y="234601"/>
                        <a:pt x="0" y="182084"/>
                        <a:pt x="0" y="117300"/>
                      </a:cubicBezTo>
                      <a:cubicBezTo>
                        <a:pt x="0" y="52517"/>
                        <a:pt x="52517" y="0"/>
                        <a:pt x="117300" y="0"/>
                      </a:cubicBezTo>
                      <a:cubicBezTo>
                        <a:pt x="182084" y="0"/>
                        <a:pt x="234601" y="52517"/>
                        <a:pt x="234601" y="117300"/>
                      </a:cubicBezTo>
                      <a:close/>
                    </a:path>
                  </a:pathLst>
                </a:custGeom>
                <a:solidFill>
                  <a:srgbClr val="5AC1FF"/>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sp>
              <p:nvSpPr>
                <p:cNvPr id="18" name="Freeform: Shape 17">
                  <a:extLst>
                    <a:ext uri="{FF2B5EF4-FFF2-40B4-BE49-F238E27FC236}">
                      <a16:creationId xmlns:a16="http://schemas.microsoft.com/office/drawing/2014/main" id="{B996242D-6E4F-9077-4916-60D43256EDC3}"/>
                    </a:ext>
                  </a:extLst>
                </p:cNvPr>
                <p:cNvSpPr>
                  <a:spLocks noGrp="1" noRot="1" noMove="1" noResize="1" noEditPoints="1" noAdjustHandles="1" noChangeArrowheads="1" noChangeShapeType="1"/>
                </p:cNvSpPr>
                <p:nvPr/>
              </p:nvSpPr>
              <p:spPr>
                <a:xfrm>
                  <a:off x="3842614" y="4079375"/>
                  <a:ext cx="539244" cy="1072459"/>
                </a:xfrm>
                <a:custGeom>
                  <a:avLst/>
                  <a:gdLst>
                    <a:gd name="connsiteX0" fmla="*/ 539175 w 539244"/>
                    <a:gd name="connsiteY0" fmla="*/ 168063 h 1072459"/>
                    <a:gd name="connsiteX1" fmla="*/ 539175 w 539244"/>
                    <a:gd name="connsiteY1" fmla="*/ 409254 h 1072459"/>
                    <a:gd name="connsiteX2" fmla="*/ 424959 w 539244"/>
                    <a:gd name="connsiteY2" fmla="*/ 538263 h 1072459"/>
                    <a:gd name="connsiteX3" fmla="*/ 424959 w 539244"/>
                    <a:gd name="connsiteY3" fmla="*/ 993231 h 1072459"/>
                    <a:gd name="connsiteX4" fmla="*/ 345731 w 539244"/>
                    <a:gd name="connsiteY4" fmla="*/ 1072460 h 1072459"/>
                    <a:gd name="connsiteX5" fmla="*/ 333040 w 539244"/>
                    <a:gd name="connsiteY5" fmla="*/ 1072460 h 1072459"/>
                    <a:gd name="connsiteX6" fmla="*/ 269587 w 539244"/>
                    <a:gd name="connsiteY6" fmla="*/ 1040207 h 1072459"/>
                    <a:gd name="connsiteX7" fmla="*/ 206135 w 539244"/>
                    <a:gd name="connsiteY7" fmla="*/ 1072460 h 1072459"/>
                    <a:gd name="connsiteX8" fmla="*/ 193444 w 539244"/>
                    <a:gd name="connsiteY8" fmla="*/ 1072460 h 1072459"/>
                    <a:gd name="connsiteX9" fmla="*/ 114215 w 539244"/>
                    <a:gd name="connsiteY9" fmla="*/ 993231 h 1072459"/>
                    <a:gd name="connsiteX10" fmla="*/ 114215 w 539244"/>
                    <a:gd name="connsiteY10" fmla="*/ 538263 h 1072459"/>
                    <a:gd name="connsiteX11" fmla="*/ 0 w 539244"/>
                    <a:gd name="connsiteY11" fmla="*/ 409254 h 1072459"/>
                    <a:gd name="connsiteX12" fmla="*/ 0 w 539244"/>
                    <a:gd name="connsiteY12" fmla="*/ 168063 h 1072459"/>
                    <a:gd name="connsiteX13" fmla="*/ 168063 w 539244"/>
                    <a:gd name="connsiteY13" fmla="*/ 0 h 1072459"/>
                    <a:gd name="connsiteX14" fmla="*/ 371182 w 539244"/>
                    <a:gd name="connsiteY14" fmla="*/ 0 h 1072459"/>
                    <a:gd name="connsiteX15" fmla="*/ 539245 w 539244"/>
                    <a:gd name="connsiteY15" fmla="*/ 168063 h 107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9244" h="1072459">
                      <a:moveTo>
                        <a:pt x="539175" y="168063"/>
                      </a:moveTo>
                      <a:lnTo>
                        <a:pt x="539175" y="409254"/>
                      </a:lnTo>
                      <a:cubicBezTo>
                        <a:pt x="539175" y="475792"/>
                        <a:pt x="489184" y="530621"/>
                        <a:pt x="424959" y="538263"/>
                      </a:cubicBezTo>
                      <a:lnTo>
                        <a:pt x="424959" y="993231"/>
                      </a:lnTo>
                      <a:cubicBezTo>
                        <a:pt x="424959" y="1036912"/>
                        <a:pt x="389412" y="1072460"/>
                        <a:pt x="345731" y="1072460"/>
                      </a:cubicBezTo>
                      <a:lnTo>
                        <a:pt x="333040" y="1072460"/>
                      </a:lnTo>
                      <a:cubicBezTo>
                        <a:pt x="306888" y="1072460"/>
                        <a:pt x="283821" y="1059769"/>
                        <a:pt x="269587" y="1040207"/>
                      </a:cubicBezTo>
                      <a:cubicBezTo>
                        <a:pt x="255354" y="1059769"/>
                        <a:pt x="232287" y="1072460"/>
                        <a:pt x="206135" y="1072460"/>
                      </a:cubicBezTo>
                      <a:lnTo>
                        <a:pt x="193444" y="1072460"/>
                      </a:lnTo>
                      <a:cubicBezTo>
                        <a:pt x="149763" y="1072460"/>
                        <a:pt x="114215" y="1036912"/>
                        <a:pt x="114215" y="993231"/>
                      </a:cubicBezTo>
                      <a:lnTo>
                        <a:pt x="114215" y="538263"/>
                      </a:lnTo>
                      <a:cubicBezTo>
                        <a:pt x="49991" y="530621"/>
                        <a:pt x="0" y="475792"/>
                        <a:pt x="0" y="409254"/>
                      </a:cubicBezTo>
                      <a:lnTo>
                        <a:pt x="0" y="168063"/>
                      </a:lnTo>
                      <a:cubicBezTo>
                        <a:pt x="0" y="75372"/>
                        <a:pt x="75372" y="0"/>
                        <a:pt x="168063" y="0"/>
                      </a:cubicBezTo>
                      <a:lnTo>
                        <a:pt x="371182" y="0"/>
                      </a:lnTo>
                      <a:cubicBezTo>
                        <a:pt x="463873" y="0"/>
                        <a:pt x="539245" y="75442"/>
                        <a:pt x="539245" y="168063"/>
                      </a:cubicBezTo>
                      <a:close/>
                    </a:path>
                  </a:pathLst>
                </a:custGeom>
                <a:solidFill>
                  <a:srgbClr val="5AC1FF"/>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grpSp>
              <p:nvGrpSpPr>
                <p:cNvPr id="19" name="Graphic 8">
                  <a:extLst>
                    <a:ext uri="{FF2B5EF4-FFF2-40B4-BE49-F238E27FC236}">
                      <a16:creationId xmlns:a16="http://schemas.microsoft.com/office/drawing/2014/main" id="{FFE27E52-28AE-A386-C2C1-EEFB506CA945}"/>
                    </a:ext>
                  </a:extLst>
                </p:cNvPr>
                <p:cNvGrpSpPr>
                  <a:grpSpLocks noGrp="1" noUngrp="1" noRot="1" noMove="1" noResize="1"/>
                </p:cNvGrpSpPr>
                <p:nvPr/>
              </p:nvGrpSpPr>
              <p:grpSpPr>
                <a:xfrm>
                  <a:off x="3842544" y="3800042"/>
                  <a:ext cx="539244" cy="1351723"/>
                  <a:chOff x="3842544" y="3800042"/>
                  <a:chExt cx="539244" cy="1351723"/>
                </a:xfrm>
                <a:solidFill>
                  <a:srgbClr val="121212"/>
                </a:solidFill>
              </p:grpSpPr>
              <p:sp>
                <p:nvSpPr>
                  <p:cNvPr id="41" name="Freeform: Shape 40">
                    <a:extLst>
                      <a:ext uri="{FF2B5EF4-FFF2-40B4-BE49-F238E27FC236}">
                        <a16:creationId xmlns:a16="http://schemas.microsoft.com/office/drawing/2014/main" id="{926B9605-21DC-5858-4F88-D1C6C7563842}"/>
                      </a:ext>
                    </a:extLst>
                  </p:cNvPr>
                  <p:cNvSpPr>
                    <a:spLocks noGrp="1" noRot="1" noMove="1" noResize="1" noEditPoints="1" noAdjustHandles="1" noChangeArrowheads="1" noChangeShapeType="1"/>
                  </p:cNvSpPr>
                  <p:nvPr/>
                </p:nvSpPr>
                <p:spPr>
                  <a:xfrm>
                    <a:off x="4096356" y="4587069"/>
                    <a:ext cx="171287" cy="564696"/>
                  </a:xfrm>
                  <a:custGeom>
                    <a:avLst/>
                    <a:gdLst>
                      <a:gd name="connsiteX0" fmla="*/ 171148 w 171287"/>
                      <a:gd name="connsiteY0" fmla="*/ 15776 h 564696"/>
                      <a:gd name="connsiteX1" fmla="*/ 171148 w 171287"/>
                      <a:gd name="connsiteY1" fmla="*/ 485467 h 564696"/>
                      <a:gd name="connsiteX2" fmla="*/ 91919 w 171287"/>
                      <a:gd name="connsiteY2" fmla="*/ 564696 h 564696"/>
                      <a:gd name="connsiteX3" fmla="*/ 79229 w 171287"/>
                      <a:gd name="connsiteY3" fmla="*/ 564696 h 564696"/>
                      <a:gd name="connsiteX4" fmla="*/ 15776 w 171287"/>
                      <a:gd name="connsiteY4" fmla="*/ 532444 h 564696"/>
                      <a:gd name="connsiteX5" fmla="*/ 0 w 171287"/>
                      <a:gd name="connsiteY5" fmla="*/ 485467 h 564696"/>
                      <a:gd name="connsiteX6" fmla="*/ 0 w 171287"/>
                      <a:gd name="connsiteY6" fmla="*/ 15776 h 564696"/>
                      <a:gd name="connsiteX7" fmla="*/ 15776 w 171287"/>
                      <a:gd name="connsiteY7" fmla="*/ 0 h 564696"/>
                      <a:gd name="connsiteX8" fmla="*/ 31551 w 171287"/>
                      <a:gd name="connsiteY8" fmla="*/ 15776 h 564696"/>
                      <a:gd name="connsiteX9" fmla="*/ 31551 w 171287"/>
                      <a:gd name="connsiteY9" fmla="*/ 485467 h 564696"/>
                      <a:gd name="connsiteX10" fmla="*/ 79299 w 171287"/>
                      <a:gd name="connsiteY10" fmla="*/ 533215 h 564696"/>
                      <a:gd name="connsiteX11" fmla="*/ 91989 w 171287"/>
                      <a:gd name="connsiteY11" fmla="*/ 533215 h 564696"/>
                      <a:gd name="connsiteX12" fmla="*/ 139737 w 171287"/>
                      <a:gd name="connsiteY12" fmla="*/ 485467 h 564696"/>
                      <a:gd name="connsiteX13" fmla="*/ 139737 w 171287"/>
                      <a:gd name="connsiteY13" fmla="*/ 15776 h 564696"/>
                      <a:gd name="connsiteX14" fmla="*/ 155512 w 171287"/>
                      <a:gd name="connsiteY14" fmla="*/ 0 h 564696"/>
                      <a:gd name="connsiteX15" fmla="*/ 171288 w 171287"/>
                      <a:gd name="connsiteY15" fmla="*/ 15776 h 56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287" h="564696">
                        <a:moveTo>
                          <a:pt x="171148" y="15776"/>
                        </a:moveTo>
                        <a:lnTo>
                          <a:pt x="171148" y="485467"/>
                        </a:lnTo>
                        <a:cubicBezTo>
                          <a:pt x="171148" y="529148"/>
                          <a:pt x="135600" y="564696"/>
                          <a:pt x="91919" y="564696"/>
                        </a:cubicBezTo>
                        <a:lnTo>
                          <a:pt x="79229" y="564696"/>
                        </a:lnTo>
                        <a:cubicBezTo>
                          <a:pt x="53076" y="564696"/>
                          <a:pt x="30009" y="552006"/>
                          <a:pt x="15776" y="532444"/>
                        </a:cubicBezTo>
                        <a:cubicBezTo>
                          <a:pt x="5890" y="519473"/>
                          <a:pt x="0" y="502996"/>
                          <a:pt x="0" y="485467"/>
                        </a:cubicBezTo>
                        <a:lnTo>
                          <a:pt x="0" y="15776"/>
                        </a:lnTo>
                        <a:cubicBezTo>
                          <a:pt x="0" y="6871"/>
                          <a:pt x="7082" y="0"/>
                          <a:pt x="15776" y="0"/>
                        </a:cubicBezTo>
                        <a:cubicBezTo>
                          <a:pt x="24470" y="0"/>
                          <a:pt x="31551" y="6871"/>
                          <a:pt x="31551" y="15776"/>
                        </a:cubicBezTo>
                        <a:lnTo>
                          <a:pt x="31551" y="485467"/>
                        </a:lnTo>
                        <a:cubicBezTo>
                          <a:pt x="31551" y="511620"/>
                          <a:pt x="53146" y="533215"/>
                          <a:pt x="79299" y="533215"/>
                        </a:cubicBezTo>
                        <a:lnTo>
                          <a:pt x="91989" y="533215"/>
                        </a:lnTo>
                        <a:cubicBezTo>
                          <a:pt x="118142" y="533215"/>
                          <a:pt x="139737" y="511620"/>
                          <a:pt x="139737" y="485467"/>
                        </a:cubicBezTo>
                        <a:lnTo>
                          <a:pt x="139737" y="15776"/>
                        </a:lnTo>
                        <a:cubicBezTo>
                          <a:pt x="139737" y="6871"/>
                          <a:pt x="146818" y="0"/>
                          <a:pt x="155512" y="0"/>
                        </a:cubicBezTo>
                        <a:cubicBezTo>
                          <a:pt x="164206" y="0"/>
                          <a:pt x="171288" y="6871"/>
                          <a:pt x="171288" y="15776"/>
                        </a:cubicBezTo>
                        <a:close/>
                      </a:path>
                    </a:pathLst>
                  </a:custGeom>
                  <a:solidFill>
                    <a:srgbClr val="121212"/>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sp>
                <p:nvSpPr>
                  <p:cNvPr id="42" name="Freeform: Shape 41">
                    <a:extLst>
                      <a:ext uri="{FF2B5EF4-FFF2-40B4-BE49-F238E27FC236}">
                        <a16:creationId xmlns:a16="http://schemas.microsoft.com/office/drawing/2014/main" id="{58CDBAD6-B749-D0A9-19A6-30FAE444ED6D}"/>
                      </a:ext>
                    </a:extLst>
                  </p:cNvPr>
                  <p:cNvSpPr>
                    <a:spLocks noGrp="1" noRot="1" noMove="1" noResize="1" noEditPoints="1" noAdjustHandles="1" noChangeArrowheads="1" noChangeShapeType="1"/>
                  </p:cNvSpPr>
                  <p:nvPr/>
                </p:nvSpPr>
                <p:spPr>
                  <a:xfrm>
                    <a:off x="3956759" y="4587069"/>
                    <a:ext cx="171287" cy="564696"/>
                  </a:xfrm>
                  <a:custGeom>
                    <a:avLst/>
                    <a:gdLst>
                      <a:gd name="connsiteX0" fmla="*/ 171147 w 171287"/>
                      <a:gd name="connsiteY0" fmla="*/ 485467 h 564696"/>
                      <a:gd name="connsiteX1" fmla="*/ 155372 w 171287"/>
                      <a:gd name="connsiteY1" fmla="*/ 532444 h 564696"/>
                      <a:gd name="connsiteX2" fmla="*/ 91919 w 171287"/>
                      <a:gd name="connsiteY2" fmla="*/ 564696 h 564696"/>
                      <a:gd name="connsiteX3" fmla="*/ 79228 w 171287"/>
                      <a:gd name="connsiteY3" fmla="*/ 564696 h 564696"/>
                      <a:gd name="connsiteX4" fmla="*/ 0 w 171287"/>
                      <a:gd name="connsiteY4" fmla="*/ 485467 h 564696"/>
                      <a:gd name="connsiteX5" fmla="*/ 0 w 171287"/>
                      <a:gd name="connsiteY5" fmla="*/ 15776 h 564696"/>
                      <a:gd name="connsiteX6" fmla="*/ 15776 w 171287"/>
                      <a:gd name="connsiteY6" fmla="*/ 0 h 564696"/>
                      <a:gd name="connsiteX7" fmla="*/ 31551 w 171287"/>
                      <a:gd name="connsiteY7" fmla="*/ 15776 h 564696"/>
                      <a:gd name="connsiteX8" fmla="*/ 31551 w 171287"/>
                      <a:gd name="connsiteY8" fmla="*/ 485467 h 564696"/>
                      <a:gd name="connsiteX9" fmla="*/ 79299 w 171287"/>
                      <a:gd name="connsiteY9" fmla="*/ 533215 h 564696"/>
                      <a:gd name="connsiteX10" fmla="*/ 91989 w 171287"/>
                      <a:gd name="connsiteY10" fmla="*/ 533215 h 564696"/>
                      <a:gd name="connsiteX11" fmla="*/ 139737 w 171287"/>
                      <a:gd name="connsiteY11" fmla="*/ 485467 h 564696"/>
                      <a:gd name="connsiteX12" fmla="*/ 155512 w 171287"/>
                      <a:gd name="connsiteY12" fmla="*/ 469692 h 564696"/>
                      <a:gd name="connsiteX13" fmla="*/ 171288 w 171287"/>
                      <a:gd name="connsiteY13" fmla="*/ 485467 h 56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287" h="564696">
                        <a:moveTo>
                          <a:pt x="171147" y="485467"/>
                        </a:moveTo>
                        <a:cubicBezTo>
                          <a:pt x="171147" y="502996"/>
                          <a:pt x="165328" y="519473"/>
                          <a:pt x="155372" y="532444"/>
                        </a:cubicBezTo>
                        <a:cubicBezTo>
                          <a:pt x="141139" y="552006"/>
                          <a:pt x="118072" y="564696"/>
                          <a:pt x="91919" y="564696"/>
                        </a:cubicBezTo>
                        <a:lnTo>
                          <a:pt x="79228" y="564696"/>
                        </a:lnTo>
                        <a:cubicBezTo>
                          <a:pt x="35548" y="564696"/>
                          <a:pt x="0" y="529148"/>
                          <a:pt x="0" y="485467"/>
                        </a:cubicBezTo>
                        <a:lnTo>
                          <a:pt x="0" y="15776"/>
                        </a:lnTo>
                        <a:cubicBezTo>
                          <a:pt x="0" y="6871"/>
                          <a:pt x="7081" y="0"/>
                          <a:pt x="15776" y="0"/>
                        </a:cubicBezTo>
                        <a:cubicBezTo>
                          <a:pt x="24470" y="0"/>
                          <a:pt x="31551" y="6871"/>
                          <a:pt x="31551" y="15776"/>
                        </a:cubicBezTo>
                        <a:lnTo>
                          <a:pt x="31551" y="485467"/>
                        </a:lnTo>
                        <a:cubicBezTo>
                          <a:pt x="31551" y="511620"/>
                          <a:pt x="53146" y="533215"/>
                          <a:pt x="79299" y="533215"/>
                        </a:cubicBezTo>
                        <a:lnTo>
                          <a:pt x="91989" y="533215"/>
                        </a:lnTo>
                        <a:cubicBezTo>
                          <a:pt x="118141" y="533215"/>
                          <a:pt x="139737" y="511620"/>
                          <a:pt x="139737" y="485467"/>
                        </a:cubicBezTo>
                        <a:cubicBezTo>
                          <a:pt x="139737" y="476563"/>
                          <a:pt x="146818" y="469692"/>
                          <a:pt x="155512" y="469692"/>
                        </a:cubicBezTo>
                        <a:cubicBezTo>
                          <a:pt x="164206" y="469692"/>
                          <a:pt x="171288" y="476563"/>
                          <a:pt x="171288" y="485467"/>
                        </a:cubicBezTo>
                        <a:close/>
                      </a:path>
                    </a:pathLst>
                  </a:custGeom>
                  <a:solidFill>
                    <a:srgbClr val="121212"/>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sp>
                <p:nvSpPr>
                  <p:cNvPr id="43" name="Freeform: Shape 42">
                    <a:extLst>
                      <a:ext uri="{FF2B5EF4-FFF2-40B4-BE49-F238E27FC236}">
                        <a16:creationId xmlns:a16="http://schemas.microsoft.com/office/drawing/2014/main" id="{02E05705-C7CA-C169-8FC2-884AB9C3E8B6}"/>
                      </a:ext>
                    </a:extLst>
                  </p:cNvPr>
                  <p:cNvSpPr>
                    <a:spLocks noGrp="1" noRot="1" noMove="1" noResize="1" noEditPoints="1" noAdjustHandles="1" noChangeArrowheads="1" noChangeShapeType="1"/>
                  </p:cNvSpPr>
                  <p:nvPr/>
                </p:nvSpPr>
                <p:spPr>
                  <a:xfrm>
                    <a:off x="3994831" y="3800042"/>
                    <a:ext cx="234600" cy="234600"/>
                  </a:xfrm>
                  <a:custGeom>
                    <a:avLst/>
                    <a:gdLst>
                      <a:gd name="connsiteX0" fmla="*/ 117300 w 234600"/>
                      <a:gd name="connsiteY0" fmla="*/ 0 h 234600"/>
                      <a:gd name="connsiteX1" fmla="*/ 0 w 234600"/>
                      <a:gd name="connsiteY1" fmla="*/ 117300 h 234600"/>
                      <a:gd name="connsiteX2" fmla="*/ 117300 w 234600"/>
                      <a:gd name="connsiteY2" fmla="*/ 234601 h 234600"/>
                      <a:gd name="connsiteX3" fmla="*/ 234601 w 234600"/>
                      <a:gd name="connsiteY3" fmla="*/ 117300 h 234600"/>
                      <a:gd name="connsiteX4" fmla="*/ 117300 w 234600"/>
                      <a:gd name="connsiteY4" fmla="*/ 0 h 234600"/>
                      <a:gd name="connsiteX5" fmla="*/ 117300 w 234600"/>
                      <a:gd name="connsiteY5" fmla="*/ 203120 h 234600"/>
                      <a:gd name="connsiteX6" fmla="*/ 31481 w 234600"/>
                      <a:gd name="connsiteY6" fmla="*/ 117300 h 234600"/>
                      <a:gd name="connsiteX7" fmla="*/ 117300 w 234600"/>
                      <a:gd name="connsiteY7" fmla="*/ 31481 h 234600"/>
                      <a:gd name="connsiteX8" fmla="*/ 203120 w 234600"/>
                      <a:gd name="connsiteY8" fmla="*/ 117300 h 234600"/>
                      <a:gd name="connsiteX9" fmla="*/ 117300 w 234600"/>
                      <a:gd name="connsiteY9" fmla="*/ 203120 h 23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600" h="234600">
                        <a:moveTo>
                          <a:pt x="117300" y="0"/>
                        </a:moveTo>
                        <a:cubicBezTo>
                          <a:pt x="52585" y="0"/>
                          <a:pt x="0" y="52585"/>
                          <a:pt x="0" y="117300"/>
                        </a:cubicBezTo>
                        <a:cubicBezTo>
                          <a:pt x="0" y="182015"/>
                          <a:pt x="52585" y="234601"/>
                          <a:pt x="117300" y="234601"/>
                        </a:cubicBezTo>
                        <a:cubicBezTo>
                          <a:pt x="182015" y="234601"/>
                          <a:pt x="234601" y="182015"/>
                          <a:pt x="234601" y="117300"/>
                        </a:cubicBezTo>
                        <a:cubicBezTo>
                          <a:pt x="234601" y="52585"/>
                          <a:pt x="182015" y="0"/>
                          <a:pt x="117300" y="0"/>
                        </a:cubicBezTo>
                        <a:close/>
                        <a:moveTo>
                          <a:pt x="117300" y="203120"/>
                        </a:moveTo>
                        <a:cubicBezTo>
                          <a:pt x="70044" y="203120"/>
                          <a:pt x="31481" y="164557"/>
                          <a:pt x="31481" y="117300"/>
                        </a:cubicBezTo>
                        <a:cubicBezTo>
                          <a:pt x="31481" y="70044"/>
                          <a:pt x="70044" y="31481"/>
                          <a:pt x="117300" y="31481"/>
                        </a:cubicBezTo>
                        <a:cubicBezTo>
                          <a:pt x="164557" y="31481"/>
                          <a:pt x="203120" y="70044"/>
                          <a:pt x="203120" y="117300"/>
                        </a:cubicBezTo>
                        <a:cubicBezTo>
                          <a:pt x="203120" y="164557"/>
                          <a:pt x="164557" y="203120"/>
                          <a:pt x="117300" y="203120"/>
                        </a:cubicBezTo>
                        <a:close/>
                      </a:path>
                    </a:pathLst>
                  </a:custGeom>
                  <a:solidFill>
                    <a:srgbClr val="121212"/>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sp>
                <p:nvSpPr>
                  <p:cNvPr id="44" name="Freeform: Shape 43">
                    <a:extLst>
                      <a:ext uri="{FF2B5EF4-FFF2-40B4-BE49-F238E27FC236}">
                        <a16:creationId xmlns:a16="http://schemas.microsoft.com/office/drawing/2014/main" id="{F87040CD-F2E6-17D2-BDC6-F68C2637EC75}"/>
                      </a:ext>
                    </a:extLst>
                  </p:cNvPr>
                  <p:cNvSpPr>
                    <a:spLocks noGrp="1" noRot="1" noMove="1" noResize="1" noEditPoints="1" noAdjustHandles="1" noChangeArrowheads="1" noChangeShapeType="1"/>
                  </p:cNvSpPr>
                  <p:nvPr/>
                </p:nvSpPr>
                <p:spPr>
                  <a:xfrm>
                    <a:off x="3842544" y="4079375"/>
                    <a:ext cx="539244" cy="539244"/>
                  </a:xfrm>
                  <a:custGeom>
                    <a:avLst/>
                    <a:gdLst>
                      <a:gd name="connsiteX0" fmla="*/ 539245 w 539244"/>
                      <a:gd name="connsiteY0" fmla="*/ 168063 h 539244"/>
                      <a:gd name="connsiteX1" fmla="*/ 539245 w 539244"/>
                      <a:gd name="connsiteY1" fmla="*/ 409254 h 539244"/>
                      <a:gd name="connsiteX2" fmla="*/ 425029 w 539244"/>
                      <a:gd name="connsiteY2" fmla="*/ 538263 h 539244"/>
                      <a:gd name="connsiteX3" fmla="*/ 409254 w 539244"/>
                      <a:gd name="connsiteY3" fmla="*/ 539245 h 539244"/>
                      <a:gd name="connsiteX4" fmla="*/ 393478 w 539244"/>
                      <a:gd name="connsiteY4" fmla="*/ 523469 h 539244"/>
                      <a:gd name="connsiteX5" fmla="*/ 393478 w 539244"/>
                      <a:gd name="connsiteY5" fmla="*/ 167992 h 539244"/>
                      <a:gd name="connsiteX6" fmla="*/ 409254 w 539244"/>
                      <a:gd name="connsiteY6" fmla="*/ 152217 h 539244"/>
                      <a:gd name="connsiteX7" fmla="*/ 425029 w 539244"/>
                      <a:gd name="connsiteY7" fmla="*/ 167992 h 539244"/>
                      <a:gd name="connsiteX8" fmla="*/ 425029 w 539244"/>
                      <a:gd name="connsiteY8" fmla="*/ 506151 h 539244"/>
                      <a:gd name="connsiteX9" fmla="*/ 507764 w 539244"/>
                      <a:gd name="connsiteY9" fmla="*/ 409184 h 539244"/>
                      <a:gd name="connsiteX10" fmla="*/ 507764 w 539244"/>
                      <a:gd name="connsiteY10" fmla="*/ 167992 h 539244"/>
                      <a:gd name="connsiteX11" fmla="*/ 371182 w 539244"/>
                      <a:gd name="connsiteY11" fmla="*/ 31411 h 539244"/>
                      <a:gd name="connsiteX12" fmla="*/ 168063 w 539244"/>
                      <a:gd name="connsiteY12" fmla="*/ 31411 h 539244"/>
                      <a:gd name="connsiteX13" fmla="*/ 31481 w 539244"/>
                      <a:gd name="connsiteY13" fmla="*/ 167992 h 539244"/>
                      <a:gd name="connsiteX14" fmla="*/ 31481 w 539244"/>
                      <a:gd name="connsiteY14" fmla="*/ 409184 h 539244"/>
                      <a:gd name="connsiteX15" fmla="*/ 114215 w 539244"/>
                      <a:gd name="connsiteY15" fmla="*/ 506151 h 539244"/>
                      <a:gd name="connsiteX16" fmla="*/ 114215 w 539244"/>
                      <a:gd name="connsiteY16" fmla="*/ 167992 h 539244"/>
                      <a:gd name="connsiteX17" fmla="*/ 129991 w 539244"/>
                      <a:gd name="connsiteY17" fmla="*/ 152217 h 539244"/>
                      <a:gd name="connsiteX18" fmla="*/ 145767 w 539244"/>
                      <a:gd name="connsiteY18" fmla="*/ 167992 h 539244"/>
                      <a:gd name="connsiteX19" fmla="*/ 145767 w 539244"/>
                      <a:gd name="connsiteY19" fmla="*/ 523469 h 539244"/>
                      <a:gd name="connsiteX20" fmla="*/ 129991 w 539244"/>
                      <a:gd name="connsiteY20" fmla="*/ 539245 h 539244"/>
                      <a:gd name="connsiteX21" fmla="*/ 114215 w 539244"/>
                      <a:gd name="connsiteY21" fmla="*/ 538263 h 539244"/>
                      <a:gd name="connsiteX22" fmla="*/ 0 w 539244"/>
                      <a:gd name="connsiteY22" fmla="*/ 409254 h 539244"/>
                      <a:gd name="connsiteX23" fmla="*/ 0 w 539244"/>
                      <a:gd name="connsiteY23" fmla="*/ 168063 h 539244"/>
                      <a:gd name="connsiteX24" fmla="*/ 168063 w 539244"/>
                      <a:gd name="connsiteY24" fmla="*/ 0 h 539244"/>
                      <a:gd name="connsiteX25" fmla="*/ 371182 w 539244"/>
                      <a:gd name="connsiteY25" fmla="*/ 0 h 539244"/>
                      <a:gd name="connsiteX26" fmla="*/ 539245 w 539244"/>
                      <a:gd name="connsiteY26" fmla="*/ 168063 h 53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9244" h="539244">
                        <a:moveTo>
                          <a:pt x="539245" y="168063"/>
                        </a:moveTo>
                        <a:lnTo>
                          <a:pt x="539245" y="409254"/>
                        </a:lnTo>
                        <a:cubicBezTo>
                          <a:pt x="539245" y="475792"/>
                          <a:pt x="489254" y="530621"/>
                          <a:pt x="425029" y="538263"/>
                        </a:cubicBezTo>
                        <a:cubicBezTo>
                          <a:pt x="419701" y="539035"/>
                          <a:pt x="414582" y="539245"/>
                          <a:pt x="409254" y="539245"/>
                        </a:cubicBezTo>
                        <a:cubicBezTo>
                          <a:pt x="400630" y="539245"/>
                          <a:pt x="393478" y="532374"/>
                          <a:pt x="393478" y="523469"/>
                        </a:cubicBezTo>
                        <a:lnTo>
                          <a:pt x="393478" y="167992"/>
                        </a:lnTo>
                        <a:cubicBezTo>
                          <a:pt x="393478" y="159088"/>
                          <a:pt x="400560" y="152217"/>
                          <a:pt x="409254" y="152217"/>
                        </a:cubicBezTo>
                        <a:cubicBezTo>
                          <a:pt x="417948" y="152217"/>
                          <a:pt x="425029" y="159088"/>
                          <a:pt x="425029" y="167992"/>
                        </a:cubicBezTo>
                        <a:lnTo>
                          <a:pt x="425029" y="506151"/>
                        </a:lnTo>
                        <a:cubicBezTo>
                          <a:pt x="472006" y="498509"/>
                          <a:pt x="507764" y="457913"/>
                          <a:pt x="507764" y="409184"/>
                        </a:cubicBezTo>
                        <a:lnTo>
                          <a:pt x="507764" y="167992"/>
                        </a:lnTo>
                        <a:cubicBezTo>
                          <a:pt x="507764" y="92831"/>
                          <a:pt x="446344" y="31411"/>
                          <a:pt x="371182" y="31411"/>
                        </a:cubicBezTo>
                        <a:lnTo>
                          <a:pt x="168063" y="31411"/>
                        </a:lnTo>
                        <a:cubicBezTo>
                          <a:pt x="92901" y="31411"/>
                          <a:pt x="31481" y="92831"/>
                          <a:pt x="31481" y="167992"/>
                        </a:cubicBezTo>
                        <a:lnTo>
                          <a:pt x="31481" y="409184"/>
                        </a:lnTo>
                        <a:cubicBezTo>
                          <a:pt x="31481" y="457913"/>
                          <a:pt x="67309" y="498579"/>
                          <a:pt x="114215" y="506151"/>
                        </a:cubicBezTo>
                        <a:lnTo>
                          <a:pt x="114215" y="167992"/>
                        </a:lnTo>
                        <a:cubicBezTo>
                          <a:pt x="114215" y="159088"/>
                          <a:pt x="121297" y="152217"/>
                          <a:pt x="129991" y="152217"/>
                        </a:cubicBezTo>
                        <a:cubicBezTo>
                          <a:pt x="138685" y="152217"/>
                          <a:pt x="145767" y="159088"/>
                          <a:pt x="145767" y="167992"/>
                        </a:cubicBezTo>
                        <a:lnTo>
                          <a:pt x="145767" y="523469"/>
                        </a:lnTo>
                        <a:cubicBezTo>
                          <a:pt x="145767" y="532374"/>
                          <a:pt x="138685" y="539245"/>
                          <a:pt x="129991" y="539245"/>
                        </a:cubicBezTo>
                        <a:cubicBezTo>
                          <a:pt x="124662" y="539245"/>
                          <a:pt x="119544" y="538964"/>
                          <a:pt x="114215" y="538263"/>
                        </a:cubicBezTo>
                        <a:cubicBezTo>
                          <a:pt x="49991" y="530621"/>
                          <a:pt x="0" y="475792"/>
                          <a:pt x="0" y="409254"/>
                        </a:cubicBezTo>
                        <a:lnTo>
                          <a:pt x="0" y="168063"/>
                        </a:lnTo>
                        <a:cubicBezTo>
                          <a:pt x="0" y="75372"/>
                          <a:pt x="75372" y="0"/>
                          <a:pt x="168063" y="0"/>
                        </a:cubicBezTo>
                        <a:lnTo>
                          <a:pt x="371182" y="0"/>
                        </a:lnTo>
                        <a:cubicBezTo>
                          <a:pt x="463873" y="0"/>
                          <a:pt x="539245" y="75442"/>
                          <a:pt x="539245" y="168063"/>
                        </a:cubicBezTo>
                        <a:close/>
                      </a:path>
                    </a:pathLst>
                  </a:custGeom>
                  <a:solidFill>
                    <a:srgbClr val="121212"/>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grpSp>
            <p:grpSp>
              <p:nvGrpSpPr>
                <p:cNvPr id="20" name="Graphic 8">
                  <a:extLst>
                    <a:ext uri="{FF2B5EF4-FFF2-40B4-BE49-F238E27FC236}">
                      <a16:creationId xmlns:a16="http://schemas.microsoft.com/office/drawing/2014/main" id="{3B5EB423-BBED-282B-E744-B3383D12DC3D}"/>
                    </a:ext>
                  </a:extLst>
                </p:cNvPr>
                <p:cNvGrpSpPr>
                  <a:grpSpLocks noGrp="1" noUngrp="1" noRot="1" noMove="1" noResize="1"/>
                </p:cNvGrpSpPr>
                <p:nvPr/>
              </p:nvGrpSpPr>
              <p:grpSpPr>
                <a:xfrm>
                  <a:off x="3258496" y="3990401"/>
                  <a:ext cx="514074" cy="133286"/>
                  <a:chOff x="3258496" y="3990401"/>
                  <a:chExt cx="514074" cy="133286"/>
                </a:xfrm>
                <a:solidFill>
                  <a:srgbClr val="121212"/>
                </a:solidFill>
              </p:grpSpPr>
              <p:sp>
                <p:nvSpPr>
                  <p:cNvPr id="38" name="Freeform: Shape 37">
                    <a:extLst>
                      <a:ext uri="{FF2B5EF4-FFF2-40B4-BE49-F238E27FC236}">
                        <a16:creationId xmlns:a16="http://schemas.microsoft.com/office/drawing/2014/main" id="{DC0DB2AD-65DE-5E57-0DA9-71EFD1F82926}"/>
                      </a:ext>
                    </a:extLst>
                  </p:cNvPr>
                  <p:cNvSpPr>
                    <a:spLocks noGrp="1" noRot="1" noMove="1" noResize="1" noEditPoints="1" noAdjustHandles="1" noChangeArrowheads="1" noChangeShapeType="1"/>
                  </p:cNvSpPr>
                  <p:nvPr/>
                </p:nvSpPr>
                <p:spPr>
                  <a:xfrm>
                    <a:off x="3410854" y="3990401"/>
                    <a:ext cx="361716" cy="31691"/>
                  </a:xfrm>
                  <a:custGeom>
                    <a:avLst/>
                    <a:gdLst>
                      <a:gd name="connsiteX0" fmla="*/ 345871 w 361716"/>
                      <a:gd name="connsiteY0" fmla="*/ 31691 h 31691"/>
                      <a:gd name="connsiteX1" fmla="*/ 15846 w 361716"/>
                      <a:gd name="connsiteY1" fmla="*/ 31691 h 31691"/>
                      <a:gd name="connsiteX2" fmla="*/ 0 w 361716"/>
                      <a:gd name="connsiteY2" fmla="*/ 15846 h 31691"/>
                      <a:gd name="connsiteX3" fmla="*/ 15846 w 361716"/>
                      <a:gd name="connsiteY3" fmla="*/ 0 h 31691"/>
                      <a:gd name="connsiteX4" fmla="*/ 345871 w 361716"/>
                      <a:gd name="connsiteY4" fmla="*/ 0 h 31691"/>
                      <a:gd name="connsiteX5" fmla="*/ 361717 w 361716"/>
                      <a:gd name="connsiteY5" fmla="*/ 15846 h 31691"/>
                      <a:gd name="connsiteX6" fmla="*/ 345871 w 361716"/>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716" h="31691">
                        <a:moveTo>
                          <a:pt x="345871" y="31691"/>
                        </a:moveTo>
                        <a:lnTo>
                          <a:pt x="15846" y="31691"/>
                        </a:lnTo>
                        <a:cubicBezTo>
                          <a:pt x="7082" y="31691"/>
                          <a:pt x="0" y="24610"/>
                          <a:pt x="0" y="15846"/>
                        </a:cubicBezTo>
                        <a:cubicBezTo>
                          <a:pt x="0" y="7081"/>
                          <a:pt x="7082" y="0"/>
                          <a:pt x="15846" y="0"/>
                        </a:cubicBezTo>
                        <a:lnTo>
                          <a:pt x="345871" y="0"/>
                        </a:lnTo>
                        <a:cubicBezTo>
                          <a:pt x="354635" y="0"/>
                          <a:pt x="361717" y="7081"/>
                          <a:pt x="361717" y="15846"/>
                        </a:cubicBezTo>
                        <a:cubicBezTo>
                          <a:pt x="361717" y="24610"/>
                          <a:pt x="354635" y="31691"/>
                          <a:pt x="345871" y="31691"/>
                        </a:cubicBezTo>
                        <a:close/>
                      </a:path>
                    </a:pathLst>
                  </a:custGeom>
                  <a:solidFill>
                    <a:srgbClr val="121212"/>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sp>
                <p:nvSpPr>
                  <p:cNvPr id="39" name="Freeform: Shape 38">
                    <a:extLst>
                      <a:ext uri="{FF2B5EF4-FFF2-40B4-BE49-F238E27FC236}">
                        <a16:creationId xmlns:a16="http://schemas.microsoft.com/office/drawing/2014/main" id="{0A36FD5E-8F3D-5381-C9F8-F829B9AD08DE}"/>
                      </a:ext>
                    </a:extLst>
                  </p:cNvPr>
                  <p:cNvSpPr>
                    <a:spLocks noGrp="1" noRot="1" noMove="1" noResize="1" noEditPoints="1" noAdjustHandles="1" noChangeArrowheads="1" noChangeShapeType="1"/>
                  </p:cNvSpPr>
                  <p:nvPr/>
                </p:nvSpPr>
                <p:spPr>
                  <a:xfrm>
                    <a:off x="3258496" y="3990401"/>
                    <a:ext cx="107834" cy="31691"/>
                  </a:xfrm>
                  <a:custGeom>
                    <a:avLst/>
                    <a:gdLst>
                      <a:gd name="connsiteX0" fmla="*/ 91989 w 107834"/>
                      <a:gd name="connsiteY0" fmla="*/ 31691 h 31691"/>
                      <a:gd name="connsiteX1" fmla="*/ 15846 w 107834"/>
                      <a:gd name="connsiteY1" fmla="*/ 31691 h 31691"/>
                      <a:gd name="connsiteX2" fmla="*/ 0 w 107834"/>
                      <a:gd name="connsiteY2" fmla="*/ 15846 h 31691"/>
                      <a:gd name="connsiteX3" fmla="*/ 15846 w 107834"/>
                      <a:gd name="connsiteY3" fmla="*/ 0 h 31691"/>
                      <a:gd name="connsiteX4" fmla="*/ 91989 w 107834"/>
                      <a:gd name="connsiteY4" fmla="*/ 0 h 31691"/>
                      <a:gd name="connsiteX5" fmla="*/ 107835 w 107834"/>
                      <a:gd name="connsiteY5" fmla="*/ 15846 h 31691"/>
                      <a:gd name="connsiteX6" fmla="*/ 91989 w 107834"/>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34" h="31691">
                        <a:moveTo>
                          <a:pt x="91989" y="31691"/>
                        </a:moveTo>
                        <a:lnTo>
                          <a:pt x="15846" y="31691"/>
                        </a:lnTo>
                        <a:cubicBezTo>
                          <a:pt x="7082" y="31691"/>
                          <a:pt x="0" y="24610"/>
                          <a:pt x="0" y="15846"/>
                        </a:cubicBezTo>
                        <a:cubicBezTo>
                          <a:pt x="0" y="7081"/>
                          <a:pt x="7082" y="0"/>
                          <a:pt x="15846" y="0"/>
                        </a:cubicBezTo>
                        <a:lnTo>
                          <a:pt x="91989" y="0"/>
                        </a:lnTo>
                        <a:cubicBezTo>
                          <a:pt x="100754" y="0"/>
                          <a:pt x="107835" y="7081"/>
                          <a:pt x="107835" y="15846"/>
                        </a:cubicBezTo>
                        <a:cubicBezTo>
                          <a:pt x="107835" y="24610"/>
                          <a:pt x="100754" y="31691"/>
                          <a:pt x="91989" y="31691"/>
                        </a:cubicBezTo>
                        <a:close/>
                      </a:path>
                    </a:pathLst>
                  </a:custGeom>
                  <a:solidFill>
                    <a:srgbClr val="121212"/>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sp>
                <p:nvSpPr>
                  <p:cNvPr id="40" name="Freeform: Shape 39">
                    <a:extLst>
                      <a:ext uri="{FF2B5EF4-FFF2-40B4-BE49-F238E27FC236}">
                        <a16:creationId xmlns:a16="http://schemas.microsoft.com/office/drawing/2014/main" id="{C94B4D00-C295-01D5-68A8-72600FE58069}"/>
                      </a:ext>
                    </a:extLst>
                  </p:cNvPr>
                  <p:cNvSpPr>
                    <a:spLocks noGrp="1" noRot="1" noMove="1" noResize="1" noEditPoints="1" noAdjustHandles="1" noChangeArrowheads="1" noChangeShapeType="1"/>
                  </p:cNvSpPr>
                  <p:nvPr/>
                </p:nvSpPr>
                <p:spPr>
                  <a:xfrm>
                    <a:off x="3258496" y="4091996"/>
                    <a:ext cx="361716" cy="31691"/>
                  </a:xfrm>
                  <a:custGeom>
                    <a:avLst/>
                    <a:gdLst>
                      <a:gd name="connsiteX0" fmla="*/ 345871 w 361716"/>
                      <a:gd name="connsiteY0" fmla="*/ 31691 h 31691"/>
                      <a:gd name="connsiteX1" fmla="*/ 15846 w 361716"/>
                      <a:gd name="connsiteY1" fmla="*/ 31691 h 31691"/>
                      <a:gd name="connsiteX2" fmla="*/ 0 w 361716"/>
                      <a:gd name="connsiteY2" fmla="*/ 15846 h 31691"/>
                      <a:gd name="connsiteX3" fmla="*/ 15846 w 361716"/>
                      <a:gd name="connsiteY3" fmla="*/ 0 h 31691"/>
                      <a:gd name="connsiteX4" fmla="*/ 345871 w 361716"/>
                      <a:gd name="connsiteY4" fmla="*/ 0 h 31691"/>
                      <a:gd name="connsiteX5" fmla="*/ 361717 w 361716"/>
                      <a:gd name="connsiteY5" fmla="*/ 15846 h 31691"/>
                      <a:gd name="connsiteX6" fmla="*/ 345871 w 361716"/>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716" h="31691">
                        <a:moveTo>
                          <a:pt x="345871" y="31691"/>
                        </a:moveTo>
                        <a:lnTo>
                          <a:pt x="15846" y="31691"/>
                        </a:lnTo>
                        <a:cubicBezTo>
                          <a:pt x="7082" y="31691"/>
                          <a:pt x="0" y="24610"/>
                          <a:pt x="0" y="15846"/>
                        </a:cubicBezTo>
                        <a:cubicBezTo>
                          <a:pt x="0" y="7082"/>
                          <a:pt x="7082" y="0"/>
                          <a:pt x="15846" y="0"/>
                        </a:cubicBezTo>
                        <a:lnTo>
                          <a:pt x="345871" y="0"/>
                        </a:lnTo>
                        <a:cubicBezTo>
                          <a:pt x="354635" y="0"/>
                          <a:pt x="361717" y="7082"/>
                          <a:pt x="361717" y="15846"/>
                        </a:cubicBezTo>
                        <a:cubicBezTo>
                          <a:pt x="361717" y="24610"/>
                          <a:pt x="354635" y="31691"/>
                          <a:pt x="345871" y="31691"/>
                        </a:cubicBezTo>
                        <a:close/>
                      </a:path>
                    </a:pathLst>
                  </a:custGeom>
                  <a:solidFill>
                    <a:srgbClr val="121212"/>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grpSp>
            <p:grpSp>
              <p:nvGrpSpPr>
                <p:cNvPr id="21" name="Graphic 8">
                  <a:extLst>
                    <a:ext uri="{FF2B5EF4-FFF2-40B4-BE49-F238E27FC236}">
                      <a16:creationId xmlns:a16="http://schemas.microsoft.com/office/drawing/2014/main" id="{70472F27-9193-EF76-A066-E91F7F39DEE7}"/>
                    </a:ext>
                  </a:extLst>
                </p:cNvPr>
                <p:cNvGrpSpPr>
                  <a:grpSpLocks noGrp="1" noUngrp="1" noRot="1" noMove="1" noResize="1"/>
                </p:cNvGrpSpPr>
                <p:nvPr/>
              </p:nvGrpSpPr>
              <p:grpSpPr>
                <a:xfrm>
                  <a:off x="3258496" y="4269664"/>
                  <a:ext cx="514074" cy="133286"/>
                  <a:chOff x="3258496" y="4269664"/>
                  <a:chExt cx="514074" cy="133286"/>
                </a:xfrm>
                <a:solidFill>
                  <a:srgbClr val="121212"/>
                </a:solidFill>
              </p:grpSpPr>
              <p:sp>
                <p:nvSpPr>
                  <p:cNvPr id="34" name="Freeform: Shape 33">
                    <a:extLst>
                      <a:ext uri="{FF2B5EF4-FFF2-40B4-BE49-F238E27FC236}">
                        <a16:creationId xmlns:a16="http://schemas.microsoft.com/office/drawing/2014/main" id="{693C6E25-0ABF-1826-6B7B-F296D38AC39C}"/>
                      </a:ext>
                    </a:extLst>
                  </p:cNvPr>
                  <p:cNvSpPr>
                    <a:spLocks noGrp="1" noRot="1" noMove="1" noResize="1" noEditPoints="1" noAdjustHandles="1" noChangeArrowheads="1" noChangeShapeType="1"/>
                  </p:cNvSpPr>
                  <p:nvPr/>
                </p:nvSpPr>
                <p:spPr>
                  <a:xfrm>
                    <a:off x="3436165" y="4371259"/>
                    <a:ext cx="285573" cy="31691"/>
                  </a:xfrm>
                  <a:custGeom>
                    <a:avLst/>
                    <a:gdLst>
                      <a:gd name="connsiteX0" fmla="*/ 269727 w 285573"/>
                      <a:gd name="connsiteY0" fmla="*/ 31691 h 31691"/>
                      <a:gd name="connsiteX1" fmla="*/ 15846 w 285573"/>
                      <a:gd name="connsiteY1" fmla="*/ 31691 h 31691"/>
                      <a:gd name="connsiteX2" fmla="*/ 0 w 285573"/>
                      <a:gd name="connsiteY2" fmla="*/ 15846 h 31691"/>
                      <a:gd name="connsiteX3" fmla="*/ 15846 w 285573"/>
                      <a:gd name="connsiteY3" fmla="*/ 0 h 31691"/>
                      <a:gd name="connsiteX4" fmla="*/ 269727 w 285573"/>
                      <a:gd name="connsiteY4" fmla="*/ 0 h 31691"/>
                      <a:gd name="connsiteX5" fmla="*/ 285573 w 285573"/>
                      <a:gd name="connsiteY5" fmla="*/ 15846 h 31691"/>
                      <a:gd name="connsiteX6" fmla="*/ 269727 w 285573"/>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573" h="31691">
                        <a:moveTo>
                          <a:pt x="269727" y="31691"/>
                        </a:moveTo>
                        <a:lnTo>
                          <a:pt x="15846" y="31691"/>
                        </a:lnTo>
                        <a:cubicBezTo>
                          <a:pt x="7081" y="31691"/>
                          <a:pt x="0" y="24610"/>
                          <a:pt x="0" y="15846"/>
                        </a:cubicBezTo>
                        <a:cubicBezTo>
                          <a:pt x="0" y="7081"/>
                          <a:pt x="7081" y="0"/>
                          <a:pt x="15846" y="0"/>
                        </a:cubicBezTo>
                        <a:lnTo>
                          <a:pt x="269727" y="0"/>
                        </a:lnTo>
                        <a:cubicBezTo>
                          <a:pt x="278492" y="0"/>
                          <a:pt x="285573" y="7081"/>
                          <a:pt x="285573" y="15846"/>
                        </a:cubicBezTo>
                        <a:cubicBezTo>
                          <a:pt x="285573" y="24610"/>
                          <a:pt x="278492" y="31691"/>
                          <a:pt x="269727" y="31691"/>
                        </a:cubicBezTo>
                        <a:close/>
                      </a:path>
                    </a:pathLst>
                  </a:custGeom>
                  <a:solidFill>
                    <a:srgbClr val="121212"/>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sp>
                <p:nvSpPr>
                  <p:cNvPr id="35" name="Freeform: Shape 34">
                    <a:extLst>
                      <a:ext uri="{FF2B5EF4-FFF2-40B4-BE49-F238E27FC236}">
                        <a16:creationId xmlns:a16="http://schemas.microsoft.com/office/drawing/2014/main" id="{430F8DFA-F708-F25B-733B-85BD98D959EF}"/>
                      </a:ext>
                    </a:extLst>
                  </p:cNvPr>
                  <p:cNvSpPr>
                    <a:spLocks noGrp="1" noRot="1" noMove="1" noResize="1" noEditPoints="1" noAdjustHandles="1" noChangeArrowheads="1" noChangeShapeType="1"/>
                  </p:cNvSpPr>
                  <p:nvPr/>
                </p:nvSpPr>
                <p:spPr>
                  <a:xfrm>
                    <a:off x="3258496" y="4371259"/>
                    <a:ext cx="133216" cy="31691"/>
                  </a:xfrm>
                  <a:custGeom>
                    <a:avLst/>
                    <a:gdLst>
                      <a:gd name="connsiteX0" fmla="*/ 117371 w 133216"/>
                      <a:gd name="connsiteY0" fmla="*/ 31691 h 31691"/>
                      <a:gd name="connsiteX1" fmla="*/ 15846 w 133216"/>
                      <a:gd name="connsiteY1" fmla="*/ 31691 h 31691"/>
                      <a:gd name="connsiteX2" fmla="*/ 0 w 133216"/>
                      <a:gd name="connsiteY2" fmla="*/ 15846 h 31691"/>
                      <a:gd name="connsiteX3" fmla="*/ 15846 w 133216"/>
                      <a:gd name="connsiteY3" fmla="*/ 0 h 31691"/>
                      <a:gd name="connsiteX4" fmla="*/ 117371 w 133216"/>
                      <a:gd name="connsiteY4" fmla="*/ 0 h 31691"/>
                      <a:gd name="connsiteX5" fmla="*/ 133216 w 133216"/>
                      <a:gd name="connsiteY5" fmla="*/ 15846 h 31691"/>
                      <a:gd name="connsiteX6" fmla="*/ 117371 w 133216"/>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216" h="31691">
                        <a:moveTo>
                          <a:pt x="117371" y="31691"/>
                        </a:moveTo>
                        <a:lnTo>
                          <a:pt x="15846" y="31691"/>
                        </a:lnTo>
                        <a:cubicBezTo>
                          <a:pt x="7082" y="31691"/>
                          <a:pt x="0" y="24610"/>
                          <a:pt x="0" y="15846"/>
                        </a:cubicBezTo>
                        <a:cubicBezTo>
                          <a:pt x="0" y="7081"/>
                          <a:pt x="7082" y="0"/>
                          <a:pt x="15846" y="0"/>
                        </a:cubicBezTo>
                        <a:lnTo>
                          <a:pt x="117371" y="0"/>
                        </a:lnTo>
                        <a:cubicBezTo>
                          <a:pt x="126135" y="0"/>
                          <a:pt x="133216" y="7081"/>
                          <a:pt x="133216" y="15846"/>
                        </a:cubicBezTo>
                        <a:cubicBezTo>
                          <a:pt x="133216" y="24610"/>
                          <a:pt x="126135" y="31691"/>
                          <a:pt x="117371" y="31691"/>
                        </a:cubicBezTo>
                        <a:close/>
                      </a:path>
                    </a:pathLst>
                  </a:custGeom>
                  <a:solidFill>
                    <a:srgbClr val="121212"/>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sp>
                <p:nvSpPr>
                  <p:cNvPr id="36" name="Freeform: Shape 35">
                    <a:extLst>
                      <a:ext uri="{FF2B5EF4-FFF2-40B4-BE49-F238E27FC236}">
                        <a16:creationId xmlns:a16="http://schemas.microsoft.com/office/drawing/2014/main" id="{F517822F-4D21-2514-9123-D36106019FC6}"/>
                      </a:ext>
                    </a:extLst>
                  </p:cNvPr>
                  <p:cNvSpPr>
                    <a:spLocks noGrp="1" noRot="1" noMove="1" noResize="1" noEditPoints="1" noAdjustHandles="1" noChangeArrowheads="1" noChangeShapeType="1"/>
                  </p:cNvSpPr>
                  <p:nvPr/>
                </p:nvSpPr>
                <p:spPr>
                  <a:xfrm>
                    <a:off x="3588522" y="4269664"/>
                    <a:ext cx="184048" cy="31691"/>
                  </a:xfrm>
                  <a:custGeom>
                    <a:avLst/>
                    <a:gdLst>
                      <a:gd name="connsiteX0" fmla="*/ 168203 w 184048"/>
                      <a:gd name="connsiteY0" fmla="*/ 31692 h 31691"/>
                      <a:gd name="connsiteX1" fmla="*/ 15846 w 184048"/>
                      <a:gd name="connsiteY1" fmla="*/ 31692 h 31691"/>
                      <a:gd name="connsiteX2" fmla="*/ 0 w 184048"/>
                      <a:gd name="connsiteY2" fmla="*/ 15846 h 31691"/>
                      <a:gd name="connsiteX3" fmla="*/ 15846 w 184048"/>
                      <a:gd name="connsiteY3" fmla="*/ 0 h 31691"/>
                      <a:gd name="connsiteX4" fmla="*/ 168203 w 184048"/>
                      <a:gd name="connsiteY4" fmla="*/ 0 h 31691"/>
                      <a:gd name="connsiteX5" fmla="*/ 184049 w 184048"/>
                      <a:gd name="connsiteY5" fmla="*/ 15846 h 31691"/>
                      <a:gd name="connsiteX6" fmla="*/ 168203 w 184048"/>
                      <a:gd name="connsiteY6" fmla="*/ 31692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048" h="31691">
                        <a:moveTo>
                          <a:pt x="168203" y="31692"/>
                        </a:moveTo>
                        <a:lnTo>
                          <a:pt x="15846" y="31692"/>
                        </a:lnTo>
                        <a:cubicBezTo>
                          <a:pt x="7082" y="31692"/>
                          <a:pt x="0" y="24610"/>
                          <a:pt x="0" y="15846"/>
                        </a:cubicBezTo>
                        <a:cubicBezTo>
                          <a:pt x="0" y="7082"/>
                          <a:pt x="7082" y="0"/>
                          <a:pt x="15846" y="0"/>
                        </a:cubicBezTo>
                        <a:lnTo>
                          <a:pt x="168203" y="0"/>
                        </a:lnTo>
                        <a:cubicBezTo>
                          <a:pt x="176967" y="0"/>
                          <a:pt x="184049" y="7082"/>
                          <a:pt x="184049" y="15846"/>
                        </a:cubicBezTo>
                        <a:cubicBezTo>
                          <a:pt x="184049" y="24610"/>
                          <a:pt x="176967" y="31692"/>
                          <a:pt x="168203" y="31692"/>
                        </a:cubicBezTo>
                        <a:close/>
                      </a:path>
                    </a:pathLst>
                  </a:custGeom>
                  <a:solidFill>
                    <a:srgbClr val="121212"/>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sp>
                <p:nvSpPr>
                  <p:cNvPr id="37" name="Freeform: Shape 36">
                    <a:extLst>
                      <a:ext uri="{FF2B5EF4-FFF2-40B4-BE49-F238E27FC236}">
                        <a16:creationId xmlns:a16="http://schemas.microsoft.com/office/drawing/2014/main" id="{9B2BBD5A-694B-D42B-8AE0-FDCCDCE56411}"/>
                      </a:ext>
                    </a:extLst>
                  </p:cNvPr>
                  <p:cNvSpPr>
                    <a:spLocks noGrp="1" noRot="1" noMove="1" noResize="1" noEditPoints="1" noAdjustHandles="1" noChangeArrowheads="1" noChangeShapeType="1"/>
                  </p:cNvSpPr>
                  <p:nvPr/>
                </p:nvSpPr>
                <p:spPr>
                  <a:xfrm>
                    <a:off x="3258496" y="4269664"/>
                    <a:ext cx="285573" cy="31691"/>
                  </a:xfrm>
                  <a:custGeom>
                    <a:avLst/>
                    <a:gdLst>
                      <a:gd name="connsiteX0" fmla="*/ 269728 w 285573"/>
                      <a:gd name="connsiteY0" fmla="*/ 31692 h 31691"/>
                      <a:gd name="connsiteX1" fmla="*/ 15846 w 285573"/>
                      <a:gd name="connsiteY1" fmla="*/ 31692 h 31691"/>
                      <a:gd name="connsiteX2" fmla="*/ 0 w 285573"/>
                      <a:gd name="connsiteY2" fmla="*/ 15846 h 31691"/>
                      <a:gd name="connsiteX3" fmla="*/ 15846 w 285573"/>
                      <a:gd name="connsiteY3" fmla="*/ 0 h 31691"/>
                      <a:gd name="connsiteX4" fmla="*/ 269728 w 285573"/>
                      <a:gd name="connsiteY4" fmla="*/ 0 h 31691"/>
                      <a:gd name="connsiteX5" fmla="*/ 285573 w 285573"/>
                      <a:gd name="connsiteY5" fmla="*/ 15846 h 31691"/>
                      <a:gd name="connsiteX6" fmla="*/ 269728 w 285573"/>
                      <a:gd name="connsiteY6" fmla="*/ 31692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573" h="31691">
                        <a:moveTo>
                          <a:pt x="269728" y="31692"/>
                        </a:moveTo>
                        <a:lnTo>
                          <a:pt x="15846" y="31692"/>
                        </a:lnTo>
                        <a:cubicBezTo>
                          <a:pt x="7082" y="31692"/>
                          <a:pt x="0" y="24610"/>
                          <a:pt x="0" y="15846"/>
                        </a:cubicBezTo>
                        <a:cubicBezTo>
                          <a:pt x="0" y="7082"/>
                          <a:pt x="7082" y="0"/>
                          <a:pt x="15846" y="0"/>
                        </a:cubicBezTo>
                        <a:lnTo>
                          <a:pt x="269728" y="0"/>
                        </a:lnTo>
                        <a:cubicBezTo>
                          <a:pt x="278492" y="0"/>
                          <a:pt x="285573" y="7082"/>
                          <a:pt x="285573" y="15846"/>
                        </a:cubicBezTo>
                        <a:cubicBezTo>
                          <a:pt x="285573" y="24610"/>
                          <a:pt x="278492" y="31692"/>
                          <a:pt x="269728" y="31692"/>
                        </a:cubicBezTo>
                        <a:close/>
                      </a:path>
                    </a:pathLst>
                  </a:custGeom>
                  <a:solidFill>
                    <a:srgbClr val="121212"/>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grpSp>
            <p:grpSp>
              <p:nvGrpSpPr>
                <p:cNvPr id="22" name="Graphic 8">
                  <a:extLst>
                    <a:ext uri="{FF2B5EF4-FFF2-40B4-BE49-F238E27FC236}">
                      <a16:creationId xmlns:a16="http://schemas.microsoft.com/office/drawing/2014/main" id="{3DC55EA0-9567-AAD4-0665-B2395940B4F0}"/>
                    </a:ext>
                  </a:extLst>
                </p:cNvPr>
                <p:cNvGrpSpPr>
                  <a:grpSpLocks noGrp="1" noUngrp="1" noRot="1" noMove="1" noResize="1"/>
                </p:cNvGrpSpPr>
                <p:nvPr/>
              </p:nvGrpSpPr>
              <p:grpSpPr>
                <a:xfrm>
                  <a:off x="3258426" y="4548997"/>
                  <a:ext cx="514144" cy="133216"/>
                  <a:chOff x="3258426" y="4548997"/>
                  <a:chExt cx="514144" cy="133216"/>
                </a:xfrm>
                <a:solidFill>
                  <a:srgbClr val="121212"/>
                </a:solidFill>
              </p:grpSpPr>
              <p:sp>
                <p:nvSpPr>
                  <p:cNvPr id="31" name="Freeform: Shape 30">
                    <a:extLst>
                      <a:ext uri="{FF2B5EF4-FFF2-40B4-BE49-F238E27FC236}">
                        <a16:creationId xmlns:a16="http://schemas.microsoft.com/office/drawing/2014/main" id="{CFBBB440-67F6-5BA0-62E3-77F5399FD5A5}"/>
                      </a:ext>
                    </a:extLst>
                  </p:cNvPr>
                  <p:cNvSpPr>
                    <a:spLocks noGrp="1" noRot="1" noMove="1" noResize="1" noEditPoints="1" noAdjustHandles="1" noChangeArrowheads="1" noChangeShapeType="1"/>
                  </p:cNvSpPr>
                  <p:nvPr/>
                </p:nvSpPr>
                <p:spPr>
                  <a:xfrm>
                    <a:off x="3258426" y="4650522"/>
                    <a:ext cx="387168" cy="31691"/>
                  </a:xfrm>
                  <a:custGeom>
                    <a:avLst/>
                    <a:gdLst>
                      <a:gd name="connsiteX0" fmla="*/ 371322 w 387168"/>
                      <a:gd name="connsiteY0" fmla="*/ 31691 h 31691"/>
                      <a:gd name="connsiteX1" fmla="*/ 15846 w 387168"/>
                      <a:gd name="connsiteY1" fmla="*/ 31691 h 31691"/>
                      <a:gd name="connsiteX2" fmla="*/ 0 w 387168"/>
                      <a:gd name="connsiteY2" fmla="*/ 15846 h 31691"/>
                      <a:gd name="connsiteX3" fmla="*/ 15846 w 387168"/>
                      <a:gd name="connsiteY3" fmla="*/ 0 h 31691"/>
                      <a:gd name="connsiteX4" fmla="*/ 371322 w 387168"/>
                      <a:gd name="connsiteY4" fmla="*/ 0 h 31691"/>
                      <a:gd name="connsiteX5" fmla="*/ 387168 w 387168"/>
                      <a:gd name="connsiteY5" fmla="*/ 15846 h 31691"/>
                      <a:gd name="connsiteX6" fmla="*/ 371322 w 387168"/>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168" h="31691">
                        <a:moveTo>
                          <a:pt x="371322" y="31691"/>
                        </a:moveTo>
                        <a:lnTo>
                          <a:pt x="15846" y="31691"/>
                        </a:lnTo>
                        <a:cubicBezTo>
                          <a:pt x="7081" y="31691"/>
                          <a:pt x="0" y="24610"/>
                          <a:pt x="0" y="15846"/>
                        </a:cubicBezTo>
                        <a:cubicBezTo>
                          <a:pt x="0" y="7082"/>
                          <a:pt x="7081" y="0"/>
                          <a:pt x="15846" y="0"/>
                        </a:cubicBezTo>
                        <a:lnTo>
                          <a:pt x="371322" y="0"/>
                        </a:lnTo>
                        <a:cubicBezTo>
                          <a:pt x="380087" y="0"/>
                          <a:pt x="387168" y="7082"/>
                          <a:pt x="387168" y="15846"/>
                        </a:cubicBezTo>
                        <a:cubicBezTo>
                          <a:pt x="387168" y="24610"/>
                          <a:pt x="380087" y="31691"/>
                          <a:pt x="371322" y="31691"/>
                        </a:cubicBezTo>
                        <a:close/>
                      </a:path>
                    </a:pathLst>
                  </a:custGeom>
                  <a:solidFill>
                    <a:srgbClr val="121212"/>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sp>
                <p:nvSpPr>
                  <p:cNvPr id="32" name="Freeform: Shape 31">
                    <a:extLst>
                      <a:ext uri="{FF2B5EF4-FFF2-40B4-BE49-F238E27FC236}">
                        <a16:creationId xmlns:a16="http://schemas.microsoft.com/office/drawing/2014/main" id="{508B1C14-48BE-F5F6-3913-994C8C627901}"/>
                      </a:ext>
                    </a:extLst>
                  </p:cNvPr>
                  <p:cNvSpPr>
                    <a:spLocks noGrp="1" noRot="1" noMove="1" noResize="1" noEditPoints="1" noAdjustHandles="1" noChangeArrowheads="1" noChangeShapeType="1"/>
                  </p:cNvSpPr>
                  <p:nvPr/>
                </p:nvSpPr>
                <p:spPr>
                  <a:xfrm>
                    <a:off x="3537760" y="4548997"/>
                    <a:ext cx="234810" cy="31691"/>
                  </a:xfrm>
                  <a:custGeom>
                    <a:avLst/>
                    <a:gdLst>
                      <a:gd name="connsiteX0" fmla="*/ 218965 w 234810"/>
                      <a:gd name="connsiteY0" fmla="*/ 31692 h 31691"/>
                      <a:gd name="connsiteX1" fmla="*/ 15846 w 234810"/>
                      <a:gd name="connsiteY1" fmla="*/ 31692 h 31691"/>
                      <a:gd name="connsiteX2" fmla="*/ 0 w 234810"/>
                      <a:gd name="connsiteY2" fmla="*/ 15846 h 31691"/>
                      <a:gd name="connsiteX3" fmla="*/ 15846 w 234810"/>
                      <a:gd name="connsiteY3" fmla="*/ 0 h 31691"/>
                      <a:gd name="connsiteX4" fmla="*/ 218965 w 234810"/>
                      <a:gd name="connsiteY4" fmla="*/ 0 h 31691"/>
                      <a:gd name="connsiteX5" fmla="*/ 234811 w 234810"/>
                      <a:gd name="connsiteY5" fmla="*/ 15846 h 31691"/>
                      <a:gd name="connsiteX6" fmla="*/ 218965 w 234810"/>
                      <a:gd name="connsiteY6" fmla="*/ 31692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810" h="31691">
                        <a:moveTo>
                          <a:pt x="218965" y="31692"/>
                        </a:moveTo>
                        <a:lnTo>
                          <a:pt x="15846" y="31692"/>
                        </a:lnTo>
                        <a:cubicBezTo>
                          <a:pt x="7082" y="31692"/>
                          <a:pt x="0" y="24610"/>
                          <a:pt x="0" y="15846"/>
                        </a:cubicBezTo>
                        <a:cubicBezTo>
                          <a:pt x="0" y="7082"/>
                          <a:pt x="7082" y="0"/>
                          <a:pt x="15846" y="0"/>
                        </a:cubicBezTo>
                        <a:lnTo>
                          <a:pt x="218965" y="0"/>
                        </a:lnTo>
                        <a:cubicBezTo>
                          <a:pt x="227729" y="0"/>
                          <a:pt x="234811" y="7082"/>
                          <a:pt x="234811" y="15846"/>
                        </a:cubicBezTo>
                        <a:cubicBezTo>
                          <a:pt x="234811" y="24610"/>
                          <a:pt x="227729" y="31692"/>
                          <a:pt x="218965" y="31692"/>
                        </a:cubicBezTo>
                        <a:close/>
                      </a:path>
                    </a:pathLst>
                  </a:custGeom>
                  <a:solidFill>
                    <a:srgbClr val="121212"/>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sp>
                <p:nvSpPr>
                  <p:cNvPr id="33" name="Freeform: Shape 32">
                    <a:extLst>
                      <a:ext uri="{FF2B5EF4-FFF2-40B4-BE49-F238E27FC236}">
                        <a16:creationId xmlns:a16="http://schemas.microsoft.com/office/drawing/2014/main" id="{8B3437F4-D171-7F9B-805E-88CAFBD09AA3}"/>
                      </a:ext>
                    </a:extLst>
                  </p:cNvPr>
                  <p:cNvSpPr>
                    <a:spLocks noGrp="1" noRot="1" noMove="1" noResize="1" noEditPoints="1" noAdjustHandles="1" noChangeArrowheads="1" noChangeShapeType="1"/>
                  </p:cNvSpPr>
                  <p:nvPr/>
                </p:nvSpPr>
                <p:spPr>
                  <a:xfrm>
                    <a:off x="3258426" y="4548997"/>
                    <a:ext cx="234810" cy="31691"/>
                  </a:xfrm>
                  <a:custGeom>
                    <a:avLst/>
                    <a:gdLst>
                      <a:gd name="connsiteX0" fmla="*/ 218965 w 234810"/>
                      <a:gd name="connsiteY0" fmla="*/ 31692 h 31691"/>
                      <a:gd name="connsiteX1" fmla="*/ 15846 w 234810"/>
                      <a:gd name="connsiteY1" fmla="*/ 31692 h 31691"/>
                      <a:gd name="connsiteX2" fmla="*/ 0 w 234810"/>
                      <a:gd name="connsiteY2" fmla="*/ 15846 h 31691"/>
                      <a:gd name="connsiteX3" fmla="*/ 15846 w 234810"/>
                      <a:gd name="connsiteY3" fmla="*/ 0 h 31691"/>
                      <a:gd name="connsiteX4" fmla="*/ 218965 w 234810"/>
                      <a:gd name="connsiteY4" fmla="*/ 0 h 31691"/>
                      <a:gd name="connsiteX5" fmla="*/ 234811 w 234810"/>
                      <a:gd name="connsiteY5" fmla="*/ 15846 h 31691"/>
                      <a:gd name="connsiteX6" fmla="*/ 218965 w 234810"/>
                      <a:gd name="connsiteY6" fmla="*/ 31692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810" h="31691">
                        <a:moveTo>
                          <a:pt x="218965" y="31692"/>
                        </a:moveTo>
                        <a:lnTo>
                          <a:pt x="15846" y="31692"/>
                        </a:lnTo>
                        <a:cubicBezTo>
                          <a:pt x="7081" y="31692"/>
                          <a:pt x="0" y="24610"/>
                          <a:pt x="0" y="15846"/>
                        </a:cubicBezTo>
                        <a:cubicBezTo>
                          <a:pt x="0" y="7082"/>
                          <a:pt x="7081" y="0"/>
                          <a:pt x="15846" y="0"/>
                        </a:cubicBezTo>
                        <a:lnTo>
                          <a:pt x="218965" y="0"/>
                        </a:lnTo>
                        <a:cubicBezTo>
                          <a:pt x="227729" y="0"/>
                          <a:pt x="234811" y="7082"/>
                          <a:pt x="234811" y="15846"/>
                        </a:cubicBezTo>
                        <a:cubicBezTo>
                          <a:pt x="234811" y="24610"/>
                          <a:pt x="227729" y="31692"/>
                          <a:pt x="218965" y="31692"/>
                        </a:cubicBezTo>
                        <a:close/>
                      </a:path>
                    </a:pathLst>
                  </a:custGeom>
                  <a:solidFill>
                    <a:srgbClr val="121212"/>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grpSp>
            <p:grpSp>
              <p:nvGrpSpPr>
                <p:cNvPr id="23" name="Graphic 8">
                  <a:extLst>
                    <a:ext uri="{FF2B5EF4-FFF2-40B4-BE49-F238E27FC236}">
                      <a16:creationId xmlns:a16="http://schemas.microsoft.com/office/drawing/2014/main" id="{D3151E30-10FF-2505-24A3-D4DAA62A3E08}"/>
                    </a:ext>
                  </a:extLst>
                </p:cNvPr>
                <p:cNvGrpSpPr>
                  <a:grpSpLocks noGrp="1" noUngrp="1" noRot="1" noMove="1" noResize="1"/>
                </p:cNvGrpSpPr>
                <p:nvPr/>
              </p:nvGrpSpPr>
              <p:grpSpPr>
                <a:xfrm>
                  <a:off x="3258426" y="4828260"/>
                  <a:ext cx="514144" cy="133216"/>
                  <a:chOff x="3258426" y="4828260"/>
                  <a:chExt cx="514144" cy="133216"/>
                </a:xfrm>
                <a:solidFill>
                  <a:srgbClr val="121212"/>
                </a:solidFill>
              </p:grpSpPr>
              <p:sp>
                <p:nvSpPr>
                  <p:cNvPr id="28" name="Freeform: Shape 27">
                    <a:extLst>
                      <a:ext uri="{FF2B5EF4-FFF2-40B4-BE49-F238E27FC236}">
                        <a16:creationId xmlns:a16="http://schemas.microsoft.com/office/drawing/2014/main" id="{42551813-AE06-BD91-FAF1-6458D880D1DF}"/>
                      </a:ext>
                    </a:extLst>
                  </p:cNvPr>
                  <p:cNvSpPr>
                    <a:spLocks noGrp="1" noRot="1" noMove="1" noResize="1" noEditPoints="1" noAdjustHandles="1" noChangeArrowheads="1" noChangeShapeType="1"/>
                  </p:cNvSpPr>
                  <p:nvPr/>
                </p:nvSpPr>
                <p:spPr>
                  <a:xfrm>
                    <a:off x="3486997" y="4828260"/>
                    <a:ext cx="285573" cy="31691"/>
                  </a:xfrm>
                  <a:custGeom>
                    <a:avLst/>
                    <a:gdLst>
                      <a:gd name="connsiteX0" fmla="*/ 269727 w 285573"/>
                      <a:gd name="connsiteY0" fmla="*/ 31691 h 31691"/>
                      <a:gd name="connsiteX1" fmla="*/ 15846 w 285573"/>
                      <a:gd name="connsiteY1" fmla="*/ 31691 h 31691"/>
                      <a:gd name="connsiteX2" fmla="*/ 0 w 285573"/>
                      <a:gd name="connsiteY2" fmla="*/ 15846 h 31691"/>
                      <a:gd name="connsiteX3" fmla="*/ 15846 w 285573"/>
                      <a:gd name="connsiteY3" fmla="*/ 0 h 31691"/>
                      <a:gd name="connsiteX4" fmla="*/ 269727 w 285573"/>
                      <a:gd name="connsiteY4" fmla="*/ 0 h 31691"/>
                      <a:gd name="connsiteX5" fmla="*/ 285573 w 285573"/>
                      <a:gd name="connsiteY5" fmla="*/ 15846 h 31691"/>
                      <a:gd name="connsiteX6" fmla="*/ 269727 w 285573"/>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573" h="31691">
                        <a:moveTo>
                          <a:pt x="269727" y="31691"/>
                        </a:moveTo>
                        <a:lnTo>
                          <a:pt x="15846" y="31691"/>
                        </a:lnTo>
                        <a:cubicBezTo>
                          <a:pt x="7081" y="31691"/>
                          <a:pt x="0" y="24610"/>
                          <a:pt x="0" y="15846"/>
                        </a:cubicBezTo>
                        <a:cubicBezTo>
                          <a:pt x="0" y="7081"/>
                          <a:pt x="7081" y="0"/>
                          <a:pt x="15846" y="0"/>
                        </a:cubicBezTo>
                        <a:lnTo>
                          <a:pt x="269727" y="0"/>
                        </a:lnTo>
                        <a:cubicBezTo>
                          <a:pt x="278492" y="0"/>
                          <a:pt x="285573" y="7081"/>
                          <a:pt x="285573" y="15846"/>
                        </a:cubicBezTo>
                        <a:cubicBezTo>
                          <a:pt x="285573" y="24610"/>
                          <a:pt x="278492" y="31691"/>
                          <a:pt x="269727" y="31691"/>
                        </a:cubicBezTo>
                        <a:close/>
                      </a:path>
                    </a:pathLst>
                  </a:custGeom>
                  <a:solidFill>
                    <a:srgbClr val="121212"/>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sp>
                <p:nvSpPr>
                  <p:cNvPr id="29" name="Freeform: Shape 28">
                    <a:extLst>
                      <a:ext uri="{FF2B5EF4-FFF2-40B4-BE49-F238E27FC236}">
                        <a16:creationId xmlns:a16="http://schemas.microsoft.com/office/drawing/2014/main" id="{1B0DC097-DA4E-238F-86EE-32D873F8D357}"/>
                      </a:ext>
                    </a:extLst>
                  </p:cNvPr>
                  <p:cNvSpPr>
                    <a:spLocks noGrp="1" noRot="1" noMove="1" noResize="1" noEditPoints="1" noAdjustHandles="1" noChangeArrowheads="1" noChangeShapeType="1"/>
                  </p:cNvSpPr>
                  <p:nvPr/>
                </p:nvSpPr>
                <p:spPr>
                  <a:xfrm>
                    <a:off x="3258426" y="4828260"/>
                    <a:ext cx="184048" cy="31691"/>
                  </a:xfrm>
                  <a:custGeom>
                    <a:avLst/>
                    <a:gdLst>
                      <a:gd name="connsiteX0" fmla="*/ 168203 w 184048"/>
                      <a:gd name="connsiteY0" fmla="*/ 31691 h 31691"/>
                      <a:gd name="connsiteX1" fmla="*/ 15846 w 184048"/>
                      <a:gd name="connsiteY1" fmla="*/ 31691 h 31691"/>
                      <a:gd name="connsiteX2" fmla="*/ 0 w 184048"/>
                      <a:gd name="connsiteY2" fmla="*/ 15846 h 31691"/>
                      <a:gd name="connsiteX3" fmla="*/ 15846 w 184048"/>
                      <a:gd name="connsiteY3" fmla="*/ 0 h 31691"/>
                      <a:gd name="connsiteX4" fmla="*/ 168203 w 184048"/>
                      <a:gd name="connsiteY4" fmla="*/ 0 h 31691"/>
                      <a:gd name="connsiteX5" fmla="*/ 184049 w 184048"/>
                      <a:gd name="connsiteY5" fmla="*/ 15846 h 31691"/>
                      <a:gd name="connsiteX6" fmla="*/ 168203 w 184048"/>
                      <a:gd name="connsiteY6" fmla="*/ 31691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048" h="31691">
                        <a:moveTo>
                          <a:pt x="168203" y="31691"/>
                        </a:moveTo>
                        <a:lnTo>
                          <a:pt x="15846" y="31691"/>
                        </a:lnTo>
                        <a:cubicBezTo>
                          <a:pt x="7081" y="31691"/>
                          <a:pt x="0" y="24610"/>
                          <a:pt x="0" y="15846"/>
                        </a:cubicBezTo>
                        <a:cubicBezTo>
                          <a:pt x="0" y="7081"/>
                          <a:pt x="7081" y="0"/>
                          <a:pt x="15846" y="0"/>
                        </a:cubicBezTo>
                        <a:lnTo>
                          <a:pt x="168203" y="0"/>
                        </a:lnTo>
                        <a:cubicBezTo>
                          <a:pt x="176967" y="0"/>
                          <a:pt x="184049" y="7081"/>
                          <a:pt x="184049" y="15846"/>
                        </a:cubicBezTo>
                        <a:cubicBezTo>
                          <a:pt x="184049" y="24610"/>
                          <a:pt x="176967" y="31691"/>
                          <a:pt x="168203" y="31691"/>
                        </a:cubicBezTo>
                        <a:close/>
                      </a:path>
                    </a:pathLst>
                  </a:custGeom>
                  <a:solidFill>
                    <a:srgbClr val="121212"/>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sp>
                <p:nvSpPr>
                  <p:cNvPr id="30" name="Freeform: Shape 29">
                    <a:extLst>
                      <a:ext uri="{FF2B5EF4-FFF2-40B4-BE49-F238E27FC236}">
                        <a16:creationId xmlns:a16="http://schemas.microsoft.com/office/drawing/2014/main" id="{0B259B9C-FBD8-B27E-E7DD-EC48C83B8285}"/>
                      </a:ext>
                    </a:extLst>
                  </p:cNvPr>
                  <p:cNvSpPr>
                    <a:spLocks noGrp="1" noRot="1" noMove="1" noResize="1" noEditPoints="1" noAdjustHandles="1" noChangeArrowheads="1" noChangeShapeType="1"/>
                  </p:cNvSpPr>
                  <p:nvPr/>
                </p:nvSpPr>
                <p:spPr>
                  <a:xfrm>
                    <a:off x="3258496" y="4929785"/>
                    <a:ext cx="285573" cy="31691"/>
                  </a:xfrm>
                  <a:custGeom>
                    <a:avLst/>
                    <a:gdLst>
                      <a:gd name="connsiteX0" fmla="*/ 269728 w 285573"/>
                      <a:gd name="connsiteY0" fmla="*/ 31692 h 31691"/>
                      <a:gd name="connsiteX1" fmla="*/ 15846 w 285573"/>
                      <a:gd name="connsiteY1" fmla="*/ 31692 h 31691"/>
                      <a:gd name="connsiteX2" fmla="*/ 0 w 285573"/>
                      <a:gd name="connsiteY2" fmla="*/ 15846 h 31691"/>
                      <a:gd name="connsiteX3" fmla="*/ 15846 w 285573"/>
                      <a:gd name="connsiteY3" fmla="*/ 0 h 31691"/>
                      <a:gd name="connsiteX4" fmla="*/ 269728 w 285573"/>
                      <a:gd name="connsiteY4" fmla="*/ 0 h 31691"/>
                      <a:gd name="connsiteX5" fmla="*/ 285573 w 285573"/>
                      <a:gd name="connsiteY5" fmla="*/ 15846 h 31691"/>
                      <a:gd name="connsiteX6" fmla="*/ 269728 w 285573"/>
                      <a:gd name="connsiteY6" fmla="*/ 31692 h 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573" h="31691">
                        <a:moveTo>
                          <a:pt x="269728" y="31692"/>
                        </a:moveTo>
                        <a:lnTo>
                          <a:pt x="15846" y="31692"/>
                        </a:lnTo>
                        <a:cubicBezTo>
                          <a:pt x="7082" y="31692"/>
                          <a:pt x="0" y="24610"/>
                          <a:pt x="0" y="15846"/>
                        </a:cubicBezTo>
                        <a:cubicBezTo>
                          <a:pt x="0" y="7082"/>
                          <a:pt x="7082" y="0"/>
                          <a:pt x="15846" y="0"/>
                        </a:cubicBezTo>
                        <a:lnTo>
                          <a:pt x="269728" y="0"/>
                        </a:lnTo>
                        <a:cubicBezTo>
                          <a:pt x="278492" y="0"/>
                          <a:pt x="285573" y="7082"/>
                          <a:pt x="285573" y="15846"/>
                        </a:cubicBezTo>
                        <a:cubicBezTo>
                          <a:pt x="285573" y="24610"/>
                          <a:pt x="278492" y="31692"/>
                          <a:pt x="269728" y="31692"/>
                        </a:cubicBezTo>
                        <a:close/>
                      </a:path>
                    </a:pathLst>
                  </a:custGeom>
                  <a:solidFill>
                    <a:srgbClr val="121212"/>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grpSp>
            <p:sp>
              <p:nvSpPr>
                <p:cNvPr id="24" name="Freeform: Shape 23">
                  <a:extLst>
                    <a:ext uri="{FF2B5EF4-FFF2-40B4-BE49-F238E27FC236}">
                      <a16:creationId xmlns:a16="http://schemas.microsoft.com/office/drawing/2014/main" id="{6DF5DEAC-8661-4781-09F4-CF180F12EB8A}"/>
                    </a:ext>
                  </a:extLst>
                </p:cNvPr>
                <p:cNvSpPr>
                  <a:spLocks noGrp="1" noRot="1" noMove="1" noResize="1" noEditPoints="1" noAdjustHandles="1" noChangeArrowheads="1" noChangeShapeType="1"/>
                </p:cNvSpPr>
                <p:nvPr/>
              </p:nvSpPr>
              <p:spPr>
                <a:xfrm>
                  <a:off x="3029926" y="3977640"/>
                  <a:ext cx="158737" cy="158737"/>
                </a:xfrm>
                <a:custGeom>
                  <a:avLst/>
                  <a:gdLst>
                    <a:gd name="connsiteX0" fmla="*/ 79369 w 158737"/>
                    <a:gd name="connsiteY0" fmla="*/ 158738 h 158737"/>
                    <a:gd name="connsiteX1" fmla="*/ 0 w 158737"/>
                    <a:gd name="connsiteY1" fmla="*/ 79369 h 158737"/>
                    <a:gd name="connsiteX2" fmla="*/ 79369 w 158737"/>
                    <a:gd name="connsiteY2" fmla="*/ 0 h 158737"/>
                    <a:gd name="connsiteX3" fmla="*/ 158737 w 158737"/>
                    <a:gd name="connsiteY3" fmla="*/ 79369 h 158737"/>
                    <a:gd name="connsiteX4" fmla="*/ 79369 w 158737"/>
                    <a:gd name="connsiteY4" fmla="*/ 158738 h 158737"/>
                    <a:gd name="connsiteX5" fmla="*/ 79369 w 158737"/>
                    <a:gd name="connsiteY5" fmla="*/ 31762 h 158737"/>
                    <a:gd name="connsiteX6" fmla="*/ 31762 w 158737"/>
                    <a:gd name="connsiteY6" fmla="*/ 79369 h 158737"/>
                    <a:gd name="connsiteX7" fmla="*/ 79369 w 158737"/>
                    <a:gd name="connsiteY7" fmla="*/ 126976 h 158737"/>
                    <a:gd name="connsiteX8" fmla="*/ 126976 w 158737"/>
                    <a:gd name="connsiteY8" fmla="*/ 79369 h 158737"/>
                    <a:gd name="connsiteX9" fmla="*/ 79369 w 158737"/>
                    <a:gd name="connsiteY9" fmla="*/ 31762 h 1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37" h="158737">
                      <a:moveTo>
                        <a:pt x="79369" y="158738"/>
                      </a:moveTo>
                      <a:cubicBezTo>
                        <a:pt x="35618" y="158738"/>
                        <a:pt x="0" y="123120"/>
                        <a:pt x="0" y="79369"/>
                      </a:cubicBezTo>
                      <a:cubicBezTo>
                        <a:pt x="0" y="35618"/>
                        <a:pt x="35618" y="0"/>
                        <a:pt x="79369" y="0"/>
                      </a:cubicBezTo>
                      <a:cubicBezTo>
                        <a:pt x="123120" y="0"/>
                        <a:pt x="158737" y="35618"/>
                        <a:pt x="158737" y="79369"/>
                      </a:cubicBezTo>
                      <a:cubicBezTo>
                        <a:pt x="158737" y="123120"/>
                        <a:pt x="123120" y="158738"/>
                        <a:pt x="79369" y="158738"/>
                      </a:cubicBezTo>
                      <a:close/>
                      <a:moveTo>
                        <a:pt x="79369" y="31762"/>
                      </a:moveTo>
                      <a:cubicBezTo>
                        <a:pt x="53146" y="31762"/>
                        <a:pt x="31762" y="53146"/>
                        <a:pt x="31762" y="79369"/>
                      </a:cubicBezTo>
                      <a:cubicBezTo>
                        <a:pt x="31762" y="105591"/>
                        <a:pt x="53076" y="126976"/>
                        <a:pt x="79369" y="126976"/>
                      </a:cubicBezTo>
                      <a:cubicBezTo>
                        <a:pt x="105661" y="126976"/>
                        <a:pt x="126976" y="105591"/>
                        <a:pt x="126976" y="79369"/>
                      </a:cubicBezTo>
                      <a:cubicBezTo>
                        <a:pt x="126976" y="53146"/>
                        <a:pt x="105661" y="31762"/>
                        <a:pt x="79369" y="31762"/>
                      </a:cubicBezTo>
                      <a:close/>
                    </a:path>
                  </a:pathLst>
                </a:custGeom>
                <a:solidFill>
                  <a:srgbClr val="121212"/>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sp>
              <p:nvSpPr>
                <p:cNvPr id="25" name="Freeform: Shape 24">
                  <a:extLst>
                    <a:ext uri="{FF2B5EF4-FFF2-40B4-BE49-F238E27FC236}">
                      <a16:creationId xmlns:a16="http://schemas.microsoft.com/office/drawing/2014/main" id="{7D729057-8428-13A3-D691-34216870BB67}"/>
                    </a:ext>
                  </a:extLst>
                </p:cNvPr>
                <p:cNvSpPr>
                  <a:spLocks noGrp="1" noRot="1" noMove="1" noResize="1" noEditPoints="1" noAdjustHandles="1" noChangeArrowheads="1" noChangeShapeType="1"/>
                </p:cNvSpPr>
                <p:nvPr/>
              </p:nvSpPr>
              <p:spPr>
                <a:xfrm>
                  <a:off x="3029926" y="4256903"/>
                  <a:ext cx="158737" cy="158737"/>
                </a:xfrm>
                <a:custGeom>
                  <a:avLst/>
                  <a:gdLst>
                    <a:gd name="connsiteX0" fmla="*/ 79369 w 158737"/>
                    <a:gd name="connsiteY0" fmla="*/ 158738 h 158737"/>
                    <a:gd name="connsiteX1" fmla="*/ 0 w 158737"/>
                    <a:gd name="connsiteY1" fmla="*/ 79369 h 158737"/>
                    <a:gd name="connsiteX2" fmla="*/ 79369 w 158737"/>
                    <a:gd name="connsiteY2" fmla="*/ 0 h 158737"/>
                    <a:gd name="connsiteX3" fmla="*/ 158737 w 158737"/>
                    <a:gd name="connsiteY3" fmla="*/ 79369 h 158737"/>
                    <a:gd name="connsiteX4" fmla="*/ 79369 w 158737"/>
                    <a:gd name="connsiteY4" fmla="*/ 158738 h 158737"/>
                    <a:gd name="connsiteX5" fmla="*/ 79369 w 158737"/>
                    <a:gd name="connsiteY5" fmla="*/ 31762 h 158737"/>
                    <a:gd name="connsiteX6" fmla="*/ 31762 w 158737"/>
                    <a:gd name="connsiteY6" fmla="*/ 79369 h 158737"/>
                    <a:gd name="connsiteX7" fmla="*/ 79369 w 158737"/>
                    <a:gd name="connsiteY7" fmla="*/ 126976 h 158737"/>
                    <a:gd name="connsiteX8" fmla="*/ 126976 w 158737"/>
                    <a:gd name="connsiteY8" fmla="*/ 79369 h 158737"/>
                    <a:gd name="connsiteX9" fmla="*/ 79369 w 158737"/>
                    <a:gd name="connsiteY9" fmla="*/ 31762 h 1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37" h="158737">
                      <a:moveTo>
                        <a:pt x="79369" y="158738"/>
                      </a:moveTo>
                      <a:cubicBezTo>
                        <a:pt x="35618" y="158738"/>
                        <a:pt x="0" y="123120"/>
                        <a:pt x="0" y="79369"/>
                      </a:cubicBezTo>
                      <a:cubicBezTo>
                        <a:pt x="0" y="35618"/>
                        <a:pt x="35618" y="0"/>
                        <a:pt x="79369" y="0"/>
                      </a:cubicBezTo>
                      <a:cubicBezTo>
                        <a:pt x="123120" y="0"/>
                        <a:pt x="158737" y="35618"/>
                        <a:pt x="158737" y="79369"/>
                      </a:cubicBezTo>
                      <a:cubicBezTo>
                        <a:pt x="158737" y="123120"/>
                        <a:pt x="123120" y="158738"/>
                        <a:pt x="79369" y="158738"/>
                      </a:cubicBezTo>
                      <a:close/>
                      <a:moveTo>
                        <a:pt x="79369" y="31762"/>
                      </a:moveTo>
                      <a:cubicBezTo>
                        <a:pt x="53146" y="31762"/>
                        <a:pt x="31762" y="53146"/>
                        <a:pt x="31762" y="79369"/>
                      </a:cubicBezTo>
                      <a:cubicBezTo>
                        <a:pt x="31762" y="105592"/>
                        <a:pt x="53076" y="126976"/>
                        <a:pt x="79369" y="126976"/>
                      </a:cubicBezTo>
                      <a:cubicBezTo>
                        <a:pt x="105661" y="126976"/>
                        <a:pt x="126976" y="105592"/>
                        <a:pt x="126976" y="79369"/>
                      </a:cubicBezTo>
                      <a:cubicBezTo>
                        <a:pt x="126976" y="53146"/>
                        <a:pt x="105661" y="31762"/>
                        <a:pt x="79369" y="31762"/>
                      </a:cubicBezTo>
                      <a:close/>
                    </a:path>
                  </a:pathLst>
                </a:custGeom>
                <a:solidFill>
                  <a:srgbClr val="121212"/>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sp>
              <p:nvSpPr>
                <p:cNvPr id="26" name="Freeform: Shape 25">
                  <a:extLst>
                    <a:ext uri="{FF2B5EF4-FFF2-40B4-BE49-F238E27FC236}">
                      <a16:creationId xmlns:a16="http://schemas.microsoft.com/office/drawing/2014/main" id="{346AAF07-CA05-642D-7072-0BFFDFC28971}"/>
                    </a:ext>
                  </a:extLst>
                </p:cNvPr>
                <p:cNvSpPr>
                  <a:spLocks noGrp="1" noRot="1" noMove="1" noResize="1" noEditPoints="1" noAdjustHandles="1" noChangeArrowheads="1" noChangeShapeType="1"/>
                </p:cNvSpPr>
                <p:nvPr/>
              </p:nvSpPr>
              <p:spPr>
                <a:xfrm>
                  <a:off x="3029926" y="4536166"/>
                  <a:ext cx="158737" cy="158737"/>
                </a:xfrm>
                <a:custGeom>
                  <a:avLst/>
                  <a:gdLst>
                    <a:gd name="connsiteX0" fmla="*/ 79369 w 158737"/>
                    <a:gd name="connsiteY0" fmla="*/ 158737 h 158737"/>
                    <a:gd name="connsiteX1" fmla="*/ 0 w 158737"/>
                    <a:gd name="connsiteY1" fmla="*/ 79369 h 158737"/>
                    <a:gd name="connsiteX2" fmla="*/ 79369 w 158737"/>
                    <a:gd name="connsiteY2" fmla="*/ 0 h 158737"/>
                    <a:gd name="connsiteX3" fmla="*/ 158737 w 158737"/>
                    <a:gd name="connsiteY3" fmla="*/ 79369 h 158737"/>
                    <a:gd name="connsiteX4" fmla="*/ 79369 w 158737"/>
                    <a:gd name="connsiteY4" fmla="*/ 158737 h 158737"/>
                    <a:gd name="connsiteX5" fmla="*/ 79369 w 158737"/>
                    <a:gd name="connsiteY5" fmla="*/ 31762 h 158737"/>
                    <a:gd name="connsiteX6" fmla="*/ 31762 w 158737"/>
                    <a:gd name="connsiteY6" fmla="*/ 79369 h 158737"/>
                    <a:gd name="connsiteX7" fmla="*/ 79369 w 158737"/>
                    <a:gd name="connsiteY7" fmla="*/ 126976 h 158737"/>
                    <a:gd name="connsiteX8" fmla="*/ 126976 w 158737"/>
                    <a:gd name="connsiteY8" fmla="*/ 79369 h 158737"/>
                    <a:gd name="connsiteX9" fmla="*/ 79369 w 158737"/>
                    <a:gd name="connsiteY9" fmla="*/ 31762 h 1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37" h="158737">
                      <a:moveTo>
                        <a:pt x="79369" y="158737"/>
                      </a:moveTo>
                      <a:cubicBezTo>
                        <a:pt x="35618" y="158737"/>
                        <a:pt x="0" y="123120"/>
                        <a:pt x="0" y="79369"/>
                      </a:cubicBezTo>
                      <a:cubicBezTo>
                        <a:pt x="0" y="35618"/>
                        <a:pt x="35618" y="0"/>
                        <a:pt x="79369" y="0"/>
                      </a:cubicBezTo>
                      <a:cubicBezTo>
                        <a:pt x="123120" y="0"/>
                        <a:pt x="158737" y="35618"/>
                        <a:pt x="158737" y="79369"/>
                      </a:cubicBezTo>
                      <a:cubicBezTo>
                        <a:pt x="158737" y="123120"/>
                        <a:pt x="123120" y="158737"/>
                        <a:pt x="79369" y="158737"/>
                      </a:cubicBezTo>
                      <a:close/>
                      <a:moveTo>
                        <a:pt x="79369" y="31762"/>
                      </a:moveTo>
                      <a:cubicBezTo>
                        <a:pt x="53146" y="31762"/>
                        <a:pt x="31762" y="53146"/>
                        <a:pt x="31762" y="79369"/>
                      </a:cubicBezTo>
                      <a:cubicBezTo>
                        <a:pt x="31762" y="105591"/>
                        <a:pt x="53076" y="126976"/>
                        <a:pt x="79369" y="126976"/>
                      </a:cubicBezTo>
                      <a:cubicBezTo>
                        <a:pt x="105661" y="126976"/>
                        <a:pt x="126976" y="105591"/>
                        <a:pt x="126976" y="79369"/>
                      </a:cubicBezTo>
                      <a:cubicBezTo>
                        <a:pt x="126976" y="53146"/>
                        <a:pt x="105661" y="31762"/>
                        <a:pt x="79369" y="31762"/>
                      </a:cubicBezTo>
                      <a:close/>
                    </a:path>
                  </a:pathLst>
                </a:custGeom>
                <a:solidFill>
                  <a:srgbClr val="121212"/>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sp>
              <p:nvSpPr>
                <p:cNvPr id="27" name="Freeform: Shape 26">
                  <a:extLst>
                    <a:ext uri="{FF2B5EF4-FFF2-40B4-BE49-F238E27FC236}">
                      <a16:creationId xmlns:a16="http://schemas.microsoft.com/office/drawing/2014/main" id="{A25CF11A-F98D-9FE8-4C49-A5EBB9A64E58}"/>
                    </a:ext>
                  </a:extLst>
                </p:cNvPr>
                <p:cNvSpPr>
                  <a:spLocks noGrp="1" noRot="1" noMove="1" noResize="1" noEditPoints="1" noAdjustHandles="1" noChangeArrowheads="1" noChangeShapeType="1"/>
                </p:cNvSpPr>
                <p:nvPr/>
              </p:nvSpPr>
              <p:spPr>
                <a:xfrm>
                  <a:off x="3029926" y="4815429"/>
                  <a:ext cx="158737" cy="158737"/>
                </a:xfrm>
                <a:custGeom>
                  <a:avLst/>
                  <a:gdLst>
                    <a:gd name="connsiteX0" fmla="*/ 79369 w 158737"/>
                    <a:gd name="connsiteY0" fmla="*/ 158738 h 158737"/>
                    <a:gd name="connsiteX1" fmla="*/ 0 w 158737"/>
                    <a:gd name="connsiteY1" fmla="*/ 79369 h 158737"/>
                    <a:gd name="connsiteX2" fmla="*/ 79369 w 158737"/>
                    <a:gd name="connsiteY2" fmla="*/ 0 h 158737"/>
                    <a:gd name="connsiteX3" fmla="*/ 158737 w 158737"/>
                    <a:gd name="connsiteY3" fmla="*/ 79369 h 158737"/>
                    <a:gd name="connsiteX4" fmla="*/ 79369 w 158737"/>
                    <a:gd name="connsiteY4" fmla="*/ 158738 h 158737"/>
                    <a:gd name="connsiteX5" fmla="*/ 79369 w 158737"/>
                    <a:gd name="connsiteY5" fmla="*/ 31832 h 158737"/>
                    <a:gd name="connsiteX6" fmla="*/ 31762 w 158737"/>
                    <a:gd name="connsiteY6" fmla="*/ 79439 h 158737"/>
                    <a:gd name="connsiteX7" fmla="*/ 79369 w 158737"/>
                    <a:gd name="connsiteY7" fmla="*/ 127046 h 158737"/>
                    <a:gd name="connsiteX8" fmla="*/ 126976 w 158737"/>
                    <a:gd name="connsiteY8" fmla="*/ 79439 h 158737"/>
                    <a:gd name="connsiteX9" fmla="*/ 79369 w 158737"/>
                    <a:gd name="connsiteY9" fmla="*/ 31832 h 1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37" h="158737">
                      <a:moveTo>
                        <a:pt x="79369" y="158738"/>
                      </a:moveTo>
                      <a:cubicBezTo>
                        <a:pt x="35618" y="158738"/>
                        <a:pt x="0" y="123120"/>
                        <a:pt x="0" y="79369"/>
                      </a:cubicBezTo>
                      <a:cubicBezTo>
                        <a:pt x="0" y="35618"/>
                        <a:pt x="35618" y="0"/>
                        <a:pt x="79369" y="0"/>
                      </a:cubicBezTo>
                      <a:cubicBezTo>
                        <a:pt x="123120" y="0"/>
                        <a:pt x="158737" y="35618"/>
                        <a:pt x="158737" y="79369"/>
                      </a:cubicBezTo>
                      <a:cubicBezTo>
                        <a:pt x="158737" y="123120"/>
                        <a:pt x="123120" y="158738"/>
                        <a:pt x="79369" y="158738"/>
                      </a:cubicBezTo>
                      <a:close/>
                      <a:moveTo>
                        <a:pt x="79369" y="31832"/>
                      </a:moveTo>
                      <a:cubicBezTo>
                        <a:pt x="53146" y="31832"/>
                        <a:pt x="31762" y="53216"/>
                        <a:pt x="31762" y="79439"/>
                      </a:cubicBezTo>
                      <a:cubicBezTo>
                        <a:pt x="31762" y="105661"/>
                        <a:pt x="53076" y="127046"/>
                        <a:pt x="79369" y="127046"/>
                      </a:cubicBezTo>
                      <a:cubicBezTo>
                        <a:pt x="105661" y="127046"/>
                        <a:pt x="126976" y="105661"/>
                        <a:pt x="126976" y="79439"/>
                      </a:cubicBezTo>
                      <a:cubicBezTo>
                        <a:pt x="126976" y="53216"/>
                        <a:pt x="105661" y="31832"/>
                        <a:pt x="79369" y="31832"/>
                      </a:cubicBezTo>
                      <a:close/>
                    </a:path>
                  </a:pathLst>
                </a:custGeom>
                <a:solidFill>
                  <a:srgbClr val="121212"/>
                </a:solidFill>
                <a:ln w="0" cap="flat">
                  <a:noFill/>
                  <a:prstDash val="solid"/>
                  <a:miter/>
                </a:ln>
              </p:spPr>
              <p:txBody>
                <a:bodyPr rtlCol="0" anchor="ctr"/>
                <a:lstStyle/>
                <a:p>
                  <a:endParaRPr lang="en-US" noProof="0">
                    <a:latin typeface="Inter" panose="020B0502030000000004" pitchFamily="34" charset="0"/>
                    <a:ea typeface="Inter" panose="020B0502030000000004" pitchFamily="34" charset="0"/>
                  </a:endParaRPr>
                </a:p>
              </p:txBody>
            </p:sp>
          </p:grpSp>
        </p:grpSp>
        <p:sp>
          <p:nvSpPr>
            <p:cNvPr id="47" name="Google Shape;637;p92">
              <a:extLst>
                <a:ext uri="{FF2B5EF4-FFF2-40B4-BE49-F238E27FC236}">
                  <a16:creationId xmlns:a16="http://schemas.microsoft.com/office/drawing/2014/main" id="{B3A67BFB-5F43-BECB-53A4-035D4E0C27D3}"/>
                </a:ext>
              </a:extLst>
            </p:cNvPr>
            <p:cNvSpPr>
              <a:spLocks noGrp="1" noRot="1" noMove="1" noResize="1" noEditPoints="1" noAdjustHandles="1" noChangeArrowheads="1" noChangeShapeType="1"/>
            </p:cNvSpPr>
            <p:nvPr/>
          </p:nvSpPr>
          <p:spPr>
            <a:xfrm>
              <a:off x="5361672" y="1283330"/>
              <a:ext cx="1260000" cy="1620000"/>
            </a:xfrm>
            <a:prstGeom prst="roundRect">
              <a:avLst>
                <a:gd name="adj" fmla="val 5423"/>
              </a:avLst>
            </a:prstGeom>
            <a:gradFill>
              <a:gsLst>
                <a:gs pos="0">
                  <a:srgbClr val="E7F4FC"/>
                </a:gs>
                <a:gs pos="100000">
                  <a:srgbClr val="CCECFF"/>
                </a:gs>
              </a:gsLst>
              <a:lin ang="16200038" scaled="0"/>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a:ln>
                  <a:noFill/>
                </a:ln>
                <a:solidFill>
                  <a:srgbClr val="122733"/>
                </a:solidFill>
                <a:effectLst/>
                <a:uLnTx/>
                <a:uFillTx/>
                <a:latin typeface="Inter"/>
                <a:ea typeface="Inter"/>
                <a:cs typeface="Inter"/>
                <a:sym typeface="Inter"/>
              </a:endParaRPr>
            </a:p>
          </p:txBody>
        </p:sp>
        <p:sp>
          <p:nvSpPr>
            <p:cNvPr id="48" name="Google Shape;642;p92">
              <a:extLst>
                <a:ext uri="{FF2B5EF4-FFF2-40B4-BE49-F238E27FC236}">
                  <a16:creationId xmlns:a16="http://schemas.microsoft.com/office/drawing/2014/main" id="{FCF04C13-24B8-7759-654F-DF372C16D6AE}"/>
                </a:ext>
              </a:extLst>
            </p:cNvPr>
            <p:cNvSpPr txBox="1">
              <a:spLocks noGrp="1" noRot="1" noMove="1" noResize="1" noEditPoints="1" noAdjustHandles="1" noChangeArrowheads="1" noChangeShapeType="1"/>
            </p:cNvSpPr>
            <p:nvPr/>
          </p:nvSpPr>
          <p:spPr>
            <a:xfrm>
              <a:off x="5361672" y="1276350"/>
              <a:ext cx="1260000" cy="492412"/>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122733"/>
                  </a:solidFill>
                  <a:effectLst/>
                  <a:uLnTx/>
                  <a:uFillTx/>
                  <a:latin typeface="+mj-lt"/>
                  <a:ea typeface="Montserrat"/>
                  <a:cs typeface="Montserrat"/>
                  <a:sym typeface="Montserrat"/>
                </a:rPr>
                <a:t>Transferring Contacts</a:t>
              </a:r>
            </a:p>
          </p:txBody>
        </p:sp>
        <p:grpSp>
          <p:nvGrpSpPr>
            <p:cNvPr id="49" name="Graphic 7">
              <a:extLst>
                <a:ext uri="{FF2B5EF4-FFF2-40B4-BE49-F238E27FC236}">
                  <a16:creationId xmlns:a16="http://schemas.microsoft.com/office/drawing/2014/main" id="{1EE194D6-A769-785D-1B62-7FB88C0B4AB0}"/>
                </a:ext>
              </a:extLst>
            </p:cNvPr>
            <p:cNvGrpSpPr>
              <a:grpSpLocks noGrp="1" noUngrp="1" noRot="1" noChangeAspect="1" noMove="1" noResize="1"/>
            </p:cNvGrpSpPr>
            <p:nvPr/>
          </p:nvGrpSpPr>
          <p:grpSpPr>
            <a:xfrm>
              <a:off x="5804920" y="2358000"/>
              <a:ext cx="373512" cy="360002"/>
              <a:chOff x="7817008" y="1367686"/>
              <a:chExt cx="1354774" cy="1305756"/>
            </a:xfrm>
          </p:grpSpPr>
          <p:sp>
            <p:nvSpPr>
              <p:cNvPr id="50" name="Freeform: Shape 49">
                <a:extLst>
                  <a:ext uri="{FF2B5EF4-FFF2-40B4-BE49-F238E27FC236}">
                    <a16:creationId xmlns:a16="http://schemas.microsoft.com/office/drawing/2014/main" id="{19B08739-6624-D721-0FDB-65BBA92ABEBE}"/>
                  </a:ext>
                </a:extLst>
              </p:cNvPr>
              <p:cNvSpPr>
                <a:spLocks noGrp="1" noRot="1" noMove="1" noResize="1" noEditPoints="1" noAdjustHandles="1" noChangeArrowheads="1" noChangeShapeType="1"/>
              </p:cNvSpPr>
              <p:nvPr/>
            </p:nvSpPr>
            <p:spPr>
              <a:xfrm>
                <a:off x="8018046" y="1818357"/>
                <a:ext cx="463564" cy="275205"/>
              </a:xfrm>
              <a:custGeom>
                <a:avLst/>
                <a:gdLst>
                  <a:gd name="connsiteX0" fmla="*/ 463564 w 463564"/>
                  <a:gd name="connsiteY0" fmla="*/ 83872 h 275205"/>
                  <a:gd name="connsiteX1" fmla="*/ 463564 w 463564"/>
                  <a:gd name="connsiteY1" fmla="*/ 211168 h 275205"/>
                  <a:gd name="connsiteX2" fmla="*/ 204226 w 463564"/>
                  <a:gd name="connsiteY2" fmla="*/ 211168 h 275205"/>
                  <a:gd name="connsiteX3" fmla="*/ 204226 w 463564"/>
                  <a:gd name="connsiteY3" fmla="*/ 275206 h 275205"/>
                  <a:gd name="connsiteX4" fmla="*/ 0 w 463564"/>
                  <a:gd name="connsiteY4" fmla="*/ 133317 h 275205"/>
                  <a:gd name="connsiteX5" fmla="*/ 202101 w 463564"/>
                  <a:gd name="connsiteY5" fmla="*/ 0 h 275205"/>
                  <a:gd name="connsiteX6" fmla="*/ 206351 w 463564"/>
                  <a:gd name="connsiteY6" fmla="*/ 73105 h 275205"/>
                  <a:gd name="connsiteX7" fmla="*/ 463564 w 463564"/>
                  <a:gd name="connsiteY7" fmla="*/ 73105 h 27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564" h="275205">
                    <a:moveTo>
                      <a:pt x="463564" y="83872"/>
                    </a:moveTo>
                    <a:lnTo>
                      <a:pt x="463564" y="211168"/>
                    </a:lnTo>
                    <a:lnTo>
                      <a:pt x="204226" y="211168"/>
                    </a:lnTo>
                    <a:lnTo>
                      <a:pt x="204226" y="275206"/>
                    </a:lnTo>
                    <a:lnTo>
                      <a:pt x="0" y="133317"/>
                    </a:lnTo>
                    <a:lnTo>
                      <a:pt x="202101" y="0"/>
                    </a:lnTo>
                    <a:lnTo>
                      <a:pt x="206351" y="73105"/>
                    </a:lnTo>
                    <a:lnTo>
                      <a:pt x="463564" y="73105"/>
                    </a:lnTo>
                  </a:path>
                </a:pathLst>
              </a:custGeom>
              <a:solidFill>
                <a:srgbClr val="5AC0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grpSp>
            <p:nvGrpSpPr>
              <p:cNvPr id="51" name="Graphic 7">
                <a:extLst>
                  <a:ext uri="{FF2B5EF4-FFF2-40B4-BE49-F238E27FC236}">
                    <a16:creationId xmlns:a16="http://schemas.microsoft.com/office/drawing/2014/main" id="{3C8159A0-0589-60E4-57A2-894E52BAA75C}"/>
                  </a:ext>
                </a:extLst>
              </p:cNvPr>
              <p:cNvGrpSpPr>
                <a:grpSpLocks noGrp="1" noUngrp="1" noRot="1" noMove="1" noResize="1"/>
              </p:cNvGrpSpPr>
              <p:nvPr/>
            </p:nvGrpSpPr>
            <p:grpSpPr>
              <a:xfrm>
                <a:off x="8255141" y="1367686"/>
                <a:ext cx="916641" cy="1305756"/>
                <a:chOff x="8255141" y="1367686"/>
                <a:chExt cx="916641" cy="1305756"/>
              </a:xfrm>
              <a:solidFill>
                <a:srgbClr val="121212"/>
              </a:solidFill>
            </p:grpSpPr>
            <p:sp>
              <p:nvSpPr>
                <p:cNvPr id="581" name="Freeform: Shape 580">
                  <a:extLst>
                    <a:ext uri="{FF2B5EF4-FFF2-40B4-BE49-F238E27FC236}">
                      <a16:creationId xmlns:a16="http://schemas.microsoft.com/office/drawing/2014/main" id="{813FEE26-3618-7A9A-340D-FC47FE6BF50E}"/>
                    </a:ext>
                  </a:extLst>
                </p:cNvPr>
                <p:cNvSpPr>
                  <a:spLocks noGrp="1" noRot="1" noMove="1" noResize="1" noEditPoints="1" noAdjustHandles="1" noChangeArrowheads="1" noChangeShapeType="1"/>
                </p:cNvSpPr>
                <p:nvPr/>
              </p:nvSpPr>
              <p:spPr>
                <a:xfrm>
                  <a:off x="8939364" y="2643407"/>
                  <a:ext cx="232418" cy="30035"/>
                </a:xfrm>
                <a:custGeom>
                  <a:avLst/>
                  <a:gdLst>
                    <a:gd name="connsiteX0" fmla="*/ 217401 w 232418"/>
                    <a:gd name="connsiteY0" fmla="*/ 30035 h 30035"/>
                    <a:gd name="connsiteX1" fmla="*/ 15018 w 232418"/>
                    <a:gd name="connsiteY1" fmla="*/ 30035 h 30035"/>
                    <a:gd name="connsiteX2" fmla="*/ 0 w 232418"/>
                    <a:gd name="connsiteY2" fmla="*/ 15018 h 30035"/>
                    <a:gd name="connsiteX3" fmla="*/ 15018 w 232418"/>
                    <a:gd name="connsiteY3" fmla="*/ 0 h 30035"/>
                    <a:gd name="connsiteX4" fmla="*/ 217401 w 232418"/>
                    <a:gd name="connsiteY4" fmla="*/ 0 h 30035"/>
                    <a:gd name="connsiteX5" fmla="*/ 232419 w 232418"/>
                    <a:gd name="connsiteY5" fmla="*/ 15018 h 30035"/>
                    <a:gd name="connsiteX6" fmla="*/ 217401 w 232418"/>
                    <a:gd name="connsiteY6" fmla="*/ 30035 h 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18" h="30035">
                      <a:moveTo>
                        <a:pt x="217401" y="30035"/>
                      </a:moveTo>
                      <a:lnTo>
                        <a:pt x="15018" y="30035"/>
                      </a:lnTo>
                      <a:cubicBezTo>
                        <a:pt x="6729" y="30035"/>
                        <a:pt x="0" y="23306"/>
                        <a:pt x="0" y="15018"/>
                      </a:cubicBezTo>
                      <a:cubicBezTo>
                        <a:pt x="0" y="6730"/>
                        <a:pt x="6729" y="0"/>
                        <a:pt x="15018" y="0"/>
                      </a:cubicBezTo>
                      <a:lnTo>
                        <a:pt x="217401" y="0"/>
                      </a:lnTo>
                      <a:cubicBezTo>
                        <a:pt x="225690" y="0"/>
                        <a:pt x="232419" y="6730"/>
                        <a:pt x="232419" y="15018"/>
                      </a:cubicBezTo>
                      <a:cubicBezTo>
                        <a:pt x="232419" y="23306"/>
                        <a:pt x="225690" y="30035"/>
                        <a:pt x="217401" y="30035"/>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582" name="Freeform: Shape 581">
                  <a:extLst>
                    <a:ext uri="{FF2B5EF4-FFF2-40B4-BE49-F238E27FC236}">
                      <a16:creationId xmlns:a16="http://schemas.microsoft.com/office/drawing/2014/main" id="{4E6F83BD-F88B-DA05-2991-A3B888FE1887}"/>
                    </a:ext>
                  </a:extLst>
                </p:cNvPr>
                <p:cNvSpPr>
                  <a:spLocks noGrp="1" noRot="1" noMove="1" noResize="1" noEditPoints="1" noAdjustHandles="1" noChangeArrowheads="1" noChangeShapeType="1"/>
                </p:cNvSpPr>
                <p:nvPr/>
              </p:nvSpPr>
              <p:spPr>
                <a:xfrm>
                  <a:off x="8255141" y="2643407"/>
                  <a:ext cx="507836" cy="30035"/>
                </a:xfrm>
                <a:custGeom>
                  <a:avLst/>
                  <a:gdLst>
                    <a:gd name="connsiteX0" fmla="*/ 492819 w 507836"/>
                    <a:gd name="connsiteY0" fmla="*/ 30035 h 30035"/>
                    <a:gd name="connsiteX1" fmla="*/ 15018 w 507836"/>
                    <a:gd name="connsiteY1" fmla="*/ 30035 h 30035"/>
                    <a:gd name="connsiteX2" fmla="*/ 0 w 507836"/>
                    <a:gd name="connsiteY2" fmla="*/ 15018 h 30035"/>
                    <a:gd name="connsiteX3" fmla="*/ 15018 w 507836"/>
                    <a:gd name="connsiteY3" fmla="*/ 0 h 30035"/>
                    <a:gd name="connsiteX4" fmla="*/ 492819 w 507836"/>
                    <a:gd name="connsiteY4" fmla="*/ 0 h 30035"/>
                    <a:gd name="connsiteX5" fmla="*/ 507837 w 507836"/>
                    <a:gd name="connsiteY5" fmla="*/ 15018 h 30035"/>
                    <a:gd name="connsiteX6" fmla="*/ 492819 w 507836"/>
                    <a:gd name="connsiteY6" fmla="*/ 30035 h 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836" h="30035">
                      <a:moveTo>
                        <a:pt x="492819" y="30035"/>
                      </a:moveTo>
                      <a:lnTo>
                        <a:pt x="15018" y="30035"/>
                      </a:lnTo>
                      <a:cubicBezTo>
                        <a:pt x="6729" y="30035"/>
                        <a:pt x="0" y="23306"/>
                        <a:pt x="0" y="15018"/>
                      </a:cubicBezTo>
                      <a:cubicBezTo>
                        <a:pt x="0" y="6730"/>
                        <a:pt x="6729" y="0"/>
                        <a:pt x="15018" y="0"/>
                      </a:cubicBezTo>
                      <a:lnTo>
                        <a:pt x="492819" y="0"/>
                      </a:lnTo>
                      <a:cubicBezTo>
                        <a:pt x="501108" y="0"/>
                        <a:pt x="507837" y="6730"/>
                        <a:pt x="507837" y="15018"/>
                      </a:cubicBezTo>
                      <a:cubicBezTo>
                        <a:pt x="507837" y="23306"/>
                        <a:pt x="501108" y="30035"/>
                        <a:pt x="492819" y="30035"/>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grpSp>
              <p:nvGrpSpPr>
                <p:cNvPr id="583" name="Graphic 7">
                  <a:extLst>
                    <a:ext uri="{FF2B5EF4-FFF2-40B4-BE49-F238E27FC236}">
                      <a16:creationId xmlns:a16="http://schemas.microsoft.com/office/drawing/2014/main" id="{7668FBEF-F5D5-D2B5-7E82-9A3CDF76B804}"/>
                    </a:ext>
                  </a:extLst>
                </p:cNvPr>
                <p:cNvGrpSpPr>
                  <a:grpSpLocks noGrp="1" noUngrp="1" noRot="1" noMove="1" noResize="1"/>
                </p:cNvGrpSpPr>
                <p:nvPr/>
              </p:nvGrpSpPr>
              <p:grpSpPr>
                <a:xfrm>
                  <a:off x="8589000" y="1367686"/>
                  <a:ext cx="523491" cy="1291871"/>
                  <a:chOff x="8589000" y="1367686"/>
                  <a:chExt cx="523491" cy="1291871"/>
                </a:xfrm>
                <a:solidFill>
                  <a:srgbClr val="121212"/>
                </a:solidFill>
              </p:grpSpPr>
              <p:sp>
                <p:nvSpPr>
                  <p:cNvPr id="584" name="Freeform: Shape 583">
                    <a:extLst>
                      <a:ext uri="{FF2B5EF4-FFF2-40B4-BE49-F238E27FC236}">
                        <a16:creationId xmlns:a16="http://schemas.microsoft.com/office/drawing/2014/main" id="{1410326A-F8A5-852F-B46E-1694C003AEC1}"/>
                      </a:ext>
                    </a:extLst>
                  </p:cNvPr>
                  <p:cNvSpPr>
                    <a:spLocks noGrp="1" noRot="1" noMove="1" noResize="1" noEditPoints="1" noAdjustHandles="1" noChangeArrowheads="1" noChangeShapeType="1"/>
                  </p:cNvSpPr>
                  <p:nvPr/>
                </p:nvSpPr>
                <p:spPr>
                  <a:xfrm>
                    <a:off x="8721538" y="1367686"/>
                    <a:ext cx="256362" cy="256362"/>
                  </a:xfrm>
                  <a:custGeom>
                    <a:avLst/>
                    <a:gdLst>
                      <a:gd name="connsiteX0" fmla="*/ 128287 w 256362"/>
                      <a:gd name="connsiteY0" fmla="*/ 256363 h 256362"/>
                      <a:gd name="connsiteX1" fmla="*/ 256362 w 256362"/>
                      <a:gd name="connsiteY1" fmla="*/ 128075 h 256362"/>
                      <a:gd name="connsiteX2" fmla="*/ 128287 w 256362"/>
                      <a:gd name="connsiteY2" fmla="*/ 0 h 256362"/>
                      <a:gd name="connsiteX3" fmla="*/ 0 w 256362"/>
                      <a:gd name="connsiteY3" fmla="*/ 128075 h 256362"/>
                      <a:gd name="connsiteX4" fmla="*/ 128287 w 256362"/>
                      <a:gd name="connsiteY4" fmla="*/ 256363 h 256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62" h="256362">
                        <a:moveTo>
                          <a:pt x="128287" y="256363"/>
                        </a:moveTo>
                        <a:cubicBezTo>
                          <a:pt x="198984" y="256363"/>
                          <a:pt x="256362" y="198771"/>
                          <a:pt x="256362" y="128075"/>
                        </a:cubicBezTo>
                        <a:cubicBezTo>
                          <a:pt x="256362" y="57379"/>
                          <a:pt x="198984" y="0"/>
                          <a:pt x="128287" y="0"/>
                        </a:cubicBezTo>
                        <a:cubicBezTo>
                          <a:pt x="57591" y="0"/>
                          <a:pt x="0" y="57379"/>
                          <a:pt x="0" y="128075"/>
                        </a:cubicBezTo>
                        <a:cubicBezTo>
                          <a:pt x="0" y="198771"/>
                          <a:pt x="57591" y="256363"/>
                          <a:pt x="128287" y="25636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585" name="Freeform: Shape 584">
                    <a:extLst>
                      <a:ext uri="{FF2B5EF4-FFF2-40B4-BE49-F238E27FC236}">
                        <a16:creationId xmlns:a16="http://schemas.microsoft.com/office/drawing/2014/main" id="{5CE58F19-7ABC-DDB9-403E-BF3AFD5FDB7A}"/>
                      </a:ext>
                    </a:extLst>
                  </p:cNvPr>
                  <p:cNvSpPr>
                    <a:spLocks noGrp="1" noRot="1" noMove="1" noResize="1" noEditPoints="1" noAdjustHandles="1" noChangeArrowheads="1" noChangeShapeType="1"/>
                  </p:cNvSpPr>
                  <p:nvPr/>
                </p:nvSpPr>
                <p:spPr>
                  <a:xfrm>
                    <a:off x="8589000" y="1688015"/>
                    <a:ext cx="523491" cy="971542"/>
                  </a:xfrm>
                  <a:custGeom>
                    <a:avLst/>
                    <a:gdLst>
                      <a:gd name="connsiteX0" fmla="*/ 523492 w 523491"/>
                      <a:gd name="connsiteY0" fmla="*/ 106399 h 971542"/>
                      <a:gd name="connsiteX1" fmla="*/ 523492 w 523491"/>
                      <a:gd name="connsiteY1" fmla="*/ 411073 h 971542"/>
                      <a:gd name="connsiteX2" fmla="*/ 412631 w 523491"/>
                      <a:gd name="connsiteY2" fmla="*/ 535181 h 971542"/>
                      <a:gd name="connsiteX3" fmla="*/ 381533 w 523491"/>
                      <a:gd name="connsiteY3" fmla="*/ 955392 h 971542"/>
                      <a:gd name="connsiteX4" fmla="*/ 380329 w 523491"/>
                      <a:gd name="connsiteY4" fmla="*/ 971543 h 971542"/>
                      <a:gd name="connsiteX5" fmla="*/ 365453 w 523491"/>
                      <a:gd name="connsiteY5" fmla="*/ 970409 h 971542"/>
                      <a:gd name="connsiteX6" fmla="*/ 159031 w 523491"/>
                      <a:gd name="connsiteY6" fmla="*/ 970409 h 971542"/>
                      <a:gd name="connsiteX7" fmla="*/ 144580 w 523491"/>
                      <a:gd name="connsiteY7" fmla="*/ 971472 h 971542"/>
                      <a:gd name="connsiteX8" fmla="*/ 143942 w 523491"/>
                      <a:gd name="connsiteY8" fmla="*/ 971472 h 971542"/>
                      <a:gd name="connsiteX9" fmla="*/ 143871 w 523491"/>
                      <a:gd name="connsiteY9" fmla="*/ 970409 h 971542"/>
                      <a:gd name="connsiteX10" fmla="*/ 143871 w 523491"/>
                      <a:gd name="connsiteY10" fmla="*/ 969347 h 971542"/>
                      <a:gd name="connsiteX11" fmla="*/ 143447 w 523491"/>
                      <a:gd name="connsiteY11" fmla="*/ 964530 h 971542"/>
                      <a:gd name="connsiteX12" fmla="*/ 143447 w 523491"/>
                      <a:gd name="connsiteY12" fmla="*/ 964530 h 971542"/>
                      <a:gd name="connsiteX13" fmla="*/ 142738 w 523491"/>
                      <a:gd name="connsiteY13" fmla="*/ 955392 h 971542"/>
                      <a:gd name="connsiteX14" fmla="*/ 111640 w 523491"/>
                      <a:gd name="connsiteY14" fmla="*/ 535252 h 971542"/>
                      <a:gd name="connsiteX15" fmla="*/ 97260 w 523491"/>
                      <a:gd name="connsiteY15" fmla="*/ 532772 h 971542"/>
                      <a:gd name="connsiteX16" fmla="*/ 50578 w 523491"/>
                      <a:gd name="connsiteY16" fmla="*/ 511238 h 971542"/>
                      <a:gd name="connsiteX17" fmla="*/ 70 w 523491"/>
                      <a:gd name="connsiteY17" fmla="*/ 411073 h 971542"/>
                      <a:gd name="connsiteX18" fmla="*/ 70 w 523491"/>
                      <a:gd name="connsiteY18" fmla="*/ 405547 h 971542"/>
                      <a:gd name="connsiteX19" fmla="*/ 15018 w 523491"/>
                      <a:gd name="connsiteY19" fmla="*/ 405547 h 971542"/>
                      <a:gd name="connsiteX20" fmla="*/ 15018 w 523491"/>
                      <a:gd name="connsiteY20" fmla="*/ 311687 h 971542"/>
                      <a:gd name="connsiteX21" fmla="*/ 144013 w 523491"/>
                      <a:gd name="connsiteY21" fmla="*/ 311687 h 971542"/>
                      <a:gd name="connsiteX22" fmla="*/ 159031 w 523491"/>
                      <a:gd name="connsiteY22" fmla="*/ 326705 h 971542"/>
                      <a:gd name="connsiteX23" fmla="*/ 159031 w 523491"/>
                      <a:gd name="connsiteY23" fmla="*/ 385004 h 971542"/>
                      <a:gd name="connsiteX24" fmla="*/ 188287 w 523491"/>
                      <a:gd name="connsiteY24" fmla="*/ 364957 h 971542"/>
                      <a:gd name="connsiteX25" fmla="*/ 188287 w 523491"/>
                      <a:gd name="connsiteY25" fmla="*/ 385004 h 971542"/>
                      <a:gd name="connsiteX26" fmla="*/ 358864 w 523491"/>
                      <a:gd name="connsiteY26" fmla="*/ 267980 h 971542"/>
                      <a:gd name="connsiteX27" fmla="*/ 188287 w 523491"/>
                      <a:gd name="connsiteY27" fmla="*/ 151168 h 971542"/>
                      <a:gd name="connsiteX28" fmla="*/ 188287 w 523491"/>
                      <a:gd name="connsiteY28" fmla="*/ 171215 h 971542"/>
                      <a:gd name="connsiteX29" fmla="*/ 159031 w 523491"/>
                      <a:gd name="connsiteY29" fmla="*/ 151168 h 971542"/>
                      <a:gd name="connsiteX30" fmla="*/ 159031 w 523491"/>
                      <a:gd name="connsiteY30" fmla="*/ 209468 h 971542"/>
                      <a:gd name="connsiteX31" fmla="*/ 144013 w 523491"/>
                      <a:gd name="connsiteY31" fmla="*/ 224485 h 971542"/>
                      <a:gd name="connsiteX32" fmla="*/ 15018 w 523491"/>
                      <a:gd name="connsiteY32" fmla="*/ 224485 h 971542"/>
                      <a:gd name="connsiteX33" fmla="*/ 425 w 523491"/>
                      <a:gd name="connsiteY33" fmla="*/ 212868 h 971542"/>
                      <a:gd name="connsiteX34" fmla="*/ 425 w 523491"/>
                      <a:gd name="connsiteY34" fmla="*/ 212868 h 971542"/>
                      <a:gd name="connsiteX35" fmla="*/ 0 w 523491"/>
                      <a:gd name="connsiteY35" fmla="*/ 209468 h 971542"/>
                      <a:gd name="connsiteX36" fmla="*/ 70 w 523491"/>
                      <a:gd name="connsiteY36" fmla="*/ 208830 h 971542"/>
                      <a:gd name="connsiteX37" fmla="*/ 70 w 523491"/>
                      <a:gd name="connsiteY37" fmla="*/ 106399 h 971542"/>
                      <a:gd name="connsiteX38" fmla="*/ 41156 w 523491"/>
                      <a:gd name="connsiteY38" fmla="*/ 22456 h 971542"/>
                      <a:gd name="connsiteX39" fmla="*/ 106469 w 523491"/>
                      <a:gd name="connsiteY39" fmla="*/ 0 h 971542"/>
                      <a:gd name="connsiteX40" fmla="*/ 417164 w 523491"/>
                      <a:gd name="connsiteY40" fmla="*/ 0 h 971542"/>
                      <a:gd name="connsiteX41" fmla="*/ 523492 w 523491"/>
                      <a:gd name="connsiteY41" fmla="*/ 106399 h 97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23491" h="971542">
                        <a:moveTo>
                          <a:pt x="523492" y="106399"/>
                        </a:moveTo>
                        <a:lnTo>
                          <a:pt x="523492" y="411073"/>
                        </a:lnTo>
                        <a:cubicBezTo>
                          <a:pt x="523492" y="475252"/>
                          <a:pt x="474968" y="528239"/>
                          <a:pt x="412631" y="535181"/>
                        </a:cubicBezTo>
                        <a:lnTo>
                          <a:pt x="381533" y="955392"/>
                        </a:lnTo>
                        <a:lnTo>
                          <a:pt x="380329" y="971543"/>
                        </a:lnTo>
                        <a:lnTo>
                          <a:pt x="365453" y="970409"/>
                        </a:lnTo>
                        <a:lnTo>
                          <a:pt x="159031" y="970409"/>
                        </a:lnTo>
                        <a:lnTo>
                          <a:pt x="144580" y="971472"/>
                        </a:lnTo>
                        <a:lnTo>
                          <a:pt x="143942" y="971472"/>
                        </a:lnTo>
                        <a:cubicBezTo>
                          <a:pt x="143942" y="971472"/>
                          <a:pt x="143871" y="970409"/>
                          <a:pt x="143871" y="970409"/>
                        </a:cubicBezTo>
                        <a:lnTo>
                          <a:pt x="143871" y="969347"/>
                        </a:lnTo>
                        <a:cubicBezTo>
                          <a:pt x="143871" y="969347"/>
                          <a:pt x="143447" y="964530"/>
                          <a:pt x="143447" y="964530"/>
                        </a:cubicBezTo>
                        <a:lnTo>
                          <a:pt x="143447" y="964530"/>
                        </a:lnTo>
                        <a:cubicBezTo>
                          <a:pt x="143447" y="964530"/>
                          <a:pt x="142738" y="955392"/>
                          <a:pt x="142738" y="955392"/>
                        </a:cubicBezTo>
                        <a:lnTo>
                          <a:pt x="111640" y="535252"/>
                        </a:lnTo>
                        <a:cubicBezTo>
                          <a:pt x="106752" y="534756"/>
                          <a:pt x="101935" y="533906"/>
                          <a:pt x="97260" y="532772"/>
                        </a:cubicBezTo>
                        <a:cubicBezTo>
                          <a:pt x="80046" y="528876"/>
                          <a:pt x="64250" y="521438"/>
                          <a:pt x="50578" y="511238"/>
                        </a:cubicBezTo>
                        <a:cubicBezTo>
                          <a:pt x="19905" y="488499"/>
                          <a:pt x="70" y="452017"/>
                          <a:pt x="70" y="411073"/>
                        </a:cubicBezTo>
                        <a:lnTo>
                          <a:pt x="70" y="405547"/>
                        </a:lnTo>
                        <a:lnTo>
                          <a:pt x="15018" y="405547"/>
                        </a:lnTo>
                        <a:lnTo>
                          <a:pt x="15018" y="311687"/>
                        </a:lnTo>
                        <a:lnTo>
                          <a:pt x="144013" y="311687"/>
                        </a:lnTo>
                        <a:cubicBezTo>
                          <a:pt x="152302" y="311687"/>
                          <a:pt x="159031" y="318204"/>
                          <a:pt x="159031" y="326705"/>
                        </a:cubicBezTo>
                        <a:lnTo>
                          <a:pt x="159031" y="385004"/>
                        </a:lnTo>
                        <a:lnTo>
                          <a:pt x="188287" y="364957"/>
                        </a:lnTo>
                        <a:lnTo>
                          <a:pt x="188287" y="385004"/>
                        </a:lnTo>
                        <a:lnTo>
                          <a:pt x="358864" y="267980"/>
                        </a:lnTo>
                        <a:lnTo>
                          <a:pt x="188287" y="151168"/>
                        </a:lnTo>
                        <a:lnTo>
                          <a:pt x="188287" y="171215"/>
                        </a:lnTo>
                        <a:lnTo>
                          <a:pt x="159031" y="151168"/>
                        </a:lnTo>
                        <a:lnTo>
                          <a:pt x="159031" y="209468"/>
                        </a:lnTo>
                        <a:cubicBezTo>
                          <a:pt x="159031" y="217756"/>
                          <a:pt x="152302" y="224485"/>
                          <a:pt x="144013" y="224485"/>
                        </a:cubicBezTo>
                        <a:lnTo>
                          <a:pt x="15018" y="224485"/>
                        </a:lnTo>
                        <a:cubicBezTo>
                          <a:pt x="7863" y="224485"/>
                          <a:pt x="1912" y="219527"/>
                          <a:pt x="425" y="212868"/>
                        </a:cubicBezTo>
                        <a:lnTo>
                          <a:pt x="425" y="212868"/>
                        </a:lnTo>
                        <a:cubicBezTo>
                          <a:pt x="141" y="211735"/>
                          <a:pt x="0" y="210672"/>
                          <a:pt x="0" y="209468"/>
                        </a:cubicBezTo>
                        <a:cubicBezTo>
                          <a:pt x="0" y="209255"/>
                          <a:pt x="70" y="209043"/>
                          <a:pt x="70" y="208830"/>
                        </a:cubicBezTo>
                        <a:lnTo>
                          <a:pt x="70" y="106399"/>
                        </a:lnTo>
                        <a:cubicBezTo>
                          <a:pt x="70" y="72326"/>
                          <a:pt x="16150" y="41936"/>
                          <a:pt x="41156" y="22456"/>
                        </a:cubicBezTo>
                        <a:cubicBezTo>
                          <a:pt x="59150" y="8359"/>
                          <a:pt x="81817" y="0"/>
                          <a:pt x="106469" y="0"/>
                        </a:cubicBezTo>
                        <a:lnTo>
                          <a:pt x="417164" y="0"/>
                        </a:lnTo>
                        <a:cubicBezTo>
                          <a:pt x="475818" y="0"/>
                          <a:pt x="523492" y="47745"/>
                          <a:pt x="523492" y="106399"/>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grpSp>
          </p:grpSp>
          <p:grpSp>
            <p:nvGrpSpPr>
              <p:cNvPr id="52" name="Graphic 7">
                <a:extLst>
                  <a:ext uri="{FF2B5EF4-FFF2-40B4-BE49-F238E27FC236}">
                    <a16:creationId xmlns:a16="http://schemas.microsoft.com/office/drawing/2014/main" id="{F7633854-D29D-2775-9698-8152C90D6A77}"/>
                  </a:ext>
                </a:extLst>
              </p:cNvPr>
              <p:cNvGrpSpPr>
                <a:grpSpLocks noGrp="1" noUngrp="1" noRot="1" noMove="1" noResize="1"/>
              </p:cNvGrpSpPr>
              <p:nvPr/>
            </p:nvGrpSpPr>
            <p:grpSpPr>
              <a:xfrm>
                <a:off x="7817008" y="1367757"/>
                <a:ext cx="1325518" cy="1305685"/>
                <a:chOff x="7817008" y="1367757"/>
                <a:chExt cx="1325518" cy="1305685"/>
              </a:xfrm>
            </p:grpSpPr>
            <p:sp>
              <p:nvSpPr>
                <p:cNvPr id="53" name="Freeform: Shape 52">
                  <a:extLst>
                    <a:ext uri="{FF2B5EF4-FFF2-40B4-BE49-F238E27FC236}">
                      <a16:creationId xmlns:a16="http://schemas.microsoft.com/office/drawing/2014/main" id="{F1DF2C85-5FDA-98AF-174F-735457A8FF03}"/>
                    </a:ext>
                  </a:extLst>
                </p:cNvPr>
                <p:cNvSpPr>
                  <a:spLocks noGrp="1" noRot="1" noMove="1" noResize="1" noEditPoints="1" noAdjustHandles="1" noChangeArrowheads="1" noChangeShapeType="1"/>
                </p:cNvSpPr>
                <p:nvPr/>
              </p:nvSpPr>
              <p:spPr>
                <a:xfrm>
                  <a:off x="8574762" y="1703033"/>
                  <a:ext cx="493527" cy="955391"/>
                </a:xfrm>
                <a:custGeom>
                  <a:avLst/>
                  <a:gdLst>
                    <a:gd name="connsiteX0" fmla="*/ 493528 w 493527"/>
                    <a:gd name="connsiteY0" fmla="*/ 91310 h 955391"/>
                    <a:gd name="connsiteX1" fmla="*/ 493528 w 493527"/>
                    <a:gd name="connsiteY1" fmla="*/ 396055 h 955391"/>
                    <a:gd name="connsiteX2" fmla="*/ 461509 w 493527"/>
                    <a:gd name="connsiteY2" fmla="*/ 473693 h 955391"/>
                    <a:gd name="connsiteX3" fmla="*/ 383658 w 493527"/>
                    <a:gd name="connsiteY3" fmla="*/ 505925 h 955391"/>
                    <a:gd name="connsiteX4" fmla="*/ 351569 w 493527"/>
                    <a:gd name="connsiteY4" fmla="*/ 940374 h 955391"/>
                    <a:gd name="connsiteX5" fmla="*/ 351569 w 493527"/>
                    <a:gd name="connsiteY5" fmla="*/ 940374 h 955391"/>
                    <a:gd name="connsiteX6" fmla="*/ 350435 w 493527"/>
                    <a:gd name="connsiteY6" fmla="*/ 955392 h 955391"/>
                    <a:gd name="connsiteX7" fmla="*/ 144013 w 493527"/>
                    <a:gd name="connsiteY7" fmla="*/ 955392 h 955391"/>
                    <a:gd name="connsiteX8" fmla="*/ 142880 w 493527"/>
                    <a:gd name="connsiteY8" fmla="*/ 940445 h 955391"/>
                    <a:gd name="connsiteX9" fmla="*/ 142880 w 493527"/>
                    <a:gd name="connsiteY9" fmla="*/ 940445 h 955391"/>
                    <a:gd name="connsiteX10" fmla="*/ 111499 w 493527"/>
                    <a:gd name="connsiteY10" fmla="*/ 517755 h 955391"/>
                    <a:gd name="connsiteX11" fmla="*/ 110649 w 493527"/>
                    <a:gd name="connsiteY11" fmla="*/ 505925 h 955391"/>
                    <a:gd name="connsiteX12" fmla="*/ 109870 w 493527"/>
                    <a:gd name="connsiteY12" fmla="*/ 505925 h 955391"/>
                    <a:gd name="connsiteX13" fmla="*/ 64816 w 493527"/>
                    <a:gd name="connsiteY13" fmla="*/ 496220 h 955391"/>
                    <a:gd name="connsiteX14" fmla="*/ 0 w 493527"/>
                    <a:gd name="connsiteY14" fmla="*/ 396055 h 955391"/>
                    <a:gd name="connsiteX15" fmla="*/ 0 w 493527"/>
                    <a:gd name="connsiteY15" fmla="*/ 296669 h 955391"/>
                    <a:gd name="connsiteX16" fmla="*/ 158252 w 493527"/>
                    <a:gd name="connsiteY16" fmla="*/ 296669 h 955391"/>
                    <a:gd name="connsiteX17" fmla="*/ 173269 w 493527"/>
                    <a:gd name="connsiteY17" fmla="*/ 311687 h 955391"/>
                    <a:gd name="connsiteX18" fmla="*/ 173269 w 493527"/>
                    <a:gd name="connsiteY18" fmla="*/ 369987 h 955391"/>
                    <a:gd name="connsiteX19" fmla="*/ 202525 w 493527"/>
                    <a:gd name="connsiteY19" fmla="*/ 349940 h 955391"/>
                    <a:gd name="connsiteX20" fmla="*/ 343918 w 493527"/>
                    <a:gd name="connsiteY20" fmla="*/ 252962 h 955391"/>
                    <a:gd name="connsiteX21" fmla="*/ 202525 w 493527"/>
                    <a:gd name="connsiteY21" fmla="*/ 156198 h 955391"/>
                    <a:gd name="connsiteX22" fmla="*/ 173269 w 493527"/>
                    <a:gd name="connsiteY22" fmla="*/ 136151 h 955391"/>
                    <a:gd name="connsiteX23" fmla="*/ 173269 w 493527"/>
                    <a:gd name="connsiteY23" fmla="*/ 194450 h 955391"/>
                    <a:gd name="connsiteX24" fmla="*/ 158252 w 493527"/>
                    <a:gd name="connsiteY24" fmla="*/ 209468 h 955391"/>
                    <a:gd name="connsiteX25" fmla="*/ 0 w 493527"/>
                    <a:gd name="connsiteY25" fmla="*/ 209468 h 955391"/>
                    <a:gd name="connsiteX26" fmla="*/ 0 w 493527"/>
                    <a:gd name="connsiteY26" fmla="*/ 91310 h 955391"/>
                    <a:gd name="connsiteX27" fmla="*/ 55395 w 493527"/>
                    <a:gd name="connsiteY27" fmla="*/ 7438 h 955391"/>
                    <a:gd name="connsiteX28" fmla="*/ 91522 w 493527"/>
                    <a:gd name="connsiteY28" fmla="*/ 0 h 955391"/>
                    <a:gd name="connsiteX29" fmla="*/ 402217 w 493527"/>
                    <a:gd name="connsiteY29" fmla="*/ 0 h 955391"/>
                    <a:gd name="connsiteX30" fmla="*/ 493528 w 493527"/>
                    <a:gd name="connsiteY30" fmla="*/ 91310 h 95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3527" h="955391">
                      <a:moveTo>
                        <a:pt x="493528" y="91310"/>
                      </a:moveTo>
                      <a:lnTo>
                        <a:pt x="493528" y="396055"/>
                      </a:lnTo>
                      <a:cubicBezTo>
                        <a:pt x="493528" y="426445"/>
                        <a:pt x="481344" y="453788"/>
                        <a:pt x="461509" y="473693"/>
                      </a:cubicBezTo>
                      <a:cubicBezTo>
                        <a:pt x="441604" y="493528"/>
                        <a:pt x="414048" y="505925"/>
                        <a:pt x="383658" y="505925"/>
                      </a:cubicBezTo>
                      <a:lnTo>
                        <a:pt x="351569" y="940374"/>
                      </a:lnTo>
                      <a:lnTo>
                        <a:pt x="351569" y="940374"/>
                      </a:lnTo>
                      <a:cubicBezTo>
                        <a:pt x="351569" y="940374"/>
                        <a:pt x="350435" y="955392"/>
                        <a:pt x="350435" y="955392"/>
                      </a:cubicBezTo>
                      <a:lnTo>
                        <a:pt x="144013" y="955392"/>
                      </a:lnTo>
                      <a:lnTo>
                        <a:pt x="142880" y="940445"/>
                      </a:lnTo>
                      <a:lnTo>
                        <a:pt x="142880" y="940445"/>
                      </a:lnTo>
                      <a:cubicBezTo>
                        <a:pt x="142880" y="940445"/>
                        <a:pt x="111499" y="517755"/>
                        <a:pt x="111499" y="517755"/>
                      </a:cubicBezTo>
                      <a:lnTo>
                        <a:pt x="110649" y="505925"/>
                      </a:lnTo>
                      <a:lnTo>
                        <a:pt x="109870" y="505925"/>
                      </a:lnTo>
                      <a:cubicBezTo>
                        <a:pt x="93789" y="505925"/>
                        <a:pt x="78559" y="502454"/>
                        <a:pt x="64816" y="496220"/>
                      </a:cubicBezTo>
                      <a:cubicBezTo>
                        <a:pt x="26635" y="479077"/>
                        <a:pt x="0" y="440683"/>
                        <a:pt x="0" y="396055"/>
                      </a:cubicBezTo>
                      <a:lnTo>
                        <a:pt x="0" y="296669"/>
                      </a:lnTo>
                      <a:lnTo>
                        <a:pt x="158252" y="296669"/>
                      </a:lnTo>
                      <a:cubicBezTo>
                        <a:pt x="166540" y="296669"/>
                        <a:pt x="173269" y="303187"/>
                        <a:pt x="173269" y="311687"/>
                      </a:cubicBezTo>
                      <a:lnTo>
                        <a:pt x="173269" y="369987"/>
                      </a:lnTo>
                      <a:lnTo>
                        <a:pt x="202525" y="349940"/>
                      </a:lnTo>
                      <a:lnTo>
                        <a:pt x="343918" y="252962"/>
                      </a:lnTo>
                      <a:lnTo>
                        <a:pt x="202525" y="156198"/>
                      </a:lnTo>
                      <a:lnTo>
                        <a:pt x="173269" y="136151"/>
                      </a:lnTo>
                      <a:lnTo>
                        <a:pt x="173269" y="194450"/>
                      </a:lnTo>
                      <a:cubicBezTo>
                        <a:pt x="173269" y="202738"/>
                        <a:pt x="166540" y="209468"/>
                        <a:pt x="158252" y="209468"/>
                      </a:cubicBezTo>
                      <a:lnTo>
                        <a:pt x="0" y="209468"/>
                      </a:lnTo>
                      <a:lnTo>
                        <a:pt x="0" y="91310"/>
                      </a:lnTo>
                      <a:cubicBezTo>
                        <a:pt x="0" y="53695"/>
                        <a:pt x="22810" y="21393"/>
                        <a:pt x="55395" y="7438"/>
                      </a:cubicBezTo>
                      <a:cubicBezTo>
                        <a:pt x="66446" y="2621"/>
                        <a:pt x="78701" y="0"/>
                        <a:pt x="91522" y="0"/>
                      </a:cubicBezTo>
                      <a:lnTo>
                        <a:pt x="402217" y="0"/>
                      </a:lnTo>
                      <a:cubicBezTo>
                        <a:pt x="452654" y="0"/>
                        <a:pt x="493528" y="40874"/>
                        <a:pt x="493528" y="91310"/>
                      </a:cubicBezTo>
                      <a:close/>
                    </a:path>
                  </a:pathLst>
                </a:custGeom>
                <a:solidFill>
                  <a:srgbClr val="5AC0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54" name="Freeform: Shape 53">
                  <a:extLst>
                    <a:ext uri="{FF2B5EF4-FFF2-40B4-BE49-F238E27FC236}">
                      <a16:creationId xmlns:a16="http://schemas.microsoft.com/office/drawing/2014/main" id="{ABD7F432-0FBE-2A38-CAAF-51A4B8D991F1}"/>
                    </a:ext>
                  </a:extLst>
                </p:cNvPr>
                <p:cNvSpPr>
                  <a:spLocks noGrp="1" noRot="1" noMove="1" noResize="1" noEditPoints="1" noAdjustHandles="1" noChangeArrowheads="1" noChangeShapeType="1"/>
                </p:cNvSpPr>
                <p:nvPr/>
              </p:nvSpPr>
              <p:spPr>
                <a:xfrm>
                  <a:off x="8559744" y="1882466"/>
                  <a:ext cx="188286" cy="30035"/>
                </a:xfrm>
                <a:custGeom>
                  <a:avLst/>
                  <a:gdLst>
                    <a:gd name="connsiteX0" fmla="*/ 188287 w 188286"/>
                    <a:gd name="connsiteY0" fmla="*/ 15018 h 30035"/>
                    <a:gd name="connsiteX1" fmla="*/ 173269 w 188286"/>
                    <a:gd name="connsiteY1" fmla="*/ 30035 h 30035"/>
                    <a:gd name="connsiteX2" fmla="*/ 15018 w 188286"/>
                    <a:gd name="connsiteY2" fmla="*/ 30035 h 30035"/>
                    <a:gd name="connsiteX3" fmla="*/ 13459 w 188286"/>
                    <a:gd name="connsiteY3" fmla="*/ 29964 h 30035"/>
                    <a:gd name="connsiteX4" fmla="*/ 0 w 188286"/>
                    <a:gd name="connsiteY4" fmla="*/ 15018 h 30035"/>
                    <a:gd name="connsiteX5" fmla="*/ 71 w 188286"/>
                    <a:gd name="connsiteY5" fmla="*/ 13530 h 30035"/>
                    <a:gd name="connsiteX6" fmla="*/ 15018 w 188286"/>
                    <a:gd name="connsiteY6" fmla="*/ 0 h 30035"/>
                    <a:gd name="connsiteX7" fmla="*/ 173269 w 188286"/>
                    <a:gd name="connsiteY7" fmla="*/ 0 h 30035"/>
                    <a:gd name="connsiteX8" fmla="*/ 188287 w 188286"/>
                    <a:gd name="connsiteY8" fmla="*/ 15018 h 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286" h="30035">
                      <a:moveTo>
                        <a:pt x="188287" y="15018"/>
                      </a:moveTo>
                      <a:cubicBezTo>
                        <a:pt x="188287" y="23306"/>
                        <a:pt x="181558" y="30035"/>
                        <a:pt x="173269" y="30035"/>
                      </a:cubicBezTo>
                      <a:lnTo>
                        <a:pt x="15018" y="30035"/>
                      </a:lnTo>
                      <a:cubicBezTo>
                        <a:pt x="14521" y="30035"/>
                        <a:pt x="13955" y="30035"/>
                        <a:pt x="13459" y="29964"/>
                      </a:cubicBezTo>
                      <a:cubicBezTo>
                        <a:pt x="5879" y="29185"/>
                        <a:pt x="0" y="22810"/>
                        <a:pt x="0" y="15018"/>
                      </a:cubicBezTo>
                      <a:cubicBezTo>
                        <a:pt x="0" y="14522"/>
                        <a:pt x="0" y="14026"/>
                        <a:pt x="71" y="13530"/>
                      </a:cubicBezTo>
                      <a:cubicBezTo>
                        <a:pt x="850" y="5950"/>
                        <a:pt x="7225" y="0"/>
                        <a:pt x="15018" y="0"/>
                      </a:cubicBezTo>
                      <a:lnTo>
                        <a:pt x="173269" y="0"/>
                      </a:lnTo>
                      <a:cubicBezTo>
                        <a:pt x="181558" y="0"/>
                        <a:pt x="188287" y="6800"/>
                        <a:pt x="188287" y="15018"/>
                      </a:cubicBezTo>
                      <a:close/>
                    </a:path>
                  </a:pathLst>
                </a:custGeom>
                <a:solidFill>
                  <a:srgbClr val="5AC0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grpSp>
              <p:nvGrpSpPr>
                <p:cNvPr id="55" name="Graphic 7">
                  <a:extLst>
                    <a:ext uri="{FF2B5EF4-FFF2-40B4-BE49-F238E27FC236}">
                      <a16:creationId xmlns:a16="http://schemas.microsoft.com/office/drawing/2014/main" id="{80A92AAF-91AE-1DD8-D103-7010D5EFB1BB}"/>
                    </a:ext>
                  </a:extLst>
                </p:cNvPr>
                <p:cNvGrpSpPr>
                  <a:grpSpLocks noGrp="1" noUngrp="1" noRot="1" noMove="1" noResize="1"/>
                </p:cNvGrpSpPr>
                <p:nvPr/>
              </p:nvGrpSpPr>
              <p:grpSpPr>
                <a:xfrm>
                  <a:off x="8692353" y="1367757"/>
                  <a:ext cx="256291" cy="256362"/>
                  <a:chOff x="8692353" y="1367757"/>
                  <a:chExt cx="256291" cy="256362"/>
                </a:xfrm>
              </p:grpSpPr>
              <p:sp>
                <p:nvSpPr>
                  <p:cNvPr id="579" name="Freeform: Shape 578">
                    <a:extLst>
                      <a:ext uri="{FF2B5EF4-FFF2-40B4-BE49-F238E27FC236}">
                        <a16:creationId xmlns:a16="http://schemas.microsoft.com/office/drawing/2014/main" id="{876CB957-AA63-DEB6-7BB1-8993B69B16AA}"/>
                      </a:ext>
                    </a:extLst>
                  </p:cNvPr>
                  <p:cNvSpPr>
                    <a:spLocks noGrp="1" noRot="1" noMove="1" noResize="1" noEditPoints="1" noAdjustHandles="1" noChangeArrowheads="1" noChangeShapeType="1"/>
                  </p:cNvSpPr>
                  <p:nvPr/>
                </p:nvSpPr>
                <p:spPr>
                  <a:xfrm>
                    <a:off x="8707370" y="1382633"/>
                    <a:ext cx="226397" cy="226398"/>
                  </a:xfrm>
                  <a:custGeom>
                    <a:avLst/>
                    <a:gdLst>
                      <a:gd name="connsiteX0" fmla="*/ 113199 w 226397"/>
                      <a:gd name="connsiteY0" fmla="*/ 226398 h 226398"/>
                      <a:gd name="connsiteX1" fmla="*/ 226398 w 226397"/>
                      <a:gd name="connsiteY1" fmla="*/ 113199 h 226398"/>
                      <a:gd name="connsiteX2" fmla="*/ 113199 w 226397"/>
                      <a:gd name="connsiteY2" fmla="*/ 0 h 226398"/>
                      <a:gd name="connsiteX3" fmla="*/ 0 w 226397"/>
                      <a:gd name="connsiteY3" fmla="*/ 113199 h 226398"/>
                      <a:gd name="connsiteX4" fmla="*/ 113199 w 226397"/>
                      <a:gd name="connsiteY4" fmla="*/ 226398 h 226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97" h="226398">
                        <a:moveTo>
                          <a:pt x="113199" y="226398"/>
                        </a:moveTo>
                        <a:cubicBezTo>
                          <a:pt x="175608" y="226398"/>
                          <a:pt x="226398" y="175607"/>
                          <a:pt x="226398" y="113199"/>
                        </a:cubicBezTo>
                        <a:cubicBezTo>
                          <a:pt x="226398" y="50791"/>
                          <a:pt x="175608" y="0"/>
                          <a:pt x="113199" y="0"/>
                        </a:cubicBezTo>
                        <a:cubicBezTo>
                          <a:pt x="50791" y="0"/>
                          <a:pt x="0" y="50791"/>
                          <a:pt x="0" y="113199"/>
                        </a:cubicBezTo>
                        <a:cubicBezTo>
                          <a:pt x="0" y="175607"/>
                          <a:pt x="50791" y="226398"/>
                          <a:pt x="113199" y="226398"/>
                        </a:cubicBezTo>
                        <a:close/>
                      </a:path>
                    </a:pathLst>
                  </a:custGeom>
                  <a:solidFill>
                    <a:srgbClr val="5AC0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580" name="Freeform: Shape 579">
                    <a:extLst>
                      <a:ext uri="{FF2B5EF4-FFF2-40B4-BE49-F238E27FC236}">
                        <a16:creationId xmlns:a16="http://schemas.microsoft.com/office/drawing/2014/main" id="{49C13026-B0F5-D9E5-8E4F-E129344F4FE3}"/>
                      </a:ext>
                    </a:extLst>
                  </p:cNvPr>
                  <p:cNvSpPr>
                    <a:spLocks noGrp="1" noRot="1" noMove="1" noResize="1" noEditPoints="1" noAdjustHandles="1" noChangeArrowheads="1" noChangeShapeType="1"/>
                  </p:cNvSpPr>
                  <p:nvPr/>
                </p:nvSpPr>
                <p:spPr>
                  <a:xfrm>
                    <a:off x="8692353" y="1367757"/>
                    <a:ext cx="256291" cy="256362"/>
                  </a:xfrm>
                  <a:custGeom>
                    <a:avLst/>
                    <a:gdLst>
                      <a:gd name="connsiteX0" fmla="*/ 142880 w 256291"/>
                      <a:gd name="connsiteY0" fmla="*/ 850 h 256362"/>
                      <a:gd name="connsiteX1" fmla="*/ 142810 w 256291"/>
                      <a:gd name="connsiteY1" fmla="*/ 850 h 256362"/>
                      <a:gd name="connsiteX2" fmla="*/ 128217 w 256291"/>
                      <a:gd name="connsiteY2" fmla="*/ 0 h 256362"/>
                      <a:gd name="connsiteX3" fmla="*/ 0 w 256291"/>
                      <a:gd name="connsiteY3" fmla="*/ 128075 h 256362"/>
                      <a:gd name="connsiteX4" fmla="*/ 128217 w 256291"/>
                      <a:gd name="connsiteY4" fmla="*/ 256363 h 256362"/>
                      <a:gd name="connsiteX5" fmla="*/ 142810 w 256291"/>
                      <a:gd name="connsiteY5" fmla="*/ 255513 h 256362"/>
                      <a:gd name="connsiteX6" fmla="*/ 142880 w 256291"/>
                      <a:gd name="connsiteY6" fmla="*/ 255513 h 256362"/>
                      <a:gd name="connsiteX7" fmla="*/ 256291 w 256291"/>
                      <a:gd name="connsiteY7" fmla="*/ 128075 h 256362"/>
                      <a:gd name="connsiteX8" fmla="*/ 142880 w 256291"/>
                      <a:gd name="connsiteY8" fmla="*/ 850 h 256362"/>
                      <a:gd name="connsiteX9" fmla="*/ 128217 w 256291"/>
                      <a:gd name="connsiteY9" fmla="*/ 226327 h 256362"/>
                      <a:gd name="connsiteX10" fmla="*/ 29964 w 256291"/>
                      <a:gd name="connsiteY10" fmla="*/ 128075 h 256362"/>
                      <a:gd name="connsiteX11" fmla="*/ 128217 w 256291"/>
                      <a:gd name="connsiteY11" fmla="*/ 29964 h 256362"/>
                      <a:gd name="connsiteX12" fmla="*/ 226327 w 256291"/>
                      <a:gd name="connsiteY12" fmla="*/ 128075 h 256362"/>
                      <a:gd name="connsiteX13" fmla="*/ 128217 w 256291"/>
                      <a:gd name="connsiteY13" fmla="*/ 226327 h 25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291" h="256362">
                        <a:moveTo>
                          <a:pt x="142880" y="850"/>
                        </a:moveTo>
                        <a:lnTo>
                          <a:pt x="142810" y="850"/>
                        </a:lnTo>
                        <a:cubicBezTo>
                          <a:pt x="137992" y="283"/>
                          <a:pt x="133175" y="0"/>
                          <a:pt x="128217" y="0"/>
                        </a:cubicBezTo>
                        <a:cubicBezTo>
                          <a:pt x="57520" y="0"/>
                          <a:pt x="0" y="57379"/>
                          <a:pt x="0" y="128075"/>
                        </a:cubicBezTo>
                        <a:cubicBezTo>
                          <a:pt x="0" y="198771"/>
                          <a:pt x="57520" y="256363"/>
                          <a:pt x="128217" y="256363"/>
                        </a:cubicBezTo>
                        <a:cubicBezTo>
                          <a:pt x="133175" y="256363"/>
                          <a:pt x="137992" y="256079"/>
                          <a:pt x="142810" y="255513"/>
                        </a:cubicBezTo>
                        <a:lnTo>
                          <a:pt x="142880" y="255513"/>
                        </a:lnTo>
                        <a:cubicBezTo>
                          <a:pt x="206705" y="248216"/>
                          <a:pt x="256291" y="193813"/>
                          <a:pt x="256291" y="128075"/>
                        </a:cubicBezTo>
                        <a:cubicBezTo>
                          <a:pt x="256291" y="62337"/>
                          <a:pt x="206705" y="8146"/>
                          <a:pt x="142880" y="850"/>
                        </a:cubicBezTo>
                        <a:close/>
                        <a:moveTo>
                          <a:pt x="128217" y="226327"/>
                        </a:moveTo>
                        <a:cubicBezTo>
                          <a:pt x="74025" y="226327"/>
                          <a:pt x="29964" y="182266"/>
                          <a:pt x="29964" y="128075"/>
                        </a:cubicBezTo>
                        <a:cubicBezTo>
                          <a:pt x="29964" y="73884"/>
                          <a:pt x="74025" y="29964"/>
                          <a:pt x="128217" y="29964"/>
                        </a:cubicBezTo>
                        <a:cubicBezTo>
                          <a:pt x="182408" y="29964"/>
                          <a:pt x="226327" y="74026"/>
                          <a:pt x="226327" y="128075"/>
                        </a:cubicBezTo>
                        <a:cubicBezTo>
                          <a:pt x="226327" y="182124"/>
                          <a:pt x="182408" y="226327"/>
                          <a:pt x="128217" y="226327"/>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grpSp>
            <p:sp>
              <p:nvSpPr>
                <p:cNvPr id="56" name="Freeform: Shape 55">
                  <a:extLst>
                    <a:ext uri="{FF2B5EF4-FFF2-40B4-BE49-F238E27FC236}">
                      <a16:creationId xmlns:a16="http://schemas.microsoft.com/office/drawing/2014/main" id="{82272EFC-BB1B-0905-ADBA-EA68C04C7F73}"/>
                    </a:ext>
                  </a:extLst>
                </p:cNvPr>
                <p:cNvSpPr>
                  <a:spLocks noGrp="1" noRot="1" noMove="1" noResize="1" noEditPoints="1" noAdjustHandles="1" noChangeArrowheads="1" noChangeShapeType="1"/>
                </p:cNvSpPr>
                <p:nvPr/>
              </p:nvSpPr>
              <p:spPr>
                <a:xfrm>
                  <a:off x="8910108" y="2643407"/>
                  <a:ext cx="232418" cy="30035"/>
                </a:xfrm>
                <a:custGeom>
                  <a:avLst/>
                  <a:gdLst>
                    <a:gd name="connsiteX0" fmla="*/ 217401 w 232418"/>
                    <a:gd name="connsiteY0" fmla="*/ 30035 h 30035"/>
                    <a:gd name="connsiteX1" fmla="*/ 15018 w 232418"/>
                    <a:gd name="connsiteY1" fmla="*/ 30035 h 30035"/>
                    <a:gd name="connsiteX2" fmla="*/ 0 w 232418"/>
                    <a:gd name="connsiteY2" fmla="*/ 15018 h 30035"/>
                    <a:gd name="connsiteX3" fmla="*/ 15018 w 232418"/>
                    <a:gd name="connsiteY3" fmla="*/ 0 h 30035"/>
                    <a:gd name="connsiteX4" fmla="*/ 217401 w 232418"/>
                    <a:gd name="connsiteY4" fmla="*/ 0 h 30035"/>
                    <a:gd name="connsiteX5" fmla="*/ 232419 w 232418"/>
                    <a:gd name="connsiteY5" fmla="*/ 15018 h 30035"/>
                    <a:gd name="connsiteX6" fmla="*/ 217401 w 232418"/>
                    <a:gd name="connsiteY6" fmla="*/ 30035 h 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18" h="30035">
                      <a:moveTo>
                        <a:pt x="217401" y="30035"/>
                      </a:moveTo>
                      <a:lnTo>
                        <a:pt x="15018" y="30035"/>
                      </a:lnTo>
                      <a:cubicBezTo>
                        <a:pt x="6729" y="30035"/>
                        <a:pt x="0" y="23306"/>
                        <a:pt x="0" y="15018"/>
                      </a:cubicBezTo>
                      <a:cubicBezTo>
                        <a:pt x="0" y="6730"/>
                        <a:pt x="6729" y="0"/>
                        <a:pt x="15018" y="0"/>
                      </a:cubicBezTo>
                      <a:lnTo>
                        <a:pt x="217401" y="0"/>
                      </a:lnTo>
                      <a:cubicBezTo>
                        <a:pt x="225690" y="0"/>
                        <a:pt x="232419" y="6730"/>
                        <a:pt x="232419" y="15018"/>
                      </a:cubicBezTo>
                      <a:cubicBezTo>
                        <a:pt x="232419" y="23306"/>
                        <a:pt x="225690" y="30035"/>
                        <a:pt x="217401" y="30035"/>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grpSp>
              <p:nvGrpSpPr>
                <p:cNvPr id="57" name="Graphic 7">
                  <a:extLst>
                    <a:ext uri="{FF2B5EF4-FFF2-40B4-BE49-F238E27FC236}">
                      <a16:creationId xmlns:a16="http://schemas.microsoft.com/office/drawing/2014/main" id="{2F0E8C9F-3786-92D0-6C09-C5BA1FBF5FA7}"/>
                    </a:ext>
                  </a:extLst>
                </p:cNvPr>
                <p:cNvGrpSpPr>
                  <a:grpSpLocks noGrp="1" noUngrp="1" noRot="1" noMove="1" noResize="1"/>
                </p:cNvGrpSpPr>
                <p:nvPr/>
              </p:nvGrpSpPr>
              <p:grpSpPr>
                <a:xfrm>
                  <a:off x="7817008" y="1367757"/>
                  <a:ext cx="450175" cy="1305685"/>
                  <a:chOff x="7817008" y="1367757"/>
                  <a:chExt cx="450175" cy="1305685"/>
                </a:xfrm>
                <a:solidFill>
                  <a:srgbClr val="121212"/>
                </a:solidFill>
              </p:grpSpPr>
              <p:sp>
                <p:nvSpPr>
                  <p:cNvPr id="577" name="Freeform: Shape 576">
                    <a:extLst>
                      <a:ext uri="{FF2B5EF4-FFF2-40B4-BE49-F238E27FC236}">
                        <a16:creationId xmlns:a16="http://schemas.microsoft.com/office/drawing/2014/main" id="{6695D968-6C6A-C180-7BA3-FC8018FF4FA0}"/>
                      </a:ext>
                    </a:extLst>
                  </p:cNvPr>
                  <p:cNvSpPr>
                    <a:spLocks noGrp="1" noRot="1" noMove="1" noResize="1" noEditPoints="1" noAdjustHandles="1" noChangeArrowheads="1" noChangeShapeType="1"/>
                  </p:cNvSpPr>
                  <p:nvPr/>
                </p:nvSpPr>
                <p:spPr>
                  <a:xfrm>
                    <a:off x="8010891" y="1367757"/>
                    <a:ext cx="256292" cy="256362"/>
                  </a:xfrm>
                  <a:custGeom>
                    <a:avLst/>
                    <a:gdLst>
                      <a:gd name="connsiteX0" fmla="*/ 128076 w 256292"/>
                      <a:gd name="connsiteY0" fmla="*/ 0 h 256362"/>
                      <a:gd name="connsiteX1" fmla="*/ 0 w 256292"/>
                      <a:gd name="connsiteY1" fmla="*/ 128075 h 256362"/>
                      <a:gd name="connsiteX2" fmla="*/ 128076 w 256292"/>
                      <a:gd name="connsiteY2" fmla="*/ 256363 h 256362"/>
                      <a:gd name="connsiteX3" fmla="*/ 256292 w 256292"/>
                      <a:gd name="connsiteY3" fmla="*/ 128075 h 256362"/>
                      <a:gd name="connsiteX4" fmla="*/ 128076 w 256292"/>
                      <a:gd name="connsiteY4" fmla="*/ 0 h 256362"/>
                      <a:gd name="connsiteX5" fmla="*/ 128076 w 256292"/>
                      <a:gd name="connsiteY5" fmla="*/ 226327 h 256362"/>
                      <a:gd name="connsiteX6" fmla="*/ 29965 w 256292"/>
                      <a:gd name="connsiteY6" fmla="*/ 128075 h 256362"/>
                      <a:gd name="connsiteX7" fmla="*/ 128076 w 256292"/>
                      <a:gd name="connsiteY7" fmla="*/ 29964 h 256362"/>
                      <a:gd name="connsiteX8" fmla="*/ 226328 w 256292"/>
                      <a:gd name="connsiteY8" fmla="*/ 128075 h 256362"/>
                      <a:gd name="connsiteX9" fmla="*/ 128076 w 256292"/>
                      <a:gd name="connsiteY9" fmla="*/ 226327 h 25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292" h="256362">
                        <a:moveTo>
                          <a:pt x="128076" y="0"/>
                        </a:moveTo>
                        <a:cubicBezTo>
                          <a:pt x="57379" y="0"/>
                          <a:pt x="0" y="57379"/>
                          <a:pt x="0" y="128075"/>
                        </a:cubicBezTo>
                        <a:cubicBezTo>
                          <a:pt x="0" y="198771"/>
                          <a:pt x="57379" y="256363"/>
                          <a:pt x="128076" y="256363"/>
                        </a:cubicBezTo>
                        <a:cubicBezTo>
                          <a:pt x="198772" y="256363"/>
                          <a:pt x="256292" y="198771"/>
                          <a:pt x="256292" y="128075"/>
                        </a:cubicBezTo>
                        <a:cubicBezTo>
                          <a:pt x="256292" y="57379"/>
                          <a:pt x="198772" y="0"/>
                          <a:pt x="128076" y="0"/>
                        </a:cubicBezTo>
                        <a:close/>
                        <a:moveTo>
                          <a:pt x="128076" y="226327"/>
                        </a:moveTo>
                        <a:cubicBezTo>
                          <a:pt x="73884" y="226327"/>
                          <a:pt x="29965" y="182266"/>
                          <a:pt x="29965" y="128075"/>
                        </a:cubicBezTo>
                        <a:cubicBezTo>
                          <a:pt x="29965" y="73884"/>
                          <a:pt x="73884" y="29964"/>
                          <a:pt x="128076" y="29964"/>
                        </a:cubicBezTo>
                        <a:cubicBezTo>
                          <a:pt x="182267" y="29964"/>
                          <a:pt x="226328" y="74026"/>
                          <a:pt x="226328" y="128075"/>
                        </a:cubicBezTo>
                        <a:cubicBezTo>
                          <a:pt x="226328" y="182124"/>
                          <a:pt x="182267" y="226327"/>
                          <a:pt x="128076" y="226327"/>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578" name="Freeform: Shape 577">
                    <a:extLst>
                      <a:ext uri="{FF2B5EF4-FFF2-40B4-BE49-F238E27FC236}">
                        <a16:creationId xmlns:a16="http://schemas.microsoft.com/office/drawing/2014/main" id="{0E289282-5636-F4E1-7284-A234D76EC64A}"/>
                      </a:ext>
                    </a:extLst>
                  </p:cNvPr>
                  <p:cNvSpPr>
                    <a:spLocks noGrp="1" noRot="1" noMove="1" noResize="1" noEditPoints="1" noAdjustHandles="1" noChangeArrowheads="1" noChangeShapeType="1"/>
                  </p:cNvSpPr>
                  <p:nvPr/>
                </p:nvSpPr>
                <p:spPr>
                  <a:xfrm>
                    <a:off x="7817008" y="2643407"/>
                    <a:ext cx="232419" cy="30035"/>
                  </a:xfrm>
                  <a:custGeom>
                    <a:avLst/>
                    <a:gdLst>
                      <a:gd name="connsiteX0" fmla="*/ 217402 w 232419"/>
                      <a:gd name="connsiteY0" fmla="*/ 30035 h 30035"/>
                      <a:gd name="connsiteX1" fmla="*/ 15018 w 232419"/>
                      <a:gd name="connsiteY1" fmla="*/ 30035 h 30035"/>
                      <a:gd name="connsiteX2" fmla="*/ 0 w 232419"/>
                      <a:gd name="connsiteY2" fmla="*/ 15018 h 30035"/>
                      <a:gd name="connsiteX3" fmla="*/ 15018 w 232419"/>
                      <a:gd name="connsiteY3" fmla="*/ 0 h 30035"/>
                      <a:gd name="connsiteX4" fmla="*/ 217402 w 232419"/>
                      <a:gd name="connsiteY4" fmla="*/ 0 h 30035"/>
                      <a:gd name="connsiteX5" fmla="*/ 232419 w 232419"/>
                      <a:gd name="connsiteY5" fmla="*/ 15018 h 30035"/>
                      <a:gd name="connsiteX6" fmla="*/ 217402 w 232419"/>
                      <a:gd name="connsiteY6" fmla="*/ 30035 h 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19" h="30035">
                        <a:moveTo>
                          <a:pt x="217402" y="30035"/>
                        </a:moveTo>
                        <a:lnTo>
                          <a:pt x="15018" y="30035"/>
                        </a:lnTo>
                        <a:cubicBezTo>
                          <a:pt x="6730" y="30035"/>
                          <a:pt x="0" y="23306"/>
                          <a:pt x="0" y="15018"/>
                        </a:cubicBezTo>
                        <a:cubicBezTo>
                          <a:pt x="0" y="6730"/>
                          <a:pt x="6730" y="0"/>
                          <a:pt x="15018" y="0"/>
                        </a:cubicBezTo>
                        <a:lnTo>
                          <a:pt x="217402" y="0"/>
                        </a:lnTo>
                        <a:cubicBezTo>
                          <a:pt x="225690" y="0"/>
                          <a:pt x="232419" y="6730"/>
                          <a:pt x="232419" y="15018"/>
                        </a:cubicBezTo>
                        <a:cubicBezTo>
                          <a:pt x="232419" y="23306"/>
                          <a:pt x="225690" y="30035"/>
                          <a:pt x="217402" y="30035"/>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grpSp>
            <p:sp>
              <p:nvSpPr>
                <p:cNvPr id="58" name="Freeform: Shape 57">
                  <a:extLst>
                    <a:ext uri="{FF2B5EF4-FFF2-40B4-BE49-F238E27FC236}">
                      <a16:creationId xmlns:a16="http://schemas.microsoft.com/office/drawing/2014/main" id="{62C67A32-C96D-BED3-B614-5B90E5C91FC6}"/>
                    </a:ext>
                  </a:extLst>
                </p:cNvPr>
                <p:cNvSpPr>
                  <a:spLocks noGrp="1" noRot="1" noMove="1" noResize="1" noEditPoints="1" noAdjustHandles="1" noChangeArrowheads="1" noChangeShapeType="1"/>
                </p:cNvSpPr>
                <p:nvPr/>
              </p:nvSpPr>
              <p:spPr>
                <a:xfrm>
                  <a:off x="8225885" y="2643407"/>
                  <a:ext cx="507836" cy="30035"/>
                </a:xfrm>
                <a:custGeom>
                  <a:avLst/>
                  <a:gdLst>
                    <a:gd name="connsiteX0" fmla="*/ 492819 w 507836"/>
                    <a:gd name="connsiteY0" fmla="*/ 30035 h 30035"/>
                    <a:gd name="connsiteX1" fmla="*/ 15018 w 507836"/>
                    <a:gd name="connsiteY1" fmla="*/ 30035 h 30035"/>
                    <a:gd name="connsiteX2" fmla="*/ 0 w 507836"/>
                    <a:gd name="connsiteY2" fmla="*/ 15018 h 30035"/>
                    <a:gd name="connsiteX3" fmla="*/ 15018 w 507836"/>
                    <a:gd name="connsiteY3" fmla="*/ 0 h 30035"/>
                    <a:gd name="connsiteX4" fmla="*/ 492819 w 507836"/>
                    <a:gd name="connsiteY4" fmla="*/ 0 h 30035"/>
                    <a:gd name="connsiteX5" fmla="*/ 507837 w 507836"/>
                    <a:gd name="connsiteY5" fmla="*/ 15018 h 30035"/>
                    <a:gd name="connsiteX6" fmla="*/ 492819 w 507836"/>
                    <a:gd name="connsiteY6" fmla="*/ 30035 h 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836" h="30035">
                      <a:moveTo>
                        <a:pt x="492819" y="30035"/>
                      </a:moveTo>
                      <a:lnTo>
                        <a:pt x="15018" y="30035"/>
                      </a:lnTo>
                      <a:cubicBezTo>
                        <a:pt x="6729" y="30035"/>
                        <a:pt x="0" y="23306"/>
                        <a:pt x="0" y="15018"/>
                      </a:cubicBezTo>
                      <a:cubicBezTo>
                        <a:pt x="0" y="6730"/>
                        <a:pt x="6729" y="0"/>
                        <a:pt x="15018" y="0"/>
                      </a:cubicBezTo>
                      <a:lnTo>
                        <a:pt x="492819" y="0"/>
                      </a:lnTo>
                      <a:cubicBezTo>
                        <a:pt x="501108" y="0"/>
                        <a:pt x="507837" y="6730"/>
                        <a:pt x="507837" y="15018"/>
                      </a:cubicBezTo>
                      <a:cubicBezTo>
                        <a:pt x="507837" y="23306"/>
                        <a:pt x="501108" y="30035"/>
                        <a:pt x="492819" y="30035"/>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59" name="Freeform: Shape 58">
                  <a:extLst>
                    <a:ext uri="{FF2B5EF4-FFF2-40B4-BE49-F238E27FC236}">
                      <a16:creationId xmlns:a16="http://schemas.microsoft.com/office/drawing/2014/main" id="{799B0987-4B1F-324B-E701-64C1CFDBC316}"/>
                    </a:ext>
                  </a:extLst>
                </p:cNvPr>
                <p:cNvSpPr>
                  <a:spLocks noGrp="1" noRot="1" noMove="1" noResize="1" noEditPoints="1" noAdjustHandles="1" noChangeArrowheads="1" noChangeShapeType="1"/>
                </p:cNvSpPr>
                <p:nvPr/>
              </p:nvSpPr>
              <p:spPr>
                <a:xfrm>
                  <a:off x="7999344" y="1795627"/>
                  <a:ext cx="590435" cy="320745"/>
                </a:xfrm>
                <a:custGeom>
                  <a:avLst/>
                  <a:gdLst>
                    <a:gd name="connsiteX0" fmla="*/ 227178 w 590435"/>
                    <a:gd name="connsiteY0" fmla="*/ 320746 h 320745"/>
                    <a:gd name="connsiteX1" fmla="*/ 218678 w 590435"/>
                    <a:gd name="connsiteY1" fmla="*/ 318125 h 320745"/>
                    <a:gd name="connsiteX2" fmla="*/ 6517 w 590435"/>
                    <a:gd name="connsiteY2" fmla="*/ 172765 h 320745"/>
                    <a:gd name="connsiteX3" fmla="*/ 0 w 590435"/>
                    <a:gd name="connsiteY3" fmla="*/ 160369 h 320745"/>
                    <a:gd name="connsiteX4" fmla="*/ 6517 w 590435"/>
                    <a:gd name="connsiteY4" fmla="*/ 147972 h 320745"/>
                    <a:gd name="connsiteX5" fmla="*/ 218678 w 590435"/>
                    <a:gd name="connsiteY5" fmla="*/ 2612 h 320745"/>
                    <a:gd name="connsiteX6" fmla="*/ 234120 w 590435"/>
                    <a:gd name="connsiteY6" fmla="*/ 1692 h 320745"/>
                    <a:gd name="connsiteX7" fmla="*/ 242125 w 590435"/>
                    <a:gd name="connsiteY7" fmla="*/ 14938 h 320745"/>
                    <a:gd name="connsiteX8" fmla="*/ 242125 w 590435"/>
                    <a:gd name="connsiteY8" fmla="*/ 86768 h 320745"/>
                    <a:gd name="connsiteX9" fmla="*/ 575418 w 590435"/>
                    <a:gd name="connsiteY9" fmla="*/ 86768 h 320745"/>
                    <a:gd name="connsiteX10" fmla="*/ 590435 w 590435"/>
                    <a:gd name="connsiteY10" fmla="*/ 101786 h 320745"/>
                    <a:gd name="connsiteX11" fmla="*/ 575418 w 590435"/>
                    <a:gd name="connsiteY11" fmla="*/ 116803 h 320745"/>
                    <a:gd name="connsiteX12" fmla="*/ 227107 w 590435"/>
                    <a:gd name="connsiteY12" fmla="*/ 116803 h 320745"/>
                    <a:gd name="connsiteX13" fmla="*/ 212089 w 590435"/>
                    <a:gd name="connsiteY13" fmla="*/ 101786 h 320745"/>
                    <a:gd name="connsiteX14" fmla="*/ 212089 w 590435"/>
                    <a:gd name="connsiteY14" fmla="*/ 43486 h 320745"/>
                    <a:gd name="connsiteX15" fmla="*/ 41441 w 590435"/>
                    <a:gd name="connsiteY15" fmla="*/ 160369 h 320745"/>
                    <a:gd name="connsiteX16" fmla="*/ 212089 w 590435"/>
                    <a:gd name="connsiteY16" fmla="*/ 277251 h 320745"/>
                    <a:gd name="connsiteX17" fmla="*/ 212089 w 590435"/>
                    <a:gd name="connsiteY17" fmla="*/ 218952 h 320745"/>
                    <a:gd name="connsiteX18" fmla="*/ 227107 w 590435"/>
                    <a:gd name="connsiteY18" fmla="*/ 203934 h 320745"/>
                    <a:gd name="connsiteX19" fmla="*/ 242125 w 590435"/>
                    <a:gd name="connsiteY19" fmla="*/ 218952 h 320745"/>
                    <a:gd name="connsiteX20" fmla="*/ 242125 w 590435"/>
                    <a:gd name="connsiteY20" fmla="*/ 305728 h 320745"/>
                    <a:gd name="connsiteX21" fmla="*/ 234120 w 590435"/>
                    <a:gd name="connsiteY21" fmla="*/ 318975 h 320745"/>
                    <a:gd name="connsiteX22" fmla="*/ 227107 w 590435"/>
                    <a:gd name="connsiteY22" fmla="*/ 320675 h 32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0435" h="320745">
                      <a:moveTo>
                        <a:pt x="227178" y="320746"/>
                      </a:moveTo>
                      <a:cubicBezTo>
                        <a:pt x="224202" y="320746"/>
                        <a:pt x="221228" y="319896"/>
                        <a:pt x="218678" y="318125"/>
                      </a:cubicBezTo>
                      <a:lnTo>
                        <a:pt x="6517" y="172765"/>
                      </a:lnTo>
                      <a:cubicBezTo>
                        <a:pt x="2409" y="169932"/>
                        <a:pt x="0" y="165327"/>
                        <a:pt x="0" y="160369"/>
                      </a:cubicBezTo>
                      <a:cubicBezTo>
                        <a:pt x="0" y="155410"/>
                        <a:pt x="2409" y="150805"/>
                        <a:pt x="6517" y="147972"/>
                      </a:cubicBezTo>
                      <a:lnTo>
                        <a:pt x="218678" y="2612"/>
                      </a:lnTo>
                      <a:cubicBezTo>
                        <a:pt x="223281" y="-504"/>
                        <a:pt x="229232" y="-859"/>
                        <a:pt x="234120" y="1692"/>
                      </a:cubicBezTo>
                      <a:cubicBezTo>
                        <a:pt x="239078" y="4313"/>
                        <a:pt x="242125" y="9413"/>
                        <a:pt x="242125" y="14938"/>
                      </a:cubicBezTo>
                      <a:lnTo>
                        <a:pt x="242125" y="86768"/>
                      </a:lnTo>
                      <a:lnTo>
                        <a:pt x="575418" y="86768"/>
                      </a:lnTo>
                      <a:cubicBezTo>
                        <a:pt x="583705" y="86768"/>
                        <a:pt x="590435" y="93498"/>
                        <a:pt x="590435" y="101786"/>
                      </a:cubicBezTo>
                      <a:cubicBezTo>
                        <a:pt x="590435" y="110074"/>
                        <a:pt x="583705" y="116803"/>
                        <a:pt x="575418" y="116803"/>
                      </a:cubicBezTo>
                      <a:lnTo>
                        <a:pt x="227107" y="116803"/>
                      </a:lnTo>
                      <a:cubicBezTo>
                        <a:pt x="218819" y="116803"/>
                        <a:pt x="212089" y="110074"/>
                        <a:pt x="212089" y="101786"/>
                      </a:cubicBezTo>
                      <a:lnTo>
                        <a:pt x="212089" y="43486"/>
                      </a:lnTo>
                      <a:lnTo>
                        <a:pt x="41441" y="160369"/>
                      </a:lnTo>
                      <a:lnTo>
                        <a:pt x="212089" y="277251"/>
                      </a:lnTo>
                      <a:lnTo>
                        <a:pt x="212089" y="218952"/>
                      </a:lnTo>
                      <a:cubicBezTo>
                        <a:pt x="212089" y="210664"/>
                        <a:pt x="218819" y="203934"/>
                        <a:pt x="227107" y="203934"/>
                      </a:cubicBezTo>
                      <a:cubicBezTo>
                        <a:pt x="235395" y="203934"/>
                        <a:pt x="242125" y="210664"/>
                        <a:pt x="242125" y="218952"/>
                      </a:cubicBezTo>
                      <a:lnTo>
                        <a:pt x="242125" y="305728"/>
                      </a:lnTo>
                      <a:cubicBezTo>
                        <a:pt x="242125" y="311324"/>
                        <a:pt x="239078" y="316425"/>
                        <a:pt x="234120" y="318975"/>
                      </a:cubicBezTo>
                      <a:cubicBezTo>
                        <a:pt x="231924" y="320108"/>
                        <a:pt x="229515" y="320675"/>
                        <a:pt x="227107" y="320675"/>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60" name="Freeform: Shape 59">
                  <a:extLst>
                    <a:ext uri="{FF2B5EF4-FFF2-40B4-BE49-F238E27FC236}">
                      <a16:creationId xmlns:a16="http://schemas.microsoft.com/office/drawing/2014/main" id="{9CDBCA77-8B52-D2D1-605D-95B5E5A0B6E6}"/>
                    </a:ext>
                  </a:extLst>
                </p:cNvPr>
                <p:cNvSpPr>
                  <a:spLocks noGrp="1" noRot="1" noMove="1" noResize="1" noEditPoints="1" noAdjustHandles="1" noChangeArrowheads="1" noChangeShapeType="1"/>
                </p:cNvSpPr>
                <p:nvPr/>
              </p:nvSpPr>
              <p:spPr>
                <a:xfrm>
                  <a:off x="8369756" y="1795616"/>
                  <a:ext cx="590363" cy="320685"/>
                </a:xfrm>
                <a:custGeom>
                  <a:avLst/>
                  <a:gdLst>
                    <a:gd name="connsiteX0" fmla="*/ 590363 w 590363"/>
                    <a:gd name="connsiteY0" fmla="*/ 160379 h 320685"/>
                    <a:gd name="connsiteX1" fmla="*/ 583989 w 590363"/>
                    <a:gd name="connsiteY1" fmla="*/ 172776 h 320685"/>
                    <a:gd name="connsiteX2" fmla="*/ 371687 w 590363"/>
                    <a:gd name="connsiteY2" fmla="*/ 318065 h 320685"/>
                    <a:gd name="connsiteX3" fmla="*/ 363257 w 590363"/>
                    <a:gd name="connsiteY3" fmla="*/ 320686 h 320685"/>
                    <a:gd name="connsiteX4" fmla="*/ 356315 w 590363"/>
                    <a:gd name="connsiteY4" fmla="*/ 319056 h 320685"/>
                    <a:gd name="connsiteX5" fmla="*/ 348240 w 590363"/>
                    <a:gd name="connsiteY5" fmla="*/ 305739 h 320685"/>
                    <a:gd name="connsiteX6" fmla="*/ 348240 w 590363"/>
                    <a:gd name="connsiteY6" fmla="*/ 233909 h 320685"/>
                    <a:gd name="connsiteX7" fmla="*/ 15018 w 590363"/>
                    <a:gd name="connsiteY7" fmla="*/ 233909 h 320685"/>
                    <a:gd name="connsiteX8" fmla="*/ 0 w 590363"/>
                    <a:gd name="connsiteY8" fmla="*/ 219104 h 320685"/>
                    <a:gd name="connsiteX9" fmla="*/ 142 w 590363"/>
                    <a:gd name="connsiteY9" fmla="*/ 216766 h 320685"/>
                    <a:gd name="connsiteX10" fmla="*/ 637 w 590363"/>
                    <a:gd name="connsiteY10" fmla="*/ 214570 h 320685"/>
                    <a:gd name="connsiteX11" fmla="*/ 1346 w 590363"/>
                    <a:gd name="connsiteY11" fmla="*/ 212799 h 320685"/>
                    <a:gd name="connsiteX12" fmla="*/ 1771 w 590363"/>
                    <a:gd name="connsiteY12" fmla="*/ 211879 h 320685"/>
                    <a:gd name="connsiteX13" fmla="*/ 1984 w 590363"/>
                    <a:gd name="connsiteY13" fmla="*/ 211454 h 320685"/>
                    <a:gd name="connsiteX14" fmla="*/ 2905 w 590363"/>
                    <a:gd name="connsiteY14" fmla="*/ 210037 h 320685"/>
                    <a:gd name="connsiteX15" fmla="*/ 4321 w 590363"/>
                    <a:gd name="connsiteY15" fmla="*/ 208408 h 320685"/>
                    <a:gd name="connsiteX16" fmla="*/ 4746 w 590363"/>
                    <a:gd name="connsiteY16" fmla="*/ 207983 h 320685"/>
                    <a:gd name="connsiteX17" fmla="*/ 6517 w 590363"/>
                    <a:gd name="connsiteY17" fmla="*/ 206566 h 320685"/>
                    <a:gd name="connsiteX18" fmla="*/ 8430 w 590363"/>
                    <a:gd name="connsiteY18" fmla="*/ 205503 h 320685"/>
                    <a:gd name="connsiteX19" fmla="*/ 12680 w 590363"/>
                    <a:gd name="connsiteY19" fmla="*/ 204228 h 320685"/>
                    <a:gd name="connsiteX20" fmla="*/ 15018 w 590363"/>
                    <a:gd name="connsiteY20" fmla="*/ 204086 h 320685"/>
                    <a:gd name="connsiteX21" fmla="*/ 363257 w 590363"/>
                    <a:gd name="connsiteY21" fmla="*/ 204086 h 320685"/>
                    <a:gd name="connsiteX22" fmla="*/ 378275 w 590363"/>
                    <a:gd name="connsiteY22" fmla="*/ 219104 h 320685"/>
                    <a:gd name="connsiteX23" fmla="*/ 378275 w 590363"/>
                    <a:gd name="connsiteY23" fmla="*/ 277404 h 320685"/>
                    <a:gd name="connsiteX24" fmla="*/ 407531 w 590363"/>
                    <a:gd name="connsiteY24" fmla="*/ 257357 h 320685"/>
                    <a:gd name="connsiteX25" fmla="*/ 548923 w 590363"/>
                    <a:gd name="connsiteY25" fmla="*/ 160379 h 320685"/>
                    <a:gd name="connsiteX26" fmla="*/ 407531 w 590363"/>
                    <a:gd name="connsiteY26" fmla="*/ 63615 h 320685"/>
                    <a:gd name="connsiteX27" fmla="*/ 378275 w 590363"/>
                    <a:gd name="connsiteY27" fmla="*/ 43568 h 320685"/>
                    <a:gd name="connsiteX28" fmla="*/ 378275 w 590363"/>
                    <a:gd name="connsiteY28" fmla="*/ 101867 h 320685"/>
                    <a:gd name="connsiteX29" fmla="*/ 363257 w 590363"/>
                    <a:gd name="connsiteY29" fmla="*/ 116885 h 320685"/>
                    <a:gd name="connsiteX30" fmla="*/ 348240 w 590363"/>
                    <a:gd name="connsiteY30" fmla="*/ 101867 h 320685"/>
                    <a:gd name="connsiteX31" fmla="*/ 348240 w 590363"/>
                    <a:gd name="connsiteY31" fmla="*/ 15020 h 320685"/>
                    <a:gd name="connsiteX32" fmla="*/ 356315 w 590363"/>
                    <a:gd name="connsiteY32" fmla="*/ 1773 h 320685"/>
                    <a:gd name="connsiteX33" fmla="*/ 371687 w 590363"/>
                    <a:gd name="connsiteY33" fmla="*/ 2694 h 320685"/>
                    <a:gd name="connsiteX34" fmla="*/ 583989 w 590363"/>
                    <a:gd name="connsiteY34" fmla="*/ 147983 h 320685"/>
                    <a:gd name="connsiteX35" fmla="*/ 590363 w 590363"/>
                    <a:gd name="connsiteY35" fmla="*/ 160379 h 32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363" h="320685">
                      <a:moveTo>
                        <a:pt x="590363" y="160379"/>
                      </a:moveTo>
                      <a:cubicBezTo>
                        <a:pt x="590363" y="165267"/>
                        <a:pt x="587884" y="169943"/>
                        <a:pt x="583989" y="172776"/>
                      </a:cubicBezTo>
                      <a:lnTo>
                        <a:pt x="371687" y="318065"/>
                      </a:lnTo>
                      <a:cubicBezTo>
                        <a:pt x="369278" y="319977"/>
                        <a:pt x="366233" y="320686"/>
                        <a:pt x="363257" y="320686"/>
                      </a:cubicBezTo>
                      <a:cubicBezTo>
                        <a:pt x="360849" y="320686"/>
                        <a:pt x="358369" y="320119"/>
                        <a:pt x="356315" y="319056"/>
                      </a:cubicBezTo>
                      <a:cubicBezTo>
                        <a:pt x="351285" y="316365"/>
                        <a:pt x="348240" y="311335"/>
                        <a:pt x="348240" y="305739"/>
                      </a:cubicBezTo>
                      <a:lnTo>
                        <a:pt x="348240" y="233909"/>
                      </a:lnTo>
                      <a:lnTo>
                        <a:pt x="15018" y="233909"/>
                      </a:lnTo>
                      <a:cubicBezTo>
                        <a:pt x="6588" y="233909"/>
                        <a:pt x="0" y="227321"/>
                        <a:pt x="0" y="219104"/>
                      </a:cubicBezTo>
                      <a:cubicBezTo>
                        <a:pt x="0" y="218325"/>
                        <a:pt x="71" y="217546"/>
                        <a:pt x="142" y="216766"/>
                      </a:cubicBezTo>
                      <a:cubicBezTo>
                        <a:pt x="284" y="215987"/>
                        <a:pt x="425" y="215279"/>
                        <a:pt x="637" y="214570"/>
                      </a:cubicBezTo>
                      <a:cubicBezTo>
                        <a:pt x="779" y="213933"/>
                        <a:pt x="992" y="213366"/>
                        <a:pt x="1346" y="212799"/>
                      </a:cubicBezTo>
                      <a:cubicBezTo>
                        <a:pt x="1417" y="212445"/>
                        <a:pt x="1558" y="212162"/>
                        <a:pt x="1771" y="211879"/>
                      </a:cubicBezTo>
                      <a:cubicBezTo>
                        <a:pt x="1842" y="211737"/>
                        <a:pt x="1913" y="211595"/>
                        <a:pt x="1984" y="211454"/>
                      </a:cubicBezTo>
                      <a:cubicBezTo>
                        <a:pt x="2267" y="210958"/>
                        <a:pt x="2550" y="210462"/>
                        <a:pt x="2905" y="210037"/>
                      </a:cubicBezTo>
                      <a:cubicBezTo>
                        <a:pt x="3329" y="209470"/>
                        <a:pt x="3826" y="208903"/>
                        <a:pt x="4321" y="208408"/>
                      </a:cubicBezTo>
                      <a:cubicBezTo>
                        <a:pt x="4463" y="208266"/>
                        <a:pt x="4605" y="208124"/>
                        <a:pt x="4746" y="207983"/>
                      </a:cubicBezTo>
                      <a:cubicBezTo>
                        <a:pt x="5313" y="207487"/>
                        <a:pt x="5880" y="206991"/>
                        <a:pt x="6517" y="206566"/>
                      </a:cubicBezTo>
                      <a:cubicBezTo>
                        <a:pt x="7155" y="206212"/>
                        <a:pt x="7721" y="205857"/>
                        <a:pt x="8430" y="205503"/>
                      </a:cubicBezTo>
                      <a:cubicBezTo>
                        <a:pt x="9776" y="204936"/>
                        <a:pt x="11193" y="204511"/>
                        <a:pt x="12680" y="204228"/>
                      </a:cubicBezTo>
                      <a:cubicBezTo>
                        <a:pt x="13459" y="204157"/>
                        <a:pt x="14238" y="204086"/>
                        <a:pt x="15018" y="204086"/>
                      </a:cubicBezTo>
                      <a:lnTo>
                        <a:pt x="363257" y="204086"/>
                      </a:lnTo>
                      <a:cubicBezTo>
                        <a:pt x="371546" y="204086"/>
                        <a:pt x="378275" y="210604"/>
                        <a:pt x="378275" y="219104"/>
                      </a:cubicBezTo>
                      <a:lnTo>
                        <a:pt x="378275" y="277404"/>
                      </a:lnTo>
                      <a:lnTo>
                        <a:pt x="407531" y="257357"/>
                      </a:lnTo>
                      <a:lnTo>
                        <a:pt x="548923" y="160379"/>
                      </a:lnTo>
                      <a:lnTo>
                        <a:pt x="407531" y="63615"/>
                      </a:lnTo>
                      <a:lnTo>
                        <a:pt x="378275" y="43568"/>
                      </a:lnTo>
                      <a:lnTo>
                        <a:pt x="378275" y="101867"/>
                      </a:lnTo>
                      <a:cubicBezTo>
                        <a:pt x="378275" y="110155"/>
                        <a:pt x="371546" y="116885"/>
                        <a:pt x="363257" y="116885"/>
                      </a:cubicBezTo>
                      <a:cubicBezTo>
                        <a:pt x="354969" y="116885"/>
                        <a:pt x="348240" y="110155"/>
                        <a:pt x="348240" y="101867"/>
                      </a:cubicBezTo>
                      <a:lnTo>
                        <a:pt x="348240" y="15020"/>
                      </a:lnTo>
                      <a:cubicBezTo>
                        <a:pt x="348240" y="9424"/>
                        <a:pt x="351285" y="4394"/>
                        <a:pt x="356315" y="1773"/>
                      </a:cubicBezTo>
                      <a:cubicBezTo>
                        <a:pt x="361203" y="-919"/>
                        <a:pt x="367224" y="-494"/>
                        <a:pt x="371687" y="2694"/>
                      </a:cubicBezTo>
                      <a:lnTo>
                        <a:pt x="583989" y="147983"/>
                      </a:lnTo>
                      <a:cubicBezTo>
                        <a:pt x="587884" y="150816"/>
                        <a:pt x="590363" y="155492"/>
                        <a:pt x="590363" y="160379"/>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61" name="Freeform: Shape 60">
                  <a:extLst>
                    <a:ext uri="{FF2B5EF4-FFF2-40B4-BE49-F238E27FC236}">
                      <a16:creationId xmlns:a16="http://schemas.microsoft.com/office/drawing/2014/main" id="{A756E810-58CC-A1A2-B5BB-2BFD992D10DE}"/>
                    </a:ext>
                  </a:extLst>
                </p:cNvPr>
                <p:cNvSpPr>
                  <a:spLocks noGrp="1" noRot="1" noMove="1" noResize="1" noEditPoints="1" noAdjustHandles="1" noChangeArrowheads="1" noChangeShapeType="1"/>
                </p:cNvSpPr>
                <p:nvPr/>
              </p:nvSpPr>
              <p:spPr>
                <a:xfrm>
                  <a:off x="8559815" y="2093492"/>
                  <a:ext cx="173764" cy="565995"/>
                </a:xfrm>
                <a:custGeom>
                  <a:avLst/>
                  <a:gdLst>
                    <a:gd name="connsiteX0" fmla="*/ 143942 w 173764"/>
                    <a:gd name="connsiteY0" fmla="*/ 565995 h 565995"/>
                    <a:gd name="connsiteX1" fmla="*/ 111640 w 173764"/>
                    <a:gd name="connsiteY1" fmla="*/ 129704 h 565995"/>
                    <a:gd name="connsiteX2" fmla="*/ 0 w 173764"/>
                    <a:gd name="connsiteY2" fmla="*/ 5596 h 565995"/>
                    <a:gd name="connsiteX3" fmla="*/ 0 w 173764"/>
                    <a:gd name="connsiteY3" fmla="*/ 0 h 565995"/>
                    <a:gd name="connsiteX4" fmla="*/ 29964 w 173764"/>
                    <a:gd name="connsiteY4" fmla="*/ 0 h 565995"/>
                    <a:gd name="connsiteX5" fmla="*/ 29964 w 173764"/>
                    <a:gd name="connsiteY5" fmla="*/ 5596 h 565995"/>
                    <a:gd name="connsiteX6" fmla="*/ 124816 w 173764"/>
                    <a:gd name="connsiteY6" fmla="*/ 100448 h 565995"/>
                    <a:gd name="connsiteX7" fmla="*/ 140542 w 173764"/>
                    <a:gd name="connsiteY7" fmla="*/ 114332 h 565995"/>
                    <a:gd name="connsiteX8" fmla="*/ 173765 w 173764"/>
                    <a:gd name="connsiteY8" fmla="*/ 563799 h 565995"/>
                    <a:gd name="connsiteX9" fmla="*/ 143871 w 173764"/>
                    <a:gd name="connsiteY9" fmla="*/ 565995 h 5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764" h="565995">
                      <a:moveTo>
                        <a:pt x="143942" y="565995"/>
                      </a:moveTo>
                      <a:lnTo>
                        <a:pt x="111640" y="129704"/>
                      </a:lnTo>
                      <a:cubicBezTo>
                        <a:pt x="48736" y="122833"/>
                        <a:pt x="0" y="69775"/>
                        <a:pt x="0" y="5596"/>
                      </a:cubicBezTo>
                      <a:lnTo>
                        <a:pt x="0" y="0"/>
                      </a:lnTo>
                      <a:lnTo>
                        <a:pt x="29964" y="0"/>
                      </a:lnTo>
                      <a:lnTo>
                        <a:pt x="29964" y="5596"/>
                      </a:lnTo>
                      <a:cubicBezTo>
                        <a:pt x="29964" y="57875"/>
                        <a:pt x="72538" y="100448"/>
                        <a:pt x="124816" y="100448"/>
                      </a:cubicBezTo>
                      <a:cubicBezTo>
                        <a:pt x="132679" y="100448"/>
                        <a:pt x="139975" y="106540"/>
                        <a:pt x="140542" y="114332"/>
                      </a:cubicBezTo>
                      <a:lnTo>
                        <a:pt x="173765" y="563799"/>
                      </a:lnTo>
                      <a:lnTo>
                        <a:pt x="143871" y="565995"/>
                      </a:ln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62" name="Freeform: Shape 61">
                  <a:extLst>
                    <a:ext uri="{FF2B5EF4-FFF2-40B4-BE49-F238E27FC236}">
                      <a16:creationId xmlns:a16="http://schemas.microsoft.com/office/drawing/2014/main" id="{C0B2819C-C9D1-1ED9-5F9B-9FDA36B03B84}"/>
                    </a:ext>
                  </a:extLst>
                </p:cNvPr>
                <p:cNvSpPr>
                  <a:spLocks noGrp="1" noRot="1" noMove="1" noResize="1" noEditPoints="1" noAdjustHandles="1" noChangeArrowheads="1" noChangeShapeType="1"/>
                </p:cNvSpPr>
                <p:nvPr/>
              </p:nvSpPr>
              <p:spPr>
                <a:xfrm>
                  <a:off x="8559744" y="1688086"/>
                  <a:ext cx="523491" cy="971471"/>
                </a:xfrm>
                <a:custGeom>
                  <a:avLst/>
                  <a:gdLst>
                    <a:gd name="connsiteX0" fmla="*/ 380400 w 523491"/>
                    <a:gd name="connsiteY0" fmla="*/ 971401 h 971471"/>
                    <a:gd name="connsiteX1" fmla="*/ 350506 w 523491"/>
                    <a:gd name="connsiteY1" fmla="*/ 969205 h 971471"/>
                    <a:gd name="connsiteX2" fmla="*/ 383729 w 523491"/>
                    <a:gd name="connsiteY2" fmla="*/ 519809 h 971471"/>
                    <a:gd name="connsiteX3" fmla="*/ 398675 w 523491"/>
                    <a:gd name="connsiteY3" fmla="*/ 505925 h 971471"/>
                    <a:gd name="connsiteX4" fmla="*/ 493528 w 523491"/>
                    <a:gd name="connsiteY4" fmla="*/ 411073 h 971471"/>
                    <a:gd name="connsiteX5" fmla="*/ 493528 w 523491"/>
                    <a:gd name="connsiteY5" fmla="*/ 106399 h 971471"/>
                    <a:gd name="connsiteX6" fmla="*/ 417164 w 523491"/>
                    <a:gd name="connsiteY6" fmla="*/ 30035 h 971471"/>
                    <a:gd name="connsiteX7" fmla="*/ 106469 w 523491"/>
                    <a:gd name="connsiteY7" fmla="*/ 30035 h 971471"/>
                    <a:gd name="connsiteX8" fmla="*/ 30035 w 523491"/>
                    <a:gd name="connsiteY8" fmla="*/ 106399 h 971471"/>
                    <a:gd name="connsiteX9" fmla="*/ 30035 w 523491"/>
                    <a:gd name="connsiteY9" fmla="*/ 209397 h 971471"/>
                    <a:gd name="connsiteX10" fmla="*/ 15018 w 523491"/>
                    <a:gd name="connsiteY10" fmla="*/ 224415 h 971471"/>
                    <a:gd name="connsiteX11" fmla="*/ 0 w 523491"/>
                    <a:gd name="connsiteY11" fmla="*/ 209397 h 971471"/>
                    <a:gd name="connsiteX12" fmla="*/ 0 w 523491"/>
                    <a:gd name="connsiteY12" fmla="*/ 106399 h 971471"/>
                    <a:gd name="connsiteX13" fmla="*/ 106398 w 523491"/>
                    <a:gd name="connsiteY13" fmla="*/ 0 h 971471"/>
                    <a:gd name="connsiteX14" fmla="*/ 417094 w 523491"/>
                    <a:gd name="connsiteY14" fmla="*/ 0 h 971471"/>
                    <a:gd name="connsiteX15" fmla="*/ 523492 w 523491"/>
                    <a:gd name="connsiteY15" fmla="*/ 106399 h 971471"/>
                    <a:gd name="connsiteX16" fmla="*/ 523492 w 523491"/>
                    <a:gd name="connsiteY16" fmla="*/ 411073 h 971471"/>
                    <a:gd name="connsiteX17" fmla="*/ 412631 w 523491"/>
                    <a:gd name="connsiteY17" fmla="*/ 535181 h 971471"/>
                    <a:gd name="connsiteX18" fmla="*/ 380329 w 523491"/>
                    <a:gd name="connsiteY18" fmla="*/ 971472 h 97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491" h="971471">
                      <a:moveTo>
                        <a:pt x="380400" y="971401"/>
                      </a:moveTo>
                      <a:lnTo>
                        <a:pt x="350506" y="969205"/>
                      </a:lnTo>
                      <a:lnTo>
                        <a:pt x="383729" y="519809"/>
                      </a:lnTo>
                      <a:cubicBezTo>
                        <a:pt x="384296" y="511946"/>
                        <a:pt x="390812" y="505925"/>
                        <a:pt x="398675" y="505925"/>
                      </a:cubicBezTo>
                      <a:cubicBezTo>
                        <a:pt x="451025" y="505925"/>
                        <a:pt x="493528" y="463351"/>
                        <a:pt x="493528" y="411073"/>
                      </a:cubicBezTo>
                      <a:lnTo>
                        <a:pt x="493528" y="106399"/>
                      </a:lnTo>
                      <a:cubicBezTo>
                        <a:pt x="493528" y="64250"/>
                        <a:pt x="459242" y="30035"/>
                        <a:pt x="417164" y="30035"/>
                      </a:cubicBezTo>
                      <a:lnTo>
                        <a:pt x="106469" y="30035"/>
                      </a:lnTo>
                      <a:cubicBezTo>
                        <a:pt x="64321" y="30035"/>
                        <a:pt x="30035" y="64321"/>
                        <a:pt x="30035" y="106399"/>
                      </a:cubicBezTo>
                      <a:lnTo>
                        <a:pt x="30035" y="209397"/>
                      </a:lnTo>
                      <a:cubicBezTo>
                        <a:pt x="30035" y="217685"/>
                        <a:pt x="23305" y="224415"/>
                        <a:pt x="15018" y="224415"/>
                      </a:cubicBezTo>
                      <a:cubicBezTo>
                        <a:pt x="6729" y="224415"/>
                        <a:pt x="0" y="217685"/>
                        <a:pt x="0" y="209397"/>
                      </a:cubicBezTo>
                      <a:lnTo>
                        <a:pt x="0" y="106399"/>
                      </a:lnTo>
                      <a:cubicBezTo>
                        <a:pt x="0" y="47745"/>
                        <a:pt x="47745" y="0"/>
                        <a:pt x="106398" y="0"/>
                      </a:cubicBezTo>
                      <a:lnTo>
                        <a:pt x="417094" y="0"/>
                      </a:lnTo>
                      <a:cubicBezTo>
                        <a:pt x="475747" y="0"/>
                        <a:pt x="523492" y="47745"/>
                        <a:pt x="523492" y="106399"/>
                      </a:cubicBezTo>
                      <a:lnTo>
                        <a:pt x="523492" y="411073"/>
                      </a:lnTo>
                      <a:cubicBezTo>
                        <a:pt x="523492" y="475181"/>
                        <a:pt x="474897" y="528168"/>
                        <a:pt x="412631" y="535181"/>
                      </a:cubicBezTo>
                      <a:lnTo>
                        <a:pt x="380329" y="971472"/>
                      </a:ln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63" name="Freeform: Shape 62">
                  <a:extLst>
                    <a:ext uri="{FF2B5EF4-FFF2-40B4-BE49-F238E27FC236}">
                      <a16:creationId xmlns:a16="http://schemas.microsoft.com/office/drawing/2014/main" id="{A225D530-9429-0DCF-4381-BE50E8C6F014}"/>
                    </a:ext>
                  </a:extLst>
                </p:cNvPr>
                <p:cNvSpPr>
                  <a:spLocks noGrp="1" noRot="1" noMove="1" noResize="1" noEditPoints="1" noAdjustHandles="1" noChangeArrowheads="1" noChangeShapeType="1"/>
                </p:cNvSpPr>
                <p:nvPr/>
              </p:nvSpPr>
              <p:spPr>
                <a:xfrm>
                  <a:off x="8225956" y="1999632"/>
                  <a:ext cx="173835" cy="659926"/>
                </a:xfrm>
                <a:custGeom>
                  <a:avLst/>
                  <a:gdLst>
                    <a:gd name="connsiteX0" fmla="*/ 29893 w 173835"/>
                    <a:gd name="connsiteY0" fmla="*/ 659856 h 659926"/>
                    <a:gd name="connsiteX1" fmla="*/ 0 w 173835"/>
                    <a:gd name="connsiteY1" fmla="*/ 657660 h 659926"/>
                    <a:gd name="connsiteX2" fmla="*/ 33293 w 173835"/>
                    <a:gd name="connsiteY2" fmla="*/ 208264 h 659926"/>
                    <a:gd name="connsiteX3" fmla="*/ 48027 w 173835"/>
                    <a:gd name="connsiteY3" fmla="*/ 194379 h 659926"/>
                    <a:gd name="connsiteX4" fmla="*/ 143801 w 173835"/>
                    <a:gd name="connsiteY4" fmla="*/ 99527 h 659926"/>
                    <a:gd name="connsiteX5" fmla="*/ 143801 w 173835"/>
                    <a:gd name="connsiteY5" fmla="*/ 15018 h 659926"/>
                    <a:gd name="connsiteX6" fmla="*/ 158818 w 173835"/>
                    <a:gd name="connsiteY6" fmla="*/ 0 h 659926"/>
                    <a:gd name="connsiteX7" fmla="*/ 173836 w 173835"/>
                    <a:gd name="connsiteY7" fmla="*/ 15018 h 659926"/>
                    <a:gd name="connsiteX8" fmla="*/ 173836 w 173835"/>
                    <a:gd name="connsiteY8" fmla="*/ 99527 h 659926"/>
                    <a:gd name="connsiteX9" fmla="*/ 62195 w 173835"/>
                    <a:gd name="connsiteY9" fmla="*/ 223706 h 659926"/>
                    <a:gd name="connsiteX10" fmla="*/ 29893 w 173835"/>
                    <a:gd name="connsiteY10" fmla="*/ 659926 h 65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835" h="659926">
                      <a:moveTo>
                        <a:pt x="29893" y="659856"/>
                      </a:moveTo>
                      <a:lnTo>
                        <a:pt x="0" y="657660"/>
                      </a:lnTo>
                      <a:lnTo>
                        <a:pt x="33293" y="208264"/>
                      </a:lnTo>
                      <a:cubicBezTo>
                        <a:pt x="33860" y="200471"/>
                        <a:pt x="40306" y="194450"/>
                        <a:pt x="48027" y="194379"/>
                      </a:cubicBezTo>
                      <a:cubicBezTo>
                        <a:pt x="101227" y="194379"/>
                        <a:pt x="143801" y="151806"/>
                        <a:pt x="143801" y="99527"/>
                      </a:cubicBezTo>
                      <a:lnTo>
                        <a:pt x="143801" y="15018"/>
                      </a:lnTo>
                      <a:cubicBezTo>
                        <a:pt x="143801" y="6730"/>
                        <a:pt x="150531" y="0"/>
                        <a:pt x="158818" y="0"/>
                      </a:cubicBezTo>
                      <a:cubicBezTo>
                        <a:pt x="167107" y="0"/>
                        <a:pt x="173836" y="6730"/>
                        <a:pt x="173836" y="15018"/>
                      </a:cubicBezTo>
                      <a:lnTo>
                        <a:pt x="173836" y="99527"/>
                      </a:lnTo>
                      <a:cubicBezTo>
                        <a:pt x="173836" y="163919"/>
                        <a:pt x="124887" y="217048"/>
                        <a:pt x="62195" y="223706"/>
                      </a:cubicBezTo>
                      <a:lnTo>
                        <a:pt x="29893" y="659926"/>
                      </a:ln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576" name="Freeform: Shape 575">
                  <a:extLst>
                    <a:ext uri="{FF2B5EF4-FFF2-40B4-BE49-F238E27FC236}">
                      <a16:creationId xmlns:a16="http://schemas.microsoft.com/office/drawing/2014/main" id="{4FD598BD-686D-2E80-12E7-B2D786102452}"/>
                    </a:ext>
                  </a:extLst>
                </p:cNvPr>
                <p:cNvSpPr>
                  <a:spLocks noGrp="1" noRot="1" noMove="1" noResize="1" noEditPoints="1" noAdjustHandles="1" noChangeArrowheads="1" noChangeShapeType="1"/>
                </p:cNvSpPr>
                <p:nvPr/>
              </p:nvSpPr>
              <p:spPr>
                <a:xfrm>
                  <a:off x="7876299" y="1688015"/>
                  <a:ext cx="523492" cy="971471"/>
                </a:xfrm>
                <a:custGeom>
                  <a:avLst/>
                  <a:gdLst>
                    <a:gd name="connsiteX0" fmla="*/ 143164 w 523492"/>
                    <a:gd name="connsiteY0" fmla="*/ 971472 h 971471"/>
                    <a:gd name="connsiteX1" fmla="*/ 110862 w 523492"/>
                    <a:gd name="connsiteY1" fmla="*/ 535181 h 971471"/>
                    <a:gd name="connsiteX2" fmla="*/ 0 w 523492"/>
                    <a:gd name="connsiteY2" fmla="*/ 411073 h 971471"/>
                    <a:gd name="connsiteX3" fmla="*/ 0 w 523492"/>
                    <a:gd name="connsiteY3" fmla="*/ 106399 h 971471"/>
                    <a:gd name="connsiteX4" fmla="*/ 106399 w 523492"/>
                    <a:gd name="connsiteY4" fmla="*/ 0 h 971471"/>
                    <a:gd name="connsiteX5" fmla="*/ 417094 w 523492"/>
                    <a:gd name="connsiteY5" fmla="*/ 0 h 971471"/>
                    <a:gd name="connsiteX6" fmla="*/ 523493 w 523492"/>
                    <a:gd name="connsiteY6" fmla="*/ 106399 h 971471"/>
                    <a:gd name="connsiteX7" fmla="*/ 523493 w 523492"/>
                    <a:gd name="connsiteY7" fmla="*/ 130484 h 971471"/>
                    <a:gd name="connsiteX8" fmla="*/ 493528 w 523492"/>
                    <a:gd name="connsiteY8" fmla="*/ 130484 h 971471"/>
                    <a:gd name="connsiteX9" fmla="*/ 493528 w 523492"/>
                    <a:gd name="connsiteY9" fmla="*/ 106399 h 971471"/>
                    <a:gd name="connsiteX10" fmla="*/ 417165 w 523492"/>
                    <a:gd name="connsiteY10" fmla="*/ 30035 h 971471"/>
                    <a:gd name="connsiteX11" fmla="*/ 106470 w 523492"/>
                    <a:gd name="connsiteY11" fmla="*/ 30035 h 971471"/>
                    <a:gd name="connsiteX12" fmla="*/ 30106 w 523492"/>
                    <a:gd name="connsiteY12" fmla="*/ 106399 h 971471"/>
                    <a:gd name="connsiteX13" fmla="*/ 30106 w 523492"/>
                    <a:gd name="connsiteY13" fmla="*/ 411073 h 971471"/>
                    <a:gd name="connsiteX14" fmla="*/ 124958 w 523492"/>
                    <a:gd name="connsiteY14" fmla="*/ 505925 h 971471"/>
                    <a:gd name="connsiteX15" fmla="*/ 139905 w 523492"/>
                    <a:gd name="connsiteY15" fmla="*/ 519809 h 971471"/>
                    <a:gd name="connsiteX16" fmla="*/ 173199 w 523492"/>
                    <a:gd name="connsiteY16" fmla="*/ 969276 h 971471"/>
                    <a:gd name="connsiteX17" fmla="*/ 143306 w 523492"/>
                    <a:gd name="connsiteY17" fmla="*/ 971472 h 97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3492" h="971471">
                      <a:moveTo>
                        <a:pt x="143164" y="971472"/>
                      </a:moveTo>
                      <a:lnTo>
                        <a:pt x="110862" y="535181"/>
                      </a:lnTo>
                      <a:cubicBezTo>
                        <a:pt x="48596" y="528168"/>
                        <a:pt x="0" y="475181"/>
                        <a:pt x="0" y="411073"/>
                      </a:cubicBezTo>
                      <a:lnTo>
                        <a:pt x="0" y="106399"/>
                      </a:lnTo>
                      <a:cubicBezTo>
                        <a:pt x="0" y="47745"/>
                        <a:pt x="47746" y="0"/>
                        <a:pt x="106399" y="0"/>
                      </a:cubicBezTo>
                      <a:lnTo>
                        <a:pt x="417094" y="0"/>
                      </a:lnTo>
                      <a:cubicBezTo>
                        <a:pt x="475748" y="0"/>
                        <a:pt x="523493" y="47745"/>
                        <a:pt x="523493" y="106399"/>
                      </a:cubicBezTo>
                      <a:lnTo>
                        <a:pt x="523493" y="130484"/>
                      </a:lnTo>
                      <a:lnTo>
                        <a:pt x="493528" y="130484"/>
                      </a:lnTo>
                      <a:lnTo>
                        <a:pt x="493528" y="106399"/>
                      </a:lnTo>
                      <a:cubicBezTo>
                        <a:pt x="493528" y="64250"/>
                        <a:pt x="459243" y="30035"/>
                        <a:pt x="417165" y="30035"/>
                      </a:cubicBezTo>
                      <a:lnTo>
                        <a:pt x="106470" y="30035"/>
                      </a:lnTo>
                      <a:cubicBezTo>
                        <a:pt x="64321" y="30035"/>
                        <a:pt x="30106" y="64321"/>
                        <a:pt x="30106" y="106399"/>
                      </a:cubicBezTo>
                      <a:lnTo>
                        <a:pt x="30106" y="411073"/>
                      </a:lnTo>
                      <a:cubicBezTo>
                        <a:pt x="30106" y="463351"/>
                        <a:pt x="72680" y="505925"/>
                        <a:pt x="124958" y="505925"/>
                      </a:cubicBezTo>
                      <a:cubicBezTo>
                        <a:pt x="132821" y="505925"/>
                        <a:pt x="139339" y="511946"/>
                        <a:pt x="139905" y="519809"/>
                      </a:cubicBezTo>
                      <a:lnTo>
                        <a:pt x="173199" y="969276"/>
                      </a:lnTo>
                      <a:lnTo>
                        <a:pt x="143306" y="971472"/>
                      </a:ln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grpSp>
        </p:grpSp>
        <p:sp>
          <p:nvSpPr>
            <p:cNvPr id="589" name="TextBox 588">
              <a:extLst>
                <a:ext uri="{FF2B5EF4-FFF2-40B4-BE49-F238E27FC236}">
                  <a16:creationId xmlns:a16="http://schemas.microsoft.com/office/drawing/2014/main" id="{C6A87EFA-8AEC-FE11-23C6-9E6A098CB5A0}"/>
                </a:ext>
              </a:extLst>
            </p:cNvPr>
            <p:cNvSpPr txBox="1">
              <a:spLocks noGrp="1" noRot="1" noMove="1" noResize="1" noEditPoints="1" noAdjustHandles="1" noChangeArrowheads="1" noChangeShapeType="1"/>
            </p:cNvSpPr>
            <p:nvPr/>
          </p:nvSpPr>
          <p:spPr>
            <a:xfrm>
              <a:off x="5361672" y="1962000"/>
              <a:ext cx="12600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121212"/>
                  </a:solidFill>
                  <a:effectLst/>
                  <a:uLnTx/>
                  <a:uFillTx/>
                  <a:latin typeface="+mj-lt"/>
                  <a:ea typeface="Inter" panose="020B0604020202020204" charset="0"/>
                  <a:cs typeface="Arial"/>
                  <a:sym typeface="Montserrat"/>
                </a:rPr>
                <a:t>45 mins</a:t>
              </a:r>
            </a:p>
          </p:txBody>
        </p:sp>
        <p:sp>
          <p:nvSpPr>
            <p:cNvPr id="590" name="Google Shape;635;p92">
              <a:extLst>
                <a:ext uri="{FF2B5EF4-FFF2-40B4-BE49-F238E27FC236}">
                  <a16:creationId xmlns:a16="http://schemas.microsoft.com/office/drawing/2014/main" id="{3A3106DB-2F53-2A8D-A9DF-D139557BE208}"/>
                </a:ext>
              </a:extLst>
            </p:cNvPr>
            <p:cNvSpPr>
              <a:spLocks noGrp="1" noRot="1" noMove="1" noResize="1" noEditPoints="1" noAdjustHandles="1" noChangeArrowheads="1" noChangeShapeType="1"/>
            </p:cNvSpPr>
            <p:nvPr/>
          </p:nvSpPr>
          <p:spPr>
            <a:xfrm>
              <a:off x="2492858" y="1283330"/>
              <a:ext cx="1260000" cy="1620000"/>
            </a:xfrm>
            <a:prstGeom prst="roundRect">
              <a:avLst>
                <a:gd name="adj" fmla="val 5423"/>
              </a:avLst>
            </a:prstGeom>
            <a:gradFill>
              <a:gsLst>
                <a:gs pos="0">
                  <a:srgbClr val="E7F4FC"/>
                </a:gs>
                <a:gs pos="100000">
                  <a:srgbClr val="CCECFF"/>
                </a:gs>
              </a:gsLst>
              <a:lin ang="16200038" scaled="0"/>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a:ln>
                  <a:noFill/>
                </a:ln>
                <a:solidFill>
                  <a:srgbClr val="122733"/>
                </a:solidFill>
                <a:effectLst/>
                <a:uLnTx/>
                <a:uFillTx/>
                <a:latin typeface="Inter"/>
                <a:ea typeface="Inter"/>
                <a:cs typeface="Arial"/>
                <a:sym typeface="Inter"/>
              </a:endParaRPr>
            </a:p>
          </p:txBody>
        </p:sp>
        <p:sp>
          <p:nvSpPr>
            <p:cNvPr id="591" name="Google Shape;640;p92">
              <a:extLst>
                <a:ext uri="{FF2B5EF4-FFF2-40B4-BE49-F238E27FC236}">
                  <a16:creationId xmlns:a16="http://schemas.microsoft.com/office/drawing/2014/main" id="{7F8E97AB-FEE1-E968-9508-E28430B897BE}"/>
                </a:ext>
              </a:extLst>
            </p:cNvPr>
            <p:cNvSpPr txBox="1">
              <a:spLocks noGrp="1" noRot="1" noMove="1" noResize="1" noEditPoints="1" noAdjustHandles="1" noChangeArrowheads="1" noChangeShapeType="1"/>
            </p:cNvSpPr>
            <p:nvPr/>
          </p:nvSpPr>
          <p:spPr>
            <a:xfrm>
              <a:off x="2492858" y="1276350"/>
              <a:ext cx="1260000" cy="53857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122733"/>
                  </a:solidFill>
                  <a:effectLst/>
                  <a:uLnTx/>
                  <a:uFillTx/>
                  <a:latin typeface="+mj-lt"/>
                  <a:ea typeface="Montserrat"/>
                  <a:cs typeface="Montserrat"/>
                  <a:sym typeface="Montserrat"/>
                </a:rPr>
                <a:t>Call and Chat Etiquette</a:t>
              </a:r>
            </a:p>
          </p:txBody>
        </p:sp>
        <p:sp>
          <p:nvSpPr>
            <p:cNvPr id="592" name="TextBox 591">
              <a:extLst>
                <a:ext uri="{FF2B5EF4-FFF2-40B4-BE49-F238E27FC236}">
                  <a16:creationId xmlns:a16="http://schemas.microsoft.com/office/drawing/2014/main" id="{F4146B30-3F97-3AED-D8E5-46A14539542F}"/>
                </a:ext>
              </a:extLst>
            </p:cNvPr>
            <p:cNvSpPr txBox="1">
              <a:spLocks noGrp="1" noRot="1" noMove="1" noResize="1" noEditPoints="1" noAdjustHandles="1" noChangeArrowheads="1" noChangeShapeType="1"/>
            </p:cNvSpPr>
            <p:nvPr/>
          </p:nvSpPr>
          <p:spPr>
            <a:xfrm>
              <a:off x="2492858" y="1962000"/>
              <a:ext cx="12600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122733"/>
                  </a:solidFill>
                  <a:effectLst/>
                  <a:uLnTx/>
                  <a:uFillTx/>
                  <a:latin typeface="+mj-lt"/>
                  <a:ea typeface="Montserrat"/>
                  <a:cs typeface="Montserrat"/>
                  <a:sym typeface="Montserrat"/>
                </a:rPr>
                <a:t>85 mins</a:t>
              </a:r>
            </a:p>
          </p:txBody>
        </p:sp>
        <p:sp>
          <p:nvSpPr>
            <p:cNvPr id="593" name="Google Shape;637;p92">
              <a:extLst>
                <a:ext uri="{FF2B5EF4-FFF2-40B4-BE49-F238E27FC236}">
                  <a16:creationId xmlns:a16="http://schemas.microsoft.com/office/drawing/2014/main" id="{47F07C63-A35A-EC56-B55E-C760328C8FD8}"/>
                </a:ext>
              </a:extLst>
            </p:cNvPr>
            <p:cNvSpPr>
              <a:spLocks noGrp="1" noRot="1" noMove="1" noResize="1" noEditPoints="1" noAdjustHandles="1" noChangeArrowheads="1" noChangeShapeType="1"/>
            </p:cNvSpPr>
            <p:nvPr/>
          </p:nvSpPr>
          <p:spPr>
            <a:xfrm>
              <a:off x="6821158" y="3123159"/>
              <a:ext cx="1260000" cy="1620000"/>
            </a:xfrm>
            <a:prstGeom prst="roundRect">
              <a:avLst>
                <a:gd name="adj" fmla="val 5423"/>
              </a:avLst>
            </a:prstGeom>
            <a:gradFill>
              <a:gsLst>
                <a:gs pos="0">
                  <a:srgbClr val="E7F4FC"/>
                </a:gs>
                <a:gs pos="100000">
                  <a:srgbClr val="CCECFF"/>
                </a:gs>
              </a:gsLst>
              <a:lin ang="16200038" scaled="0"/>
            </a:gradFill>
            <a:ln>
              <a:noFill/>
            </a:ln>
          </p:spPr>
          <p:txBody>
            <a:bodyPr spcFirstLastPara="1" wrap="square" lIns="91425" tIns="91425" rIns="91425" bIns="91425" anchor="ctr" anchorCtr="0">
              <a:noAutofit/>
            </a:bodyPr>
            <a:lstStyle/>
            <a:p>
              <a:pPr algn="ctr">
                <a:buSzPts val="1400"/>
              </a:pPr>
              <a:endParaRPr lang="en-US" noProof="0">
                <a:solidFill>
                  <a:srgbClr val="122733"/>
                </a:solidFill>
                <a:latin typeface="Inter"/>
                <a:ea typeface="Inter"/>
                <a:sym typeface="Inter"/>
              </a:endParaRPr>
            </a:p>
          </p:txBody>
        </p:sp>
        <p:sp>
          <p:nvSpPr>
            <p:cNvPr id="594" name="Google Shape;642;p92">
              <a:extLst>
                <a:ext uri="{FF2B5EF4-FFF2-40B4-BE49-F238E27FC236}">
                  <a16:creationId xmlns:a16="http://schemas.microsoft.com/office/drawing/2014/main" id="{1D0FC88D-EEF7-FE70-802E-A3D5229492EC}"/>
                </a:ext>
              </a:extLst>
            </p:cNvPr>
            <p:cNvSpPr txBox="1">
              <a:spLocks noGrp="1" noRot="1" noMove="1" noResize="1" noEditPoints="1" noAdjustHandles="1" noChangeArrowheads="1" noChangeShapeType="1"/>
            </p:cNvSpPr>
            <p:nvPr/>
          </p:nvSpPr>
          <p:spPr>
            <a:xfrm>
              <a:off x="6821158" y="3123159"/>
              <a:ext cx="1260000" cy="338524"/>
            </a:xfrm>
            <a:prstGeom prst="rect">
              <a:avLst/>
            </a:prstGeom>
            <a:noFill/>
            <a:ln>
              <a:noFill/>
            </a:ln>
          </p:spPr>
          <p:txBody>
            <a:bodyPr spcFirstLastPara="1" wrap="square" lIns="91425" tIns="91425" rIns="91425" bIns="91425" anchor="t" anchorCtr="0">
              <a:spAutoFit/>
            </a:bodyPr>
            <a:lstStyle/>
            <a:p>
              <a:pPr algn="ctr"/>
              <a:r>
                <a:rPr lang="en-US" sz="1000" b="1" noProof="0" dirty="0">
                  <a:solidFill>
                    <a:srgbClr val="122733"/>
                  </a:solidFill>
                  <a:latin typeface="+mj-lt"/>
                  <a:sym typeface="Montserrat"/>
                </a:rPr>
                <a:t>Wrap-Up</a:t>
              </a:r>
            </a:p>
          </p:txBody>
        </p:sp>
        <p:sp>
          <p:nvSpPr>
            <p:cNvPr id="595" name="TextBox 594">
              <a:extLst>
                <a:ext uri="{FF2B5EF4-FFF2-40B4-BE49-F238E27FC236}">
                  <a16:creationId xmlns:a16="http://schemas.microsoft.com/office/drawing/2014/main" id="{D7F563A2-9D67-5621-1483-D71DB25203D7}"/>
                </a:ext>
              </a:extLst>
            </p:cNvPr>
            <p:cNvSpPr txBox="1">
              <a:spLocks noGrp="1" noRot="1" noMove="1" noResize="1" noEditPoints="1" noAdjustHandles="1" noChangeArrowheads="1" noChangeShapeType="1"/>
            </p:cNvSpPr>
            <p:nvPr/>
          </p:nvSpPr>
          <p:spPr>
            <a:xfrm>
              <a:off x="6821158" y="3733200"/>
              <a:ext cx="1260000" cy="246221"/>
            </a:xfrm>
            <a:prstGeom prst="rect">
              <a:avLst/>
            </a:prstGeom>
            <a:noFill/>
          </p:spPr>
          <p:txBody>
            <a:bodyPr wrap="square" lIns="91440" tIns="45720" rIns="91440" bIns="45720" rtlCol="0" anchor="t">
              <a:spAutoFit/>
            </a:bodyPr>
            <a:lstStyle/>
            <a:p>
              <a:pPr algn="ctr"/>
              <a:r>
                <a:rPr lang="en-US" sz="1000">
                  <a:solidFill>
                    <a:srgbClr val="121212"/>
                  </a:solidFill>
                  <a:latin typeface="+mj-lt"/>
                  <a:ea typeface="Inter"/>
                  <a:sym typeface="Montserrat"/>
                </a:rPr>
                <a:t>15</a:t>
              </a:r>
              <a:r>
                <a:rPr lang="en-US" sz="1000" noProof="0">
                  <a:solidFill>
                    <a:srgbClr val="121212"/>
                  </a:solidFill>
                  <a:latin typeface="+mj-lt"/>
                  <a:ea typeface="Inter"/>
                  <a:sym typeface="Montserrat"/>
                </a:rPr>
                <a:t> mins</a:t>
              </a:r>
              <a:endParaRPr lang="en-US" sz="1000" noProof="0">
                <a:solidFill>
                  <a:srgbClr val="121212"/>
                </a:solidFill>
                <a:latin typeface="+mj-lt"/>
                <a:ea typeface="Inter" panose="020B0604020202020204" charset="0"/>
              </a:endParaRPr>
            </a:p>
          </p:txBody>
        </p:sp>
        <p:grpSp>
          <p:nvGrpSpPr>
            <p:cNvPr id="596" name="Graphic 5">
              <a:extLst>
                <a:ext uri="{FF2B5EF4-FFF2-40B4-BE49-F238E27FC236}">
                  <a16:creationId xmlns:a16="http://schemas.microsoft.com/office/drawing/2014/main" id="{B4A15E01-5E48-A755-8E3C-4C189EEC552C}"/>
                </a:ext>
              </a:extLst>
            </p:cNvPr>
            <p:cNvGrpSpPr>
              <a:grpSpLocks noGrp="1" noUngrp="1" noRot="1" noChangeAspect="1" noMove="1" noResize="1"/>
            </p:cNvGrpSpPr>
            <p:nvPr/>
          </p:nvGrpSpPr>
          <p:grpSpPr>
            <a:xfrm>
              <a:off x="7266003" y="4179604"/>
              <a:ext cx="370310" cy="360007"/>
              <a:chOff x="945262" y="1432571"/>
              <a:chExt cx="1263492" cy="1228332"/>
            </a:xfrm>
          </p:grpSpPr>
          <p:sp>
            <p:nvSpPr>
              <p:cNvPr id="597" name="Freeform: Shape 596">
                <a:extLst>
                  <a:ext uri="{FF2B5EF4-FFF2-40B4-BE49-F238E27FC236}">
                    <a16:creationId xmlns:a16="http://schemas.microsoft.com/office/drawing/2014/main" id="{D47F0C15-00D0-7C58-E608-D10CE81DEA2E}"/>
                  </a:ext>
                </a:extLst>
              </p:cNvPr>
              <p:cNvSpPr>
                <a:spLocks noGrp="1" noRot="1" noMove="1" noResize="1" noEditPoints="1" noAdjustHandles="1" noChangeArrowheads="1" noChangeShapeType="1"/>
              </p:cNvSpPr>
              <p:nvPr/>
            </p:nvSpPr>
            <p:spPr>
              <a:xfrm>
                <a:off x="1995439" y="1432638"/>
                <a:ext cx="213315" cy="1228130"/>
              </a:xfrm>
              <a:custGeom>
                <a:avLst/>
                <a:gdLst>
                  <a:gd name="connsiteX0" fmla="*/ 152917 w 213315"/>
                  <a:gd name="connsiteY0" fmla="*/ 67 h 1228130"/>
                  <a:gd name="connsiteX1" fmla="*/ 60668 w 213315"/>
                  <a:gd name="connsiteY1" fmla="*/ 67 h 1228130"/>
                  <a:gd name="connsiteX2" fmla="*/ 26521 w 213315"/>
                  <a:gd name="connsiteY2" fmla="*/ 10662 h 1228130"/>
                  <a:gd name="connsiteX3" fmla="*/ 5331 w 213315"/>
                  <a:gd name="connsiteY3" fmla="*/ 36036 h 1228130"/>
                  <a:gd name="connsiteX4" fmla="*/ 0 w 213315"/>
                  <a:gd name="connsiteY4" fmla="*/ 60465 h 1228130"/>
                  <a:gd name="connsiteX5" fmla="*/ 0 w 213315"/>
                  <a:gd name="connsiteY5" fmla="*/ 1029257 h 1228130"/>
                  <a:gd name="connsiteX6" fmla="*/ 1620 w 213315"/>
                  <a:gd name="connsiteY6" fmla="*/ 1035263 h 1228130"/>
                  <a:gd name="connsiteX7" fmla="*/ 1620 w 213315"/>
                  <a:gd name="connsiteY7" fmla="*/ 1035735 h 1228130"/>
                  <a:gd name="connsiteX8" fmla="*/ 5534 w 213315"/>
                  <a:gd name="connsiteY8" fmla="*/ 1043563 h 1228130"/>
                  <a:gd name="connsiteX9" fmla="*/ 140500 w 213315"/>
                  <a:gd name="connsiteY9" fmla="*/ 1043563 h 1228130"/>
                  <a:gd name="connsiteX10" fmla="*/ 73152 w 213315"/>
                  <a:gd name="connsiteY10" fmla="*/ 1178530 h 1228130"/>
                  <a:gd name="connsiteX11" fmla="*/ 89281 w 213315"/>
                  <a:gd name="connsiteY11" fmla="*/ 1210855 h 1228130"/>
                  <a:gd name="connsiteX12" fmla="*/ 93869 w 213315"/>
                  <a:gd name="connsiteY12" fmla="*/ 1220302 h 1228130"/>
                  <a:gd name="connsiteX13" fmla="*/ 106759 w 213315"/>
                  <a:gd name="connsiteY13" fmla="*/ 1228130 h 1228130"/>
                  <a:gd name="connsiteX14" fmla="*/ 119648 w 213315"/>
                  <a:gd name="connsiteY14" fmla="*/ 1220302 h 1228130"/>
                  <a:gd name="connsiteX15" fmla="*/ 211898 w 213315"/>
                  <a:gd name="connsiteY15" fmla="*/ 1035735 h 1228130"/>
                  <a:gd name="connsiteX16" fmla="*/ 211898 w 213315"/>
                  <a:gd name="connsiteY16" fmla="*/ 1035263 h 1228130"/>
                  <a:gd name="connsiteX17" fmla="*/ 213315 w 213315"/>
                  <a:gd name="connsiteY17" fmla="*/ 1029257 h 1228130"/>
                  <a:gd name="connsiteX18" fmla="*/ 213315 w 213315"/>
                  <a:gd name="connsiteY18" fmla="*/ 60465 h 1228130"/>
                  <a:gd name="connsiteX19" fmla="*/ 152850 w 213315"/>
                  <a:gd name="connsiteY19" fmla="*/ 0 h 122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315" h="1228130">
                    <a:moveTo>
                      <a:pt x="152917" y="67"/>
                    </a:moveTo>
                    <a:lnTo>
                      <a:pt x="60668" y="67"/>
                    </a:lnTo>
                    <a:cubicBezTo>
                      <a:pt x="47981" y="67"/>
                      <a:pt x="36239" y="3982"/>
                      <a:pt x="26521" y="10662"/>
                    </a:cubicBezTo>
                    <a:cubicBezTo>
                      <a:pt x="17276" y="16871"/>
                      <a:pt x="9650" y="25644"/>
                      <a:pt x="5331" y="36036"/>
                    </a:cubicBezTo>
                    <a:cubicBezTo>
                      <a:pt x="1890" y="43662"/>
                      <a:pt x="0" y="51692"/>
                      <a:pt x="0" y="60465"/>
                    </a:cubicBezTo>
                    <a:lnTo>
                      <a:pt x="0" y="1029257"/>
                    </a:lnTo>
                    <a:cubicBezTo>
                      <a:pt x="0" y="1031349"/>
                      <a:pt x="675" y="1033441"/>
                      <a:pt x="1620" y="1035263"/>
                    </a:cubicBezTo>
                    <a:lnTo>
                      <a:pt x="1620" y="1035735"/>
                    </a:lnTo>
                    <a:lnTo>
                      <a:pt x="5534" y="1043563"/>
                    </a:lnTo>
                    <a:lnTo>
                      <a:pt x="140500" y="1043563"/>
                    </a:lnTo>
                    <a:lnTo>
                      <a:pt x="73152" y="1178530"/>
                    </a:lnTo>
                    <a:lnTo>
                      <a:pt x="89281" y="1210855"/>
                    </a:lnTo>
                    <a:lnTo>
                      <a:pt x="93869" y="1220302"/>
                    </a:lnTo>
                    <a:cubicBezTo>
                      <a:pt x="96434" y="1225161"/>
                      <a:pt x="101225" y="1228130"/>
                      <a:pt x="106759" y="1228130"/>
                    </a:cubicBezTo>
                    <a:cubicBezTo>
                      <a:pt x="112292" y="1228130"/>
                      <a:pt x="117151" y="1225161"/>
                      <a:pt x="119648" y="1220302"/>
                    </a:cubicBezTo>
                    <a:lnTo>
                      <a:pt x="211898" y="1035735"/>
                    </a:lnTo>
                    <a:lnTo>
                      <a:pt x="211898" y="1035263"/>
                    </a:lnTo>
                    <a:cubicBezTo>
                      <a:pt x="212843" y="1033441"/>
                      <a:pt x="213315" y="1031349"/>
                      <a:pt x="213315" y="1029257"/>
                    </a:cubicBezTo>
                    <a:lnTo>
                      <a:pt x="213315" y="60465"/>
                    </a:lnTo>
                    <a:cubicBezTo>
                      <a:pt x="213315" y="26993"/>
                      <a:pt x="186322" y="0"/>
                      <a:pt x="152850" y="0"/>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598" name="Freeform: Shape 597">
                <a:extLst>
                  <a:ext uri="{FF2B5EF4-FFF2-40B4-BE49-F238E27FC236}">
                    <a16:creationId xmlns:a16="http://schemas.microsoft.com/office/drawing/2014/main" id="{BF9D2B4F-0087-7AE8-EF91-F7F28713CD74}"/>
                  </a:ext>
                </a:extLst>
              </p:cNvPr>
              <p:cNvSpPr>
                <a:spLocks noGrp="1" noRot="1" noMove="1" noResize="1" noEditPoints="1" noAdjustHandles="1" noChangeArrowheads="1" noChangeShapeType="1"/>
              </p:cNvSpPr>
              <p:nvPr/>
            </p:nvSpPr>
            <p:spPr>
              <a:xfrm>
                <a:off x="1969525" y="1443031"/>
                <a:ext cx="190033" cy="1018931"/>
              </a:xfrm>
              <a:custGeom>
                <a:avLst/>
                <a:gdLst>
                  <a:gd name="connsiteX0" fmla="*/ 16466 w 190033"/>
                  <a:gd name="connsiteY0" fmla="*/ 0 h 1018931"/>
                  <a:gd name="connsiteX1" fmla="*/ 173635 w 190033"/>
                  <a:gd name="connsiteY1" fmla="*/ 0 h 1018931"/>
                  <a:gd name="connsiteX2" fmla="*/ 190033 w 190033"/>
                  <a:gd name="connsiteY2" fmla="*/ 16398 h 1018931"/>
                  <a:gd name="connsiteX3" fmla="*/ 190033 w 190033"/>
                  <a:gd name="connsiteY3" fmla="*/ 1018932 h 1018931"/>
                  <a:gd name="connsiteX4" fmla="*/ 0 w 190033"/>
                  <a:gd name="connsiteY4" fmla="*/ 1018932 h 1018931"/>
                  <a:gd name="connsiteX5" fmla="*/ 0 w 190033"/>
                  <a:gd name="connsiteY5" fmla="*/ 16398 h 1018931"/>
                  <a:gd name="connsiteX6" fmla="*/ 16398 w 190033"/>
                  <a:gd name="connsiteY6" fmla="*/ 0 h 101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33" h="1018931">
                    <a:moveTo>
                      <a:pt x="16466" y="0"/>
                    </a:moveTo>
                    <a:lnTo>
                      <a:pt x="173635" y="0"/>
                    </a:lnTo>
                    <a:cubicBezTo>
                      <a:pt x="182678" y="0"/>
                      <a:pt x="190033" y="7356"/>
                      <a:pt x="190033" y="16398"/>
                    </a:cubicBezTo>
                    <a:lnTo>
                      <a:pt x="190033" y="1018932"/>
                    </a:lnTo>
                    <a:lnTo>
                      <a:pt x="0" y="1018932"/>
                    </a:lnTo>
                    <a:lnTo>
                      <a:pt x="0" y="16398"/>
                    </a:lnTo>
                    <a:cubicBezTo>
                      <a:pt x="0" y="7356"/>
                      <a:pt x="7356" y="0"/>
                      <a:pt x="16398" y="0"/>
                    </a:cubicBezTo>
                    <a:close/>
                  </a:path>
                </a:pathLst>
              </a:custGeom>
              <a:solidFill>
                <a:srgbClr val="5AC1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grpSp>
            <p:nvGrpSpPr>
              <p:cNvPr id="599" name="Graphic 5">
                <a:extLst>
                  <a:ext uri="{FF2B5EF4-FFF2-40B4-BE49-F238E27FC236}">
                    <a16:creationId xmlns:a16="http://schemas.microsoft.com/office/drawing/2014/main" id="{BC4205B6-0608-4B84-496E-B96AC4993ADE}"/>
                  </a:ext>
                </a:extLst>
              </p:cNvPr>
              <p:cNvGrpSpPr>
                <a:grpSpLocks noGrp="1" noUngrp="1" noRot="1" noMove="1" noResize="1"/>
              </p:cNvGrpSpPr>
              <p:nvPr/>
            </p:nvGrpSpPr>
            <p:grpSpPr>
              <a:xfrm>
                <a:off x="1960280" y="1432706"/>
                <a:ext cx="213180" cy="1228129"/>
                <a:chOff x="1960280" y="1432706"/>
                <a:chExt cx="213180" cy="1228129"/>
              </a:xfrm>
              <a:solidFill>
                <a:srgbClr val="121212"/>
              </a:solidFill>
            </p:grpSpPr>
            <p:sp>
              <p:nvSpPr>
                <p:cNvPr id="624" name="Freeform: Shape 623">
                  <a:extLst>
                    <a:ext uri="{FF2B5EF4-FFF2-40B4-BE49-F238E27FC236}">
                      <a16:creationId xmlns:a16="http://schemas.microsoft.com/office/drawing/2014/main" id="{B45BC8B5-5ED8-A5CC-4931-DC0712735601}"/>
                    </a:ext>
                  </a:extLst>
                </p:cNvPr>
                <p:cNvSpPr>
                  <a:spLocks noGrp="1" noRot="1" noMove="1" noResize="1" noEditPoints="1" noAdjustHandles="1" noChangeArrowheads="1" noChangeShapeType="1"/>
                </p:cNvSpPr>
                <p:nvPr/>
              </p:nvSpPr>
              <p:spPr>
                <a:xfrm>
                  <a:off x="1960347" y="1571114"/>
                  <a:ext cx="212977" cy="1089721"/>
                </a:xfrm>
                <a:custGeom>
                  <a:avLst/>
                  <a:gdLst>
                    <a:gd name="connsiteX0" fmla="*/ 199278 w 212977"/>
                    <a:gd name="connsiteY0" fmla="*/ 0 h 1089721"/>
                    <a:gd name="connsiteX1" fmla="*/ 14306 w 212977"/>
                    <a:gd name="connsiteY1" fmla="*/ 0 h 1089721"/>
                    <a:gd name="connsiteX2" fmla="*/ 9245 w 212977"/>
                    <a:gd name="connsiteY2" fmla="*/ 945 h 1089721"/>
                    <a:gd name="connsiteX3" fmla="*/ 0 w 212977"/>
                    <a:gd name="connsiteY3" fmla="*/ 14306 h 1089721"/>
                    <a:gd name="connsiteX4" fmla="*/ 0 w 212977"/>
                    <a:gd name="connsiteY4" fmla="*/ 890848 h 1089721"/>
                    <a:gd name="connsiteX5" fmla="*/ 472 w 212977"/>
                    <a:gd name="connsiteY5" fmla="*/ 894088 h 1089721"/>
                    <a:gd name="connsiteX6" fmla="*/ 1147 w 212977"/>
                    <a:gd name="connsiteY6" fmla="*/ 896382 h 1089721"/>
                    <a:gd name="connsiteX7" fmla="*/ 1350 w 212977"/>
                    <a:gd name="connsiteY7" fmla="*/ 897327 h 1089721"/>
                    <a:gd name="connsiteX8" fmla="*/ 93599 w 212977"/>
                    <a:gd name="connsiteY8" fmla="*/ 1081894 h 1089721"/>
                    <a:gd name="connsiteX9" fmla="*/ 106489 w 212977"/>
                    <a:gd name="connsiteY9" fmla="*/ 1089722 h 1089721"/>
                    <a:gd name="connsiteX10" fmla="*/ 119378 w 212977"/>
                    <a:gd name="connsiteY10" fmla="*/ 1081894 h 1089721"/>
                    <a:gd name="connsiteX11" fmla="*/ 124237 w 212977"/>
                    <a:gd name="connsiteY11" fmla="*/ 1072446 h 1089721"/>
                    <a:gd name="connsiteX12" fmla="*/ 211628 w 212977"/>
                    <a:gd name="connsiteY12" fmla="*/ 897394 h 1089721"/>
                    <a:gd name="connsiteX13" fmla="*/ 211830 w 212977"/>
                    <a:gd name="connsiteY13" fmla="*/ 896450 h 1089721"/>
                    <a:gd name="connsiteX14" fmla="*/ 212505 w 212977"/>
                    <a:gd name="connsiteY14" fmla="*/ 894155 h 1089721"/>
                    <a:gd name="connsiteX15" fmla="*/ 212978 w 212977"/>
                    <a:gd name="connsiteY15" fmla="*/ 890916 h 1089721"/>
                    <a:gd name="connsiteX16" fmla="*/ 212978 w 212977"/>
                    <a:gd name="connsiteY16" fmla="*/ 14306 h 1089721"/>
                    <a:gd name="connsiteX17" fmla="*/ 199143 w 212977"/>
                    <a:gd name="connsiteY17" fmla="*/ 0 h 1089721"/>
                    <a:gd name="connsiteX18" fmla="*/ 108176 w 212977"/>
                    <a:gd name="connsiteY18" fmla="*/ 1040054 h 1089721"/>
                    <a:gd name="connsiteX19" fmla="*/ 106556 w 212977"/>
                    <a:gd name="connsiteY19" fmla="*/ 1043023 h 1089721"/>
                    <a:gd name="connsiteX20" fmla="*/ 30435 w 212977"/>
                    <a:gd name="connsiteY20" fmla="*/ 890781 h 1089721"/>
                    <a:gd name="connsiteX21" fmla="*/ 28613 w 212977"/>
                    <a:gd name="connsiteY21" fmla="*/ 887339 h 1089721"/>
                    <a:gd name="connsiteX22" fmla="*/ 28613 w 212977"/>
                    <a:gd name="connsiteY22" fmla="*/ 28613 h 1089721"/>
                    <a:gd name="connsiteX23" fmla="*/ 184567 w 212977"/>
                    <a:gd name="connsiteY23" fmla="*/ 28613 h 1089721"/>
                    <a:gd name="connsiteX24" fmla="*/ 184567 w 212977"/>
                    <a:gd name="connsiteY24" fmla="*/ 887407 h 1089721"/>
                    <a:gd name="connsiteX25" fmla="*/ 182745 w 212977"/>
                    <a:gd name="connsiteY25" fmla="*/ 890848 h 1089721"/>
                    <a:gd name="connsiteX26" fmla="*/ 175592 w 212977"/>
                    <a:gd name="connsiteY26" fmla="*/ 905155 h 1089721"/>
                    <a:gd name="connsiteX27" fmla="*/ 108243 w 212977"/>
                    <a:gd name="connsiteY27" fmla="*/ 1040122 h 108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2977" h="1089721">
                      <a:moveTo>
                        <a:pt x="199278" y="0"/>
                      </a:moveTo>
                      <a:lnTo>
                        <a:pt x="14306" y="0"/>
                      </a:lnTo>
                      <a:cubicBezTo>
                        <a:pt x="12484" y="0"/>
                        <a:pt x="10865" y="202"/>
                        <a:pt x="9245" y="945"/>
                      </a:cubicBezTo>
                      <a:cubicBezTo>
                        <a:pt x="3914" y="3037"/>
                        <a:pt x="0" y="8300"/>
                        <a:pt x="0" y="14306"/>
                      </a:cubicBezTo>
                      <a:lnTo>
                        <a:pt x="0" y="890848"/>
                      </a:lnTo>
                      <a:cubicBezTo>
                        <a:pt x="0" y="891996"/>
                        <a:pt x="0" y="893143"/>
                        <a:pt x="472" y="894088"/>
                      </a:cubicBezTo>
                      <a:cubicBezTo>
                        <a:pt x="675" y="895032"/>
                        <a:pt x="945" y="895707"/>
                        <a:pt x="1147" y="896382"/>
                      </a:cubicBezTo>
                      <a:cubicBezTo>
                        <a:pt x="1147" y="896585"/>
                        <a:pt x="1147" y="897057"/>
                        <a:pt x="1350" y="897327"/>
                      </a:cubicBezTo>
                      <a:lnTo>
                        <a:pt x="93599" y="1081894"/>
                      </a:lnTo>
                      <a:cubicBezTo>
                        <a:pt x="96164" y="1086753"/>
                        <a:pt x="100955" y="1089722"/>
                        <a:pt x="106489" y="1089722"/>
                      </a:cubicBezTo>
                      <a:cubicBezTo>
                        <a:pt x="112022" y="1089722"/>
                        <a:pt x="116881" y="1086753"/>
                        <a:pt x="119378" y="1081894"/>
                      </a:cubicBezTo>
                      <a:lnTo>
                        <a:pt x="124237" y="1072446"/>
                      </a:lnTo>
                      <a:lnTo>
                        <a:pt x="211628" y="897394"/>
                      </a:lnTo>
                      <a:cubicBezTo>
                        <a:pt x="211628" y="897394"/>
                        <a:pt x="211830" y="896720"/>
                        <a:pt x="211830" y="896450"/>
                      </a:cubicBezTo>
                      <a:cubicBezTo>
                        <a:pt x="212033" y="895775"/>
                        <a:pt x="212303" y="895032"/>
                        <a:pt x="212505" y="894155"/>
                      </a:cubicBezTo>
                      <a:cubicBezTo>
                        <a:pt x="212978" y="893210"/>
                        <a:pt x="212978" y="892063"/>
                        <a:pt x="212978" y="890916"/>
                      </a:cubicBezTo>
                      <a:lnTo>
                        <a:pt x="212978" y="14306"/>
                      </a:lnTo>
                      <a:cubicBezTo>
                        <a:pt x="212978" y="6681"/>
                        <a:pt x="206769" y="202"/>
                        <a:pt x="199143" y="0"/>
                      </a:cubicBezTo>
                      <a:close/>
                      <a:moveTo>
                        <a:pt x="108176" y="1040054"/>
                      </a:moveTo>
                      <a:lnTo>
                        <a:pt x="106556" y="1043023"/>
                      </a:lnTo>
                      <a:lnTo>
                        <a:pt x="30435" y="890781"/>
                      </a:lnTo>
                      <a:lnTo>
                        <a:pt x="28613" y="887339"/>
                      </a:lnTo>
                      <a:lnTo>
                        <a:pt x="28613" y="28613"/>
                      </a:lnTo>
                      <a:lnTo>
                        <a:pt x="184567" y="28613"/>
                      </a:lnTo>
                      <a:lnTo>
                        <a:pt x="184567" y="887407"/>
                      </a:lnTo>
                      <a:lnTo>
                        <a:pt x="182745" y="890848"/>
                      </a:lnTo>
                      <a:lnTo>
                        <a:pt x="175592" y="905155"/>
                      </a:lnTo>
                      <a:lnTo>
                        <a:pt x="108243" y="1040122"/>
                      </a:ln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625" name="Freeform: Shape 624">
                  <a:extLst>
                    <a:ext uri="{FF2B5EF4-FFF2-40B4-BE49-F238E27FC236}">
                      <a16:creationId xmlns:a16="http://schemas.microsoft.com/office/drawing/2014/main" id="{36963643-EF6F-487F-E021-3991328D16EC}"/>
                    </a:ext>
                  </a:extLst>
                </p:cNvPr>
                <p:cNvSpPr>
                  <a:spLocks noGrp="1" noRot="1" noMove="1" noResize="1" noEditPoints="1" noAdjustHandles="1" noChangeArrowheads="1" noChangeShapeType="1"/>
                </p:cNvSpPr>
                <p:nvPr/>
              </p:nvSpPr>
              <p:spPr>
                <a:xfrm>
                  <a:off x="1960280" y="2447656"/>
                  <a:ext cx="213180" cy="28612"/>
                </a:xfrm>
                <a:custGeom>
                  <a:avLst/>
                  <a:gdLst>
                    <a:gd name="connsiteX0" fmla="*/ 213180 w 213180"/>
                    <a:gd name="connsiteY0" fmla="*/ 14306 h 28612"/>
                    <a:gd name="connsiteX1" fmla="*/ 212708 w 213180"/>
                    <a:gd name="connsiteY1" fmla="*/ 17546 h 28612"/>
                    <a:gd name="connsiteX2" fmla="*/ 212033 w 213180"/>
                    <a:gd name="connsiteY2" fmla="*/ 19840 h 28612"/>
                    <a:gd name="connsiteX3" fmla="*/ 198874 w 213180"/>
                    <a:gd name="connsiteY3" fmla="*/ 28613 h 28612"/>
                    <a:gd name="connsiteX4" fmla="*/ 14307 w 213180"/>
                    <a:gd name="connsiteY4" fmla="*/ 28613 h 28612"/>
                    <a:gd name="connsiteX5" fmla="*/ 1147 w 213180"/>
                    <a:gd name="connsiteY5" fmla="*/ 19840 h 28612"/>
                    <a:gd name="connsiteX6" fmla="*/ 472 w 213180"/>
                    <a:gd name="connsiteY6" fmla="*/ 17546 h 28612"/>
                    <a:gd name="connsiteX7" fmla="*/ 0 w 213180"/>
                    <a:gd name="connsiteY7" fmla="*/ 14306 h 28612"/>
                    <a:gd name="connsiteX8" fmla="*/ 9245 w 213180"/>
                    <a:gd name="connsiteY8" fmla="*/ 945 h 28612"/>
                    <a:gd name="connsiteX9" fmla="*/ 14307 w 213180"/>
                    <a:gd name="connsiteY9" fmla="*/ 0 h 28612"/>
                    <a:gd name="connsiteX10" fmla="*/ 199278 w 213180"/>
                    <a:gd name="connsiteY10" fmla="*/ 0 h 28612"/>
                    <a:gd name="connsiteX11" fmla="*/ 213113 w 213180"/>
                    <a:gd name="connsiteY11" fmla="*/ 14306 h 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3180" h="28612">
                      <a:moveTo>
                        <a:pt x="213180" y="14306"/>
                      </a:moveTo>
                      <a:cubicBezTo>
                        <a:pt x="213180" y="15454"/>
                        <a:pt x="213180" y="16601"/>
                        <a:pt x="212708" y="17546"/>
                      </a:cubicBezTo>
                      <a:cubicBezTo>
                        <a:pt x="212505" y="18490"/>
                        <a:pt x="212235" y="19165"/>
                        <a:pt x="212033" y="19840"/>
                      </a:cubicBezTo>
                      <a:cubicBezTo>
                        <a:pt x="209941" y="24901"/>
                        <a:pt x="204880" y="28613"/>
                        <a:pt x="198874" y="28613"/>
                      </a:cubicBezTo>
                      <a:lnTo>
                        <a:pt x="14307" y="28613"/>
                      </a:lnTo>
                      <a:cubicBezTo>
                        <a:pt x="8301" y="28613"/>
                        <a:pt x="3239" y="24901"/>
                        <a:pt x="1147" y="19840"/>
                      </a:cubicBezTo>
                      <a:cubicBezTo>
                        <a:pt x="945" y="19165"/>
                        <a:pt x="675" y="18423"/>
                        <a:pt x="472" y="17546"/>
                      </a:cubicBezTo>
                      <a:cubicBezTo>
                        <a:pt x="0" y="16601"/>
                        <a:pt x="0" y="15454"/>
                        <a:pt x="0" y="14306"/>
                      </a:cubicBezTo>
                      <a:cubicBezTo>
                        <a:pt x="0" y="8300"/>
                        <a:pt x="3914" y="3037"/>
                        <a:pt x="9245" y="945"/>
                      </a:cubicBezTo>
                      <a:cubicBezTo>
                        <a:pt x="10865" y="270"/>
                        <a:pt x="12484" y="0"/>
                        <a:pt x="14307" y="0"/>
                      </a:cubicBezTo>
                      <a:lnTo>
                        <a:pt x="199278" y="0"/>
                      </a:lnTo>
                      <a:cubicBezTo>
                        <a:pt x="206904" y="202"/>
                        <a:pt x="213113" y="6681"/>
                        <a:pt x="213113" y="14306"/>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626" name="Freeform: Shape 625">
                  <a:extLst>
                    <a:ext uri="{FF2B5EF4-FFF2-40B4-BE49-F238E27FC236}">
                      <a16:creationId xmlns:a16="http://schemas.microsoft.com/office/drawing/2014/main" id="{B98E88BA-F06A-D7D1-FBF9-9EEF95498AA5}"/>
                    </a:ext>
                  </a:extLst>
                </p:cNvPr>
                <p:cNvSpPr>
                  <a:spLocks noGrp="1" noRot="1" noMove="1" noResize="1" noEditPoints="1" noAdjustHandles="1" noChangeArrowheads="1" noChangeShapeType="1"/>
                </p:cNvSpPr>
                <p:nvPr/>
              </p:nvSpPr>
              <p:spPr>
                <a:xfrm>
                  <a:off x="2052462" y="1570979"/>
                  <a:ext cx="28882" cy="905424"/>
                </a:xfrm>
                <a:custGeom>
                  <a:avLst/>
                  <a:gdLst>
                    <a:gd name="connsiteX0" fmla="*/ 14441 w 28882"/>
                    <a:gd name="connsiteY0" fmla="*/ 905357 h 905424"/>
                    <a:gd name="connsiteX1" fmla="*/ 0 w 28882"/>
                    <a:gd name="connsiteY1" fmla="*/ 890916 h 905424"/>
                    <a:gd name="connsiteX2" fmla="*/ 0 w 28882"/>
                    <a:gd name="connsiteY2" fmla="*/ 14441 h 905424"/>
                    <a:gd name="connsiteX3" fmla="*/ 14441 w 28882"/>
                    <a:gd name="connsiteY3" fmla="*/ 0 h 905424"/>
                    <a:gd name="connsiteX4" fmla="*/ 28883 w 28882"/>
                    <a:gd name="connsiteY4" fmla="*/ 14441 h 905424"/>
                    <a:gd name="connsiteX5" fmla="*/ 28883 w 28882"/>
                    <a:gd name="connsiteY5" fmla="*/ 890983 h 905424"/>
                    <a:gd name="connsiteX6" fmla="*/ 14441 w 28882"/>
                    <a:gd name="connsiteY6" fmla="*/ 905425 h 90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82" h="905424">
                      <a:moveTo>
                        <a:pt x="14441" y="905357"/>
                      </a:moveTo>
                      <a:cubicBezTo>
                        <a:pt x="6478" y="905357"/>
                        <a:pt x="0" y="898879"/>
                        <a:pt x="0" y="890916"/>
                      </a:cubicBezTo>
                      <a:lnTo>
                        <a:pt x="0" y="14441"/>
                      </a:lnTo>
                      <a:cubicBezTo>
                        <a:pt x="0" y="6478"/>
                        <a:pt x="6478" y="0"/>
                        <a:pt x="14441" y="0"/>
                      </a:cubicBezTo>
                      <a:cubicBezTo>
                        <a:pt x="22405" y="0"/>
                        <a:pt x="28883" y="6478"/>
                        <a:pt x="28883" y="14441"/>
                      </a:cubicBezTo>
                      <a:lnTo>
                        <a:pt x="28883" y="890983"/>
                      </a:lnTo>
                      <a:cubicBezTo>
                        <a:pt x="28883" y="898946"/>
                        <a:pt x="22405" y="905425"/>
                        <a:pt x="14441" y="905425"/>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627" name="Freeform: Shape 626">
                  <a:extLst>
                    <a:ext uri="{FF2B5EF4-FFF2-40B4-BE49-F238E27FC236}">
                      <a16:creationId xmlns:a16="http://schemas.microsoft.com/office/drawing/2014/main" id="{571294AC-07C1-84D2-47AB-49B5A48BB6C8}"/>
                    </a:ext>
                  </a:extLst>
                </p:cNvPr>
                <p:cNvSpPr>
                  <a:spLocks noGrp="1" noRot="1" noMove="1" noResize="1" noEditPoints="1" noAdjustHandles="1" noChangeArrowheads="1" noChangeShapeType="1"/>
                </p:cNvSpPr>
                <p:nvPr/>
              </p:nvSpPr>
              <p:spPr>
                <a:xfrm>
                  <a:off x="1960347" y="1432706"/>
                  <a:ext cx="213112" cy="167021"/>
                </a:xfrm>
                <a:custGeom>
                  <a:avLst/>
                  <a:gdLst>
                    <a:gd name="connsiteX0" fmla="*/ 152715 w 213112"/>
                    <a:gd name="connsiteY0" fmla="*/ 0 h 167021"/>
                    <a:gd name="connsiteX1" fmla="*/ 60465 w 213112"/>
                    <a:gd name="connsiteY1" fmla="*/ 0 h 167021"/>
                    <a:gd name="connsiteX2" fmla="*/ 0 w 213112"/>
                    <a:gd name="connsiteY2" fmla="*/ 60465 h 167021"/>
                    <a:gd name="connsiteX3" fmla="*/ 0 w 213112"/>
                    <a:gd name="connsiteY3" fmla="*/ 152715 h 167021"/>
                    <a:gd name="connsiteX4" fmla="*/ 9245 w 213112"/>
                    <a:gd name="connsiteY4" fmla="*/ 166077 h 167021"/>
                    <a:gd name="connsiteX5" fmla="*/ 14306 w 213112"/>
                    <a:gd name="connsiteY5" fmla="*/ 167021 h 167021"/>
                    <a:gd name="connsiteX6" fmla="*/ 199278 w 213112"/>
                    <a:gd name="connsiteY6" fmla="*/ 167021 h 167021"/>
                    <a:gd name="connsiteX7" fmla="*/ 213113 w 213112"/>
                    <a:gd name="connsiteY7" fmla="*/ 152715 h 167021"/>
                    <a:gd name="connsiteX8" fmla="*/ 213113 w 213112"/>
                    <a:gd name="connsiteY8" fmla="*/ 60465 h 167021"/>
                    <a:gd name="connsiteX9" fmla="*/ 152647 w 213112"/>
                    <a:gd name="connsiteY9" fmla="*/ 0 h 167021"/>
                    <a:gd name="connsiteX10" fmla="*/ 28613 w 213112"/>
                    <a:gd name="connsiteY10" fmla="*/ 138408 h 167021"/>
                    <a:gd name="connsiteX11" fmla="*/ 28613 w 213112"/>
                    <a:gd name="connsiteY11" fmla="*/ 60465 h 167021"/>
                    <a:gd name="connsiteX12" fmla="*/ 40355 w 213112"/>
                    <a:gd name="connsiteY12" fmla="*/ 36036 h 167021"/>
                    <a:gd name="connsiteX13" fmla="*/ 60398 w 213112"/>
                    <a:gd name="connsiteY13" fmla="*/ 28680 h 167021"/>
                    <a:gd name="connsiteX14" fmla="*/ 152647 w 213112"/>
                    <a:gd name="connsiteY14" fmla="*/ 28680 h 167021"/>
                    <a:gd name="connsiteX15" fmla="*/ 184500 w 213112"/>
                    <a:gd name="connsiteY15" fmla="*/ 60533 h 167021"/>
                    <a:gd name="connsiteX16" fmla="*/ 184500 w 213112"/>
                    <a:gd name="connsiteY16" fmla="*/ 138476 h 167021"/>
                    <a:gd name="connsiteX17" fmla="*/ 28545 w 213112"/>
                    <a:gd name="connsiteY17" fmla="*/ 138476 h 16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112" h="167021">
                      <a:moveTo>
                        <a:pt x="152715" y="0"/>
                      </a:moveTo>
                      <a:lnTo>
                        <a:pt x="60465" y="0"/>
                      </a:lnTo>
                      <a:cubicBezTo>
                        <a:pt x="26993" y="0"/>
                        <a:pt x="0" y="26993"/>
                        <a:pt x="0" y="60465"/>
                      </a:cubicBezTo>
                      <a:lnTo>
                        <a:pt x="0" y="152715"/>
                      </a:lnTo>
                      <a:cubicBezTo>
                        <a:pt x="0" y="158721"/>
                        <a:pt x="3914" y="163985"/>
                        <a:pt x="9245" y="166077"/>
                      </a:cubicBezTo>
                      <a:cubicBezTo>
                        <a:pt x="10865" y="166751"/>
                        <a:pt x="12484" y="167021"/>
                        <a:pt x="14306" y="167021"/>
                      </a:cubicBezTo>
                      <a:lnTo>
                        <a:pt x="199278" y="167021"/>
                      </a:lnTo>
                      <a:cubicBezTo>
                        <a:pt x="206904" y="166819"/>
                        <a:pt x="213113" y="160341"/>
                        <a:pt x="213113" y="152715"/>
                      </a:cubicBezTo>
                      <a:lnTo>
                        <a:pt x="213113" y="60465"/>
                      </a:lnTo>
                      <a:cubicBezTo>
                        <a:pt x="213113" y="26993"/>
                        <a:pt x="186119" y="0"/>
                        <a:pt x="152647" y="0"/>
                      </a:cubicBezTo>
                      <a:close/>
                      <a:moveTo>
                        <a:pt x="28613" y="138408"/>
                      </a:moveTo>
                      <a:lnTo>
                        <a:pt x="28613" y="60465"/>
                      </a:lnTo>
                      <a:cubicBezTo>
                        <a:pt x="28613" y="50545"/>
                        <a:pt x="33202" y="41772"/>
                        <a:pt x="40355" y="36036"/>
                      </a:cubicBezTo>
                      <a:cubicBezTo>
                        <a:pt x="45889" y="31447"/>
                        <a:pt x="52840" y="28680"/>
                        <a:pt x="60398" y="28680"/>
                      </a:cubicBezTo>
                      <a:lnTo>
                        <a:pt x="152647" y="28680"/>
                      </a:lnTo>
                      <a:cubicBezTo>
                        <a:pt x="170193" y="28680"/>
                        <a:pt x="184500" y="42987"/>
                        <a:pt x="184500" y="60533"/>
                      </a:cubicBezTo>
                      <a:lnTo>
                        <a:pt x="184500" y="138476"/>
                      </a:lnTo>
                      <a:lnTo>
                        <a:pt x="28545" y="138476"/>
                      </a:ln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grpSp>
          <p:grpSp>
            <p:nvGrpSpPr>
              <p:cNvPr id="600" name="Graphic 5">
                <a:extLst>
                  <a:ext uri="{FF2B5EF4-FFF2-40B4-BE49-F238E27FC236}">
                    <a16:creationId xmlns:a16="http://schemas.microsoft.com/office/drawing/2014/main" id="{EC1D52B8-D6D6-1CD3-AF32-9499A50DD096}"/>
                  </a:ext>
                </a:extLst>
              </p:cNvPr>
              <p:cNvGrpSpPr>
                <a:grpSpLocks noGrp="1" noUngrp="1" noRot="1" noMove="1" noResize="1"/>
              </p:cNvGrpSpPr>
              <p:nvPr/>
            </p:nvGrpSpPr>
            <p:grpSpPr>
              <a:xfrm>
                <a:off x="945262" y="1432571"/>
                <a:ext cx="928456" cy="1228332"/>
                <a:chOff x="945262" y="1432571"/>
                <a:chExt cx="928456" cy="1228332"/>
              </a:xfrm>
              <a:solidFill>
                <a:srgbClr val="121212"/>
              </a:solidFill>
            </p:grpSpPr>
            <p:grpSp>
              <p:nvGrpSpPr>
                <p:cNvPr id="601" name="Graphic 5">
                  <a:extLst>
                    <a:ext uri="{FF2B5EF4-FFF2-40B4-BE49-F238E27FC236}">
                      <a16:creationId xmlns:a16="http://schemas.microsoft.com/office/drawing/2014/main" id="{57A0D695-696F-B36B-8EDE-DDD7D5C3A3C2}"/>
                    </a:ext>
                  </a:extLst>
                </p:cNvPr>
                <p:cNvGrpSpPr>
                  <a:grpSpLocks noGrp="1" noUngrp="1" noRot="1" noMove="1" noResize="1"/>
                </p:cNvGrpSpPr>
                <p:nvPr/>
              </p:nvGrpSpPr>
              <p:grpSpPr>
                <a:xfrm>
                  <a:off x="1268170" y="1617070"/>
                  <a:ext cx="282620" cy="98053"/>
                  <a:chOff x="1268170" y="1617070"/>
                  <a:chExt cx="282620" cy="98053"/>
                </a:xfrm>
                <a:solidFill>
                  <a:srgbClr val="121212"/>
                </a:solidFill>
              </p:grpSpPr>
              <p:sp>
                <p:nvSpPr>
                  <p:cNvPr id="621" name="Freeform: Shape 620">
                    <a:extLst>
                      <a:ext uri="{FF2B5EF4-FFF2-40B4-BE49-F238E27FC236}">
                        <a16:creationId xmlns:a16="http://schemas.microsoft.com/office/drawing/2014/main" id="{B89E67F0-EDA7-8312-CBA6-35B469D0E56D}"/>
                      </a:ext>
                    </a:extLst>
                  </p:cNvPr>
                  <p:cNvSpPr>
                    <a:spLocks noGrp="1" noRot="1" noMove="1" noResize="1" noEditPoints="1" noAdjustHandles="1" noChangeArrowheads="1" noChangeShapeType="1"/>
                  </p:cNvSpPr>
                  <p:nvPr/>
                </p:nvSpPr>
                <p:spPr>
                  <a:xfrm>
                    <a:off x="1406578" y="1617070"/>
                    <a:ext cx="144212" cy="28882"/>
                  </a:xfrm>
                  <a:custGeom>
                    <a:avLst/>
                    <a:gdLst>
                      <a:gd name="connsiteX0" fmla="*/ 129771 w 144212"/>
                      <a:gd name="connsiteY0" fmla="*/ 28883 h 28882"/>
                      <a:gd name="connsiteX1" fmla="*/ 14441 w 144212"/>
                      <a:gd name="connsiteY1" fmla="*/ 28883 h 28882"/>
                      <a:gd name="connsiteX2" fmla="*/ 0 w 144212"/>
                      <a:gd name="connsiteY2" fmla="*/ 14441 h 28882"/>
                      <a:gd name="connsiteX3" fmla="*/ 14441 w 144212"/>
                      <a:gd name="connsiteY3" fmla="*/ 0 h 28882"/>
                      <a:gd name="connsiteX4" fmla="*/ 129771 w 144212"/>
                      <a:gd name="connsiteY4" fmla="*/ 0 h 28882"/>
                      <a:gd name="connsiteX5" fmla="*/ 144212 w 144212"/>
                      <a:gd name="connsiteY5" fmla="*/ 14441 h 28882"/>
                      <a:gd name="connsiteX6" fmla="*/ 129771 w 144212"/>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212" h="28882">
                        <a:moveTo>
                          <a:pt x="129771" y="28883"/>
                        </a:moveTo>
                        <a:lnTo>
                          <a:pt x="14441" y="28883"/>
                        </a:lnTo>
                        <a:cubicBezTo>
                          <a:pt x="6478" y="28883"/>
                          <a:pt x="0" y="22404"/>
                          <a:pt x="0" y="14441"/>
                        </a:cubicBezTo>
                        <a:cubicBezTo>
                          <a:pt x="0" y="6478"/>
                          <a:pt x="6478" y="0"/>
                          <a:pt x="14441" y="0"/>
                        </a:cubicBezTo>
                        <a:lnTo>
                          <a:pt x="129771" y="0"/>
                        </a:lnTo>
                        <a:cubicBezTo>
                          <a:pt x="137734" y="0"/>
                          <a:pt x="144212" y="6478"/>
                          <a:pt x="144212" y="14441"/>
                        </a:cubicBezTo>
                        <a:cubicBezTo>
                          <a:pt x="144212" y="22404"/>
                          <a:pt x="137734" y="28883"/>
                          <a:pt x="129771"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622" name="Freeform: Shape 621">
                    <a:extLst>
                      <a:ext uri="{FF2B5EF4-FFF2-40B4-BE49-F238E27FC236}">
                        <a16:creationId xmlns:a16="http://schemas.microsoft.com/office/drawing/2014/main" id="{3A6DFDB8-E3F6-C2FB-39DA-F4B6A31F76D8}"/>
                      </a:ext>
                    </a:extLst>
                  </p:cNvPr>
                  <p:cNvSpPr>
                    <a:spLocks noGrp="1" noRot="1" noMove="1" noResize="1" noEditPoints="1" noAdjustHandles="1" noChangeArrowheads="1" noChangeShapeType="1"/>
                  </p:cNvSpPr>
                  <p:nvPr/>
                </p:nvSpPr>
                <p:spPr>
                  <a:xfrm>
                    <a:off x="1268237" y="1617070"/>
                    <a:ext cx="98053" cy="28882"/>
                  </a:xfrm>
                  <a:custGeom>
                    <a:avLst/>
                    <a:gdLst>
                      <a:gd name="connsiteX0" fmla="*/ 83612 w 98053"/>
                      <a:gd name="connsiteY0" fmla="*/ 28883 h 28882"/>
                      <a:gd name="connsiteX1" fmla="*/ 14441 w 98053"/>
                      <a:gd name="connsiteY1" fmla="*/ 28883 h 28882"/>
                      <a:gd name="connsiteX2" fmla="*/ 0 w 98053"/>
                      <a:gd name="connsiteY2" fmla="*/ 14441 h 28882"/>
                      <a:gd name="connsiteX3" fmla="*/ 14441 w 98053"/>
                      <a:gd name="connsiteY3" fmla="*/ 0 h 28882"/>
                      <a:gd name="connsiteX4" fmla="*/ 83612 w 98053"/>
                      <a:gd name="connsiteY4" fmla="*/ 0 h 28882"/>
                      <a:gd name="connsiteX5" fmla="*/ 98053 w 98053"/>
                      <a:gd name="connsiteY5" fmla="*/ 14441 h 28882"/>
                      <a:gd name="connsiteX6" fmla="*/ 83612 w 98053"/>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53" h="28882">
                        <a:moveTo>
                          <a:pt x="83612" y="28883"/>
                        </a:moveTo>
                        <a:lnTo>
                          <a:pt x="14441" y="28883"/>
                        </a:lnTo>
                        <a:cubicBezTo>
                          <a:pt x="6478" y="28883"/>
                          <a:pt x="0" y="22404"/>
                          <a:pt x="0" y="14441"/>
                        </a:cubicBezTo>
                        <a:cubicBezTo>
                          <a:pt x="0" y="6478"/>
                          <a:pt x="6478" y="0"/>
                          <a:pt x="14441" y="0"/>
                        </a:cubicBezTo>
                        <a:lnTo>
                          <a:pt x="83612" y="0"/>
                        </a:lnTo>
                        <a:cubicBezTo>
                          <a:pt x="91575" y="0"/>
                          <a:pt x="98053" y="6478"/>
                          <a:pt x="98053" y="14441"/>
                        </a:cubicBezTo>
                        <a:cubicBezTo>
                          <a:pt x="98053" y="22404"/>
                          <a:pt x="91575" y="28883"/>
                          <a:pt x="83612"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623" name="Freeform: Shape 622">
                    <a:extLst>
                      <a:ext uri="{FF2B5EF4-FFF2-40B4-BE49-F238E27FC236}">
                        <a16:creationId xmlns:a16="http://schemas.microsoft.com/office/drawing/2014/main" id="{E8A4B60F-C45F-3C7F-2D81-1BE002E9EA96}"/>
                      </a:ext>
                    </a:extLst>
                  </p:cNvPr>
                  <p:cNvSpPr>
                    <a:spLocks noGrp="1" noRot="1" noMove="1" noResize="1" noEditPoints="1" noAdjustHandles="1" noChangeArrowheads="1" noChangeShapeType="1"/>
                  </p:cNvSpPr>
                  <p:nvPr/>
                </p:nvSpPr>
                <p:spPr>
                  <a:xfrm>
                    <a:off x="1268170" y="1686241"/>
                    <a:ext cx="282620" cy="28882"/>
                  </a:xfrm>
                  <a:custGeom>
                    <a:avLst/>
                    <a:gdLst>
                      <a:gd name="connsiteX0" fmla="*/ 268179 w 282620"/>
                      <a:gd name="connsiteY0" fmla="*/ 28883 h 28882"/>
                      <a:gd name="connsiteX1" fmla="*/ 14441 w 282620"/>
                      <a:gd name="connsiteY1" fmla="*/ 28883 h 28882"/>
                      <a:gd name="connsiteX2" fmla="*/ 0 w 282620"/>
                      <a:gd name="connsiteY2" fmla="*/ 14441 h 28882"/>
                      <a:gd name="connsiteX3" fmla="*/ 14441 w 282620"/>
                      <a:gd name="connsiteY3" fmla="*/ 0 h 28882"/>
                      <a:gd name="connsiteX4" fmla="*/ 268179 w 282620"/>
                      <a:gd name="connsiteY4" fmla="*/ 0 h 28882"/>
                      <a:gd name="connsiteX5" fmla="*/ 282621 w 282620"/>
                      <a:gd name="connsiteY5" fmla="*/ 14441 h 28882"/>
                      <a:gd name="connsiteX6" fmla="*/ 268179 w 282620"/>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20" h="28882">
                        <a:moveTo>
                          <a:pt x="268179" y="28883"/>
                        </a:moveTo>
                        <a:lnTo>
                          <a:pt x="14441" y="28883"/>
                        </a:lnTo>
                        <a:cubicBezTo>
                          <a:pt x="6478" y="28883"/>
                          <a:pt x="0" y="22404"/>
                          <a:pt x="0" y="14441"/>
                        </a:cubicBezTo>
                        <a:cubicBezTo>
                          <a:pt x="0" y="6478"/>
                          <a:pt x="6478" y="0"/>
                          <a:pt x="14441" y="0"/>
                        </a:cubicBezTo>
                        <a:lnTo>
                          <a:pt x="268179" y="0"/>
                        </a:lnTo>
                        <a:cubicBezTo>
                          <a:pt x="276142" y="0"/>
                          <a:pt x="282621" y="6478"/>
                          <a:pt x="282621" y="14441"/>
                        </a:cubicBezTo>
                        <a:cubicBezTo>
                          <a:pt x="282621" y="22404"/>
                          <a:pt x="276142" y="28883"/>
                          <a:pt x="268179"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grpSp>
            <p:grpSp>
              <p:nvGrpSpPr>
                <p:cNvPr id="602" name="Graphic 5">
                  <a:extLst>
                    <a:ext uri="{FF2B5EF4-FFF2-40B4-BE49-F238E27FC236}">
                      <a16:creationId xmlns:a16="http://schemas.microsoft.com/office/drawing/2014/main" id="{120B09A8-1222-5223-2D50-4C23FB45961B}"/>
                    </a:ext>
                  </a:extLst>
                </p:cNvPr>
                <p:cNvGrpSpPr>
                  <a:grpSpLocks noGrp="1" noUngrp="1" noRot="1" noMove="1" noResize="1"/>
                </p:cNvGrpSpPr>
                <p:nvPr/>
              </p:nvGrpSpPr>
              <p:grpSpPr>
                <a:xfrm>
                  <a:off x="1268170" y="1870808"/>
                  <a:ext cx="467187" cy="98052"/>
                  <a:chOff x="1268170" y="1870808"/>
                  <a:chExt cx="467187" cy="98052"/>
                </a:xfrm>
                <a:solidFill>
                  <a:srgbClr val="121212"/>
                </a:solidFill>
              </p:grpSpPr>
              <p:sp>
                <p:nvSpPr>
                  <p:cNvPr id="617" name="Freeform: Shape 616">
                    <a:extLst>
                      <a:ext uri="{FF2B5EF4-FFF2-40B4-BE49-F238E27FC236}">
                        <a16:creationId xmlns:a16="http://schemas.microsoft.com/office/drawing/2014/main" id="{152674CD-4250-9971-E3DB-68B6E0FD421D}"/>
                      </a:ext>
                    </a:extLst>
                  </p:cNvPr>
                  <p:cNvSpPr>
                    <a:spLocks noGrp="1" noRot="1" noMove="1" noResize="1" noEditPoints="1" noAdjustHandles="1" noChangeArrowheads="1" noChangeShapeType="1"/>
                  </p:cNvSpPr>
                  <p:nvPr/>
                </p:nvSpPr>
                <p:spPr>
                  <a:xfrm>
                    <a:off x="1452737" y="1939978"/>
                    <a:ext cx="282620" cy="28882"/>
                  </a:xfrm>
                  <a:custGeom>
                    <a:avLst/>
                    <a:gdLst>
                      <a:gd name="connsiteX0" fmla="*/ 268179 w 282620"/>
                      <a:gd name="connsiteY0" fmla="*/ 28883 h 28882"/>
                      <a:gd name="connsiteX1" fmla="*/ 14441 w 282620"/>
                      <a:gd name="connsiteY1" fmla="*/ 28883 h 28882"/>
                      <a:gd name="connsiteX2" fmla="*/ 0 w 282620"/>
                      <a:gd name="connsiteY2" fmla="*/ 14441 h 28882"/>
                      <a:gd name="connsiteX3" fmla="*/ 14441 w 282620"/>
                      <a:gd name="connsiteY3" fmla="*/ 0 h 28882"/>
                      <a:gd name="connsiteX4" fmla="*/ 268179 w 282620"/>
                      <a:gd name="connsiteY4" fmla="*/ 0 h 28882"/>
                      <a:gd name="connsiteX5" fmla="*/ 282621 w 282620"/>
                      <a:gd name="connsiteY5" fmla="*/ 14441 h 28882"/>
                      <a:gd name="connsiteX6" fmla="*/ 268179 w 282620"/>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20" h="28882">
                        <a:moveTo>
                          <a:pt x="268179" y="28883"/>
                        </a:moveTo>
                        <a:lnTo>
                          <a:pt x="14441" y="28883"/>
                        </a:lnTo>
                        <a:cubicBezTo>
                          <a:pt x="6478" y="28883"/>
                          <a:pt x="0" y="22404"/>
                          <a:pt x="0" y="14441"/>
                        </a:cubicBezTo>
                        <a:cubicBezTo>
                          <a:pt x="0" y="6478"/>
                          <a:pt x="6478" y="0"/>
                          <a:pt x="14441" y="0"/>
                        </a:cubicBezTo>
                        <a:lnTo>
                          <a:pt x="268179" y="0"/>
                        </a:lnTo>
                        <a:cubicBezTo>
                          <a:pt x="276142" y="0"/>
                          <a:pt x="282621" y="6478"/>
                          <a:pt x="282621" y="14441"/>
                        </a:cubicBezTo>
                        <a:cubicBezTo>
                          <a:pt x="282621" y="22404"/>
                          <a:pt x="276142" y="28883"/>
                          <a:pt x="268179"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618" name="Freeform: Shape 617">
                    <a:extLst>
                      <a:ext uri="{FF2B5EF4-FFF2-40B4-BE49-F238E27FC236}">
                        <a16:creationId xmlns:a16="http://schemas.microsoft.com/office/drawing/2014/main" id="{D5716AF3-9535-72EE-1699-AD15343B63BA}"/>
                      </a:ext>
                    </a:extLst>
                  </p:cNvPr>
                  <p:cNvSpPr>
                    <a:spLocks noGrp="1" noRot="1" noMove="1" noResize="1" noEditPoints="1" noAdjustHandles="1" noChangeArrowheads="1" noChangeShapeType="1"/>
                  </p:cNvSpPr>
                  <p:nvPr/>
                </p:nvSpPr>
                <p:spPr>
                  <a:xfrm>
                    <a:off x="1268170" y="1939978"/>
                    <a:ext cx="144212" cy="28882"/>
                  </a:xfrm>
                  <a:custGeom>
                    <a:avLst/>
                    <a:gdLst>
                      <a:gd name="connsiteX0" fmla="*/ 129771 w 144212"/>
                      <a:gd name="connsiteY0" fmla="*/ 28883 h 28882"/>
                      <a:gd name="connsiteX1" fmla="*/ 14441 w 144212"/>
                      <a:gd name="connsiteY1" fmla="*/ 28883 h 28882"/>
                      <a:gd name="connsiteX2" fmla="*/ 0 w 144212"/>
                      <a:gd name="connsiteY2" fmla="*/ 14441 h 28882"/>
                      <a:gd name="connsiteX3" fmla="*/ 14441 w 144212"/>
                      <a:gd name="connsiteY3" fmla="*/ 0 h 28882"/>
                      <a:gd name="connsiteX4" fmla="*/ 129771 w 144212"/>
                      <a:gd name="connsiteY4" fmla="*/ 0 h 28882"/>
                      <a:gd name="connsiteX5" fmla="*/ 144212 w 144212"/>
                      <a:gd name="connsiteY5" fmla="*/ 14441 h 28882"/>
                      <a:gd name="connsiteX6" fmla="*/ 129771 w 144212"/>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212" h="28882">
                        <a:moveTo>
                          <a:pt x="129771" y="28883"/>
                        </a:moveTo>
                        <a:lnTo>
                          <a:pt x="14441" y="28883"/>
                        </a:lnTo>
                        <a:cubicBezTo>
                          <a:pt x="6478" y="28883"/>
                          <a:pt x="0" y="22404"/>
                          <a:pt x="0" y="14441"/>
                        </a:cubicBezTo>
                        <a:cubicBezTo>
                          <a:pt x="0" y="6478"/>
                          <a:pt x="6478" y="0"/>
                          <a:pt x="14441" y="0"/>
                        </a:cubicBezTo>
                        <a:lnTo>
                          <a:pt x="129771" y="0"/>
                        </a:lnTo>
                        <a:cubicBezTo>
                          <a:pt x="137734" y="0"/>
                          <a:pt x="144212" y="6478"/>
                          <a:pt x="144212" y="14441"/>
                        </a:cubicBezTo>
                        <a:cubicBezTo>
                          <a:pt x="144212" y="22404"/>
                          <a:pt x="137734" y="28883"/>
                          <a:pt x="129771"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619" name="Freeform: Shape 618">
                    <a:extLst>
                      <a:ext uri="{FF2B5EF4-FFF2-40B4-BE49-F238E27FC236}">
                        <a16:creationId xmlns:a16="http://schemas.microsoft.com/office/drawing/2014/main" id="{E0EF7BB6-AF87-DEA3-4310-7CF32E14191F}"/>
                      </a:ext>
                    </a:extLst>
                  </p:cNvPr>
                  <p:cNvSpPr>
                    <a:spLocks noGrp="1" noRot="1" noMove="1" noResize="1" noEditPoints="1" noAdjustHandles="1" noChangeArrowheads="1" noChangeShapeType="1"/>
                  </p:cNvSpPr>
                  <p:nvPr/>
                </p:nvSpPr>
                <p:spPr>
                  <a:xfrm>
                    <a:off x="1614225" y="1870808"/>
                    <a:ext cx="121132" cy="28882"/>
                  </a:xfrm>
                  <a:custGeom>
                    <a:avLst/>
                    <a:gdLst>
                      <a:gd name="connsiteX0" fmla="*/ 106691 w 121132"/>
                      <a:gd name="connsiteY0" fmla="*/ 28883 h 28882"/>
                      <a:gd name="connsiteX1" fmla="*/ 14441 w 121132"/>
                      <a:gd name="connsiteY1" fmla="*/ 28883 h 28882"/>
                      <a:gd name="connsiteX2" fmla="*/ 0 w 121132"/>
                      <a:gd name="connsiteY2" fmla="*/ 14441 h 28882"/>
                      <a:gd name="connsiteX3" fmla="*/ 14441 w 121132"/>
                      <a:gd name="connsiteY3" fmla="*/ 0 h 28882"/>
                      <a:gd name="connsiteX4" fmla="*/ 106691 w 121132"/>
                      <a:gd name="connsiteY4" fmla="*/ 0 h 28882"/>
                      <a:gd name="connsiteX5" fmla="*/ 121133 w 121132"/>
                      <a:gd name="connsiteY5" fmla="*/ 14441 h 28882"/>
                      <a:gd name="connsiteX6" fmla="*/ 106691 w 121132"/>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132" h="28882">
                        <a:moveTo>
                          <a:pt x="106691" y="28883"/>
                        </a:moveTo>
                        <a:lnTo>
                          <a:pt x="14441" y="28883"/>
                        </a:lnTo>
                        <a:cubicBezTo>
                          <a:pt x="6478" y="28883"/>
                          <a:pt x="0" y="22404"/>
                          <a:pt x="0" y="14441"/>
                        </a:cubicBezTo>
                        <a:cubicBezTo>
                          <a:pt x="0" y="6478"/>
                          <a:pt x="6478" y="0"/>
                          <a:pt x="14441" y="0"/>
                        </a:cubicBezTo>
                        <a:lnTo>
                          <a:pt x="106691" y="0"/>
                        </a:lnTo>
                        <a:cubicBezTo>
                          <a:pt x="114654" y="0"/>
                          <a:pt x="121133" y="6478"/>
                          <a:pt x="121133" y="14441"/>
                        </a:cubicBezTo>
                        <a:cubicBezTo>
                          <a:pt x="121133" y="22404"/>
                          <a:pt x="114654" y="28883"/>
                          <a:pt x="106691"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620" name="Freeform: Shape 619">
                    <a:extLst>
                      <a:ext uri="{FF2B5EF4-FFF2-40B4-BE49-F238E27FC236}">
                        <a16:creationId xmlns:a16="http://schemas.microsoft.com/office/drawing/2014/main" id="{DBFC6386-B12D-0C91-D737-0056782E6855}"/>
                      </a:ext>
                    </a:extLst>
                  </p:cNvPr>
                  <p:cNvSpPr>
                    <a:spLocks noGrp="1" noRot="1" noMove="1" noResize="1" noEditPoints="1" noAdjustHandles="1" noChangeArrowheads="1" noChangeShapeType="1"/>
                  </p:cNvSpPr>
                  <p:nvPr/>
                </p:nvSpPr>
                <p:spPr>
                  <a:xfrm>
                    <a:off x="1268170" y="1870808"/>
                    <a:ext cx="305699" cy="28882"/>
                  </a:xfrm>
                  <a:custGeom>
                    <a:avLst/>
                    <a:gdLst>
                      <a:gd name="connsiteX0" fmla="*/ 291258 w 305699"/>
                      <a:gd name="connsiteY0" fmla="*/ 28883 h 28882"/>
                      <a:gd name="connsiteX1" fmla="*/ 14441 w 305699"/>
                      <a:gd name="connsiteY1" fmla="*/ 28883 h 28882"/>
                      <a:gd name="connsiteX2" fmla="*/ 0 w 305699"/>
                      <a:gd name="connsiteY2" fmla="*/ 14441 h 28882"/>
                      <a:gd name="connsiteX3" fmla="*/ 14441 w 305699"/>
                      <a:gd name="connsiteY3" fmla="*/ 0 h 28882"/>
                      <a:gd name="connsiteX4" fmla="*/ 291258 w 305699"/>
                      <a:gd name="connsiteY4" fmla="*/ 0 h 28882"/>
                      <a:gd name="connsiteX5" fmla="*/ 305700 w 305699"/>
                      <a:gd name="connsiteY5" fmla="*/ 14441 h 28882"/>
                      <a:gd name="connsiteX6" fmla="*/ 291258 w 305699"/>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699" h="28882">
                        <a:moveTo>
                          <a:pt x="291258" y="28883"/>
                        </a:moveTo>
                        <a:lnTo>
                          <a:pt x="14441" y="28883"/>
                        </a:lnTo>
                        <a:cubicBezTo>
                          <a:pt x="6478" y="28883"/>
                          <a:pt x="0" y="22404"/>
                          <a:pt x="0" y="14441"/>
                        </a:cubicBezTo>
                        <a:cubicBezTo>
                          <a:pt x="0" y="6478"/>
                          <a:pt x="6478" y="0"/>
                          <a:pt x="14441" y="0"/>
                        </a:cubicBezTo>
                        <a:lnTo>
                          <a:pt x="291258" y="0"/>
                        </a:lnTo>
                        <a:cubicBezTo>
                          <a:pt x="299221" y="0"/>
                          <a:pt x="305700" y="6478"/>
                          <a:pt x="305700" y="14441"/>
                        </a:cubicBezTo>
                        <a:cubicBezTo>
                          <a:pt x="305700" y="22404"/>
                          <a:pt x="299221" y="28883"/>
                          <a:pt x="291258"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grpSp>
            <p:grpSp>
              <p:nvGrpSpPr>
                <p:cNvPr id="603" name="Graphic 5">
                  <a:extLst>
                    <a:ext uri="{FF2B5EF4-FFF2-40B4-BE49-F238E27FC236}">
                      <a16:creationId xmlns:a16="http://schemas.microsoft.com/office/drawing/2014/main" id="{2FE576AD-EE33-F84C-EC53-A84C3524974C}"/>
                    </a:ext>
                  </a:extLst>
                </p:cNvPr>
                <p:cNvGrpSpPr>
                  <a:grpSpLocks noGrp="1" noUngrp="1" noRot="1" noMove="1" noResize="1"/>
                </p:cNvGrpSpPr>
                <p:nvPr/>
              </p:nvGrpSpPr>
              <p:grpSpPr>
                <a:xfrm>
                  <a:off x="1268170" y="2124545"/>
                  <a:ext cx="467188" cy="98053"/>
                  <a:chOff x="1268170" y="2124545"/>
                  <a:chExt cx="467188" cy="98053"/>
                </a:xfrm>
                <a:solidFill>
                  <a:srgbClr val="121212"/>
                </a:solidFill>
              </p:grpSpPr>
              <p:sp>
                <p:nvSpPr>
                  <p:cNvPr id="614" name="Freeform: Shape 613">
                    <a:extLst>
                      <a:ext uri="{FF2B5EF4-FFF2-40B4-BE49-F238E27FC236}">
                        <a16:creationId xmlns:a16="http://schemas.microsoft.com/office/drawing/2014/main" id="{31A4C641-483F-EE39-EA4C-F51CC972A69A}"/>
                      </a:ext>
                    </a:extLst>
                  </p:cNvPr>
                  <p:cNvSpPr>
                    <a:spLocks noGrp="1" noRot="1" noMove="1" noResize="1" noEditPoints="1" noAdjustHandles="1" noChangeArrowheads="1" noChangeShapeType="1"/>
                  </p:cNvSpPr>
                  <p:nvPr/>
                </p:nvSpPr>
                <p:spPr>
                  <a:xfrm>
                    <a:off x="1268237" y="2193716"/>
                    <a:ext cx="351790" cy="28882"/>
                  </a:xfrm>
                  <a:custGeom>
                    <a:avLst/>
                    <a:gdLst>
                      <a:gd name="connsiteX0" fmla="*/ 337349 w 351790"/>
                      <a:gd name="connsiteY0" fmla="*/ 28883 h 28882"/>
                      <a:gd name="connsiteX1" fmla="*/ 14441 w 351790"/>
                      <a:gd name="connsiteY1" fmla="*/ 28883 h 28882"/>
                      <a:gd name="connsiteX2" fmla="*/ 0 w 351790"/>
                      <a:gd name="connsiteY2" fmla="*/ 14441 h 28882"/>
                      <a:gd name="connsiteX3" fmla="*/ 14441 w 351790"/>
                      <a:gd name="connsiteY3" fmla="*/ 0 h 28882"/>
                      <a:gd name="connsiteX4" fmla="*/ 337349 w 351790"/>
                      <a:gd name="connsiteY4" fmla="*/ 0 h 28882"/>
                      <a:gd name="connsiteX5" fmla="*/ 351791 w 351790"/>
                      <a:gd name="connsiteY5" fmla="*/ 14441 h 28882"/>
                      <a:gd name="connsiteX6" fmla="*/ 337349 w 351790"/>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790" h="28882">
                        <a:moveTo>
                          <a:pt x="337349" y="28883"/>
                        </a:moveTo>
                        <a:lnTo>
                          <a:pt x="14441" y="28883"/>
                        </a:lnTo>
                        <a:cubicBezTo>
                          <a:pt x="6478" y="28883"/>
                          <a:pt x="0" y="22404"/>
                          <a:pt x="0" y="14441"/>
                        </a:cubicBezTo>
                        <a:cubicBezTo>
                          <a:pt x="0" y="6478"/>
                          <a:pt x="6478" y="0"/>
                          <a:pt x="14441" y="0"/>
                        </a:cubicBezTo>
                        <a:lnTo>
                          <a:pt x="337349" y="0"/>
                        </a:lnTo>
                        <a:cubicBezTo>
                          <a:pt x="345313" y="0"/>
                          <a:pt x="351791" y="6478"/>
                          <a:pt x="351791" y="14441"/>
                        </a:cubicBezTo>
                        <a:cubicBezTo>
                          <a:pt x="351791" y="22404"/>
                          <a:pt x="345313" y="28883"/>
                          <a:pt x="337349"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615" name="Freeform: Shape 614">
                    <a:extLst>
                      <a:ext uri="{FF2B5EF4-FFF2-40B4-BE49-F238E27FC236}">
                        <a16:creationId xmlns:a16="http://schemas.microsoft.com/office/drawing/2014/main" id="{34F2DCFB-D5D0-456D-65FF-AC632B644F2D}"/>
                      </a:ext>
                    </a:extLst>
                  </p:cNvPr>
                  <p:cNvSpPr>
                    <a:spLocks noGrp="1" noRot="1" noMove="1" noResize="1" noEditPoints="1" noAdjustHandles="1" noChangeArrowheads="1" noChangeShapeType="1"/>
                  </p:cNvSpPr>
                  <p:nvPr/>
                </p:nvSpPr>
                <p:spPr>
                  <a:xfrm>
                    <a:off x="1521908" y="2124545"/>
                    <a:ext cx="213450" cy="28882"/>
                  </a:xfrm>
                  <a:custGeom>
                    <a:avLst/>
                    <a:gdLst>
                      <a:gd name="connsiteX0" fmla="*/ 199008 w 213450"/>
                      <a:gd name="connsiteY0" fmla="*/ 28883 h 28882"/>
                      <a:gd name="connsiteX1" fmla="*/ 14441 w 213450"/>
                      <a:gd name="connsiteY1" fmla="*/ 28883 h 28882"/>
                      <a:gd name="connsiteX2" fmla="*/ 0 w 213450"/>
                      <a:gd name="connsiteY2" fmla="*/ 14441 h 28882"/>
                      <a:gd name="connsiteX3" fmla="*/ 14441 w 213450"/>
                      <a:gd name="connsiteY3" fmla="*/ 0 h 28882"/>
                      <a:gd name="connsiteX4" fmla="*/ 199008 w 213450"/>
                      <a:gd name="connsiteY4" fmla="*/ 0 h 28882"/>
                      <a:gd name="connsiteX5" fmla="*/ 213450 w 213450"/>
                      <a:gd name="connsiteY5" fmla="*/ 14441 h 28882"/>
                      <a:gd name="connsiteX6" fmla="*/ 199008 w 213450"/>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450" h="28882">
                        <a:moveTo>
                          <a:pt x="199008" y="28883"/>
                        </a:moveTo>
                        <a:lnTo>
                          <a:pt x="14441" y="28883"/>
                        </a:lnTo>
                        <a:cubicBezTo>
                          <a:pt x="6478" y="28883"/>
                          <a:pt x="0" y="22404"/>
                          <a:pt x="0" y="14441"/>
                        </a:cubicBezTo>
                        <a:cubicBezTo>
                          <a:pt x="0" y="6478"/>
                          <a:pt x="6478" y="0"/>
                          <a:pt x="14441" y="0"/>
                        </a:cubicBezTo>
                        <a:lnTo>
                          <a:pt x="199008" y="0"/>
                        </a:lnTo>
                        <a:cubicBezTo>
                          <a:pt x="206972" y="0"/>
                          <a:pt x="213450" y="6478"/>
                          <a:pt x="213450" y="14441"/>
                        </a:cubicBezTo>
                        <a:cubicBezTo>
                          <a:pt x="213450" y="22404"/>
                          <a:pt x="206972" y="28883"/>
                          <a:pt x="199008"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616" name="Freeform: Shape 615">
                    <a:extLst>
                      <a:ext uri="{FF2B5EF4-FFF2-40B4-BE49-F238E27FC236}">
                        <a16:creationId xmlns:a16="http://schemas.microsoft.com/office/drawing/2014/main" id="{19780F7B-0707-143A-E0CA-55A65EAD51D4}"/>
                      </a:ext>
                    </a:extLst>
                  </p:cNvPr>
                  <p:cNvSpPr>
                    <a:spLocks noGrp="1" noRot="1" noMove="1" noResize="1" noEditPoints="1" noAdjustHandles="1" noChangeArrowheads="1" noChangeShapeType="1"/>
                  </p:cNvSpPr>
                  <p:nvPr/>
                </p:nvSpPr>
                <p:spPr>
                  <a:xfrm>
                    <a:off x="1268170" y="2124545"/>
                    <a:ext cx="213450" cy="28882"/>
                  </a:xfrm>
                  <a:custGeom>
                    <a:avLst/>
                    <a:gdLst>
                      <a:gd name="connsiteX0" fmla="*/ 199009 w 213450"/>
                      <a:gd name="connsiteY0" fmla="*/ 28883 h 28882"/>
                      <a:gd name="connsiteX1" fmla="*/ 14441 w 213450"/>
                      <a:gd name="connsiteY1" fmla="*/ 28883 h 28882"/>
                      <a:gd name="connsiteX2" fmla="*/ 0 w 213450"/>
                      <a:gd name="connsiteY2" fmla="*/ 14441 h 28882"/>
                      <a:gd name="connsiteX3" fmla="*/ 14441 w 213450"/>
                      <a:gd name="connsiteY3" fmla="*/ 0 h 28882"/>
                      <a:gd name="connsiteX4" fmla="*/ 199009 w 213450"/>
                      <a:gd name="connsiteY4" fmla="*/ 0 h 28882"/>
                      <a:gd name="connsiteX5" fmla="*/ 213450 w 213450"/>
                      <a:gd name="connsiteY5" fmla="*/ 14441 h 28882"/>
                      <a:gd name="connsiteX6" fmla="*/ 199009 w 213450"/>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450" h="28882">
                        <a:moveTo>
                          <a:pt x="199009" y="28883"/>
                        </a:moveTo>
                        <a:lnTo>
                          <a:pt x="14441" y="28883"/>
                        </a:lnTo>
                        <a:cubicBezTo>
                          <a:pt x="6478" y="28883"/>
                          <a:pt x="0" y="22404"/>
                          <a:pt x="0" y="14441"/>
                        </a:cubicBezTo>
                        <a:cubicBezTo>
                          <a:pt x="0" y="6478"/>
                          <a:pt x="6478" y="0"/>
                          <a:pt x="14441" y="0"/>
                        </a:cubicBezTo>
                        <a:lnTo>
                          <a:pt x="199009" y="0"/>
                        </a:lnTo>
                        <a:cubicBezTo>
                          <a:pt x="206972" y="0"/>
                          <a:pt x="213450" y="6478"/>
                          <a:pt x="213450" y="14441"/>
                        </a:cubicBezTo>
                        <a:cubicBezTo>
                          <a:pt x="213450" y="22404"/>
                          <a:pt x="206972" y="28883"/>
                          <a:pt x="199009"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grpSp>
            <p:grpSp>
              <p:nvGrpSpPr>
                <p:cNvPr id="604" name="Graphic 5">
                  <a:extLst>
                    <a:ext uri="{FF2B5EF4-FFF2-40B4-BE49-F238E27FC236}">
                      <a16:creationId xmlns:a16="http://schemas.microsoft.com/office/drawing/2014/main" id="{0D175F93-E32D-7CC1-2196-DDBB9454871C}"/>
                    </a:ext>
                  </a:extLst>
                </p:cNvPr>
                <p:cNvGrpSpPr>
                  <a:grpSpLocks noGrp="1" noUngrp="1" noRot="1" noMove="1" noResize="1"/>
                </p:cNvGrpSpPr>
                <p:nvPr/>
              </p:nvGrpSpPr>
              <p:grpSpPr>
                <a:xfrm>
                  <a:off x="1268170" y="2378283"/>
                  <a:ext cx="467187" cy="98052"/>
                  <a:chOff x="1268170" y="2378283"/>
                  <a:chExt cx="467187" cy="98052"/>
                </a:xfrm>
                <a:solidFill>
                  <a:srgbClr val="121212"/>
                </a:solidFill>
              </p:grpSpPr>
              <p:sp>
                <p:nvSpPr>
                  <p:cNvPr id="611" name="Freeform: Shape 610">
                    <a:extLst>
                      <a:ext uri="{FF2B5EF4-FFF2-40B4-BE49-F238E27FC236}">
                        <a16:creationId xmlns:a16="http://schemas.microsoft.com/office/drawing/2014/main" id="{28DBF47A-8D0B-FF69-71BC-0977E3341DB8}"/>
                      </a:ext>
                    </a:extLst>
                  </p:cNvPr>
                  <p:cNvSpPr>
                    <a:spLocks noGrp="1" noRot="1" noMove="1" noResize="1" noEditPoints="1" noAdjustHandles="1" noChangeArrowheads="1" noChangeShapeType="1"/>
                  </p:cNvSpPr>
                  <p:nvPr/>
                </p:nvSpPr>
                <p:spPr>
                  <a:xfrm>
                    <a:off x="1475816" y="2378283"/>
                    <a:ext cx="259541" cy="28882"/>
                  </a:xfrm>
                  <a:custGeom>
                    <a:avLst/>
                    <a:gdLst>
                      <a:gd name="connsiteX0" fmla="*/ 245100 w 259541"/>
                      <a:gd name="connsiteY0" fmla="*/ 28883 h 28882"/>
                      <a:gd name="connsiteX1" fmla="*/ 14441 w 259541"/>
                      <a:gd name="connsiteY1" fmla="*/ 28883 h 28882"/>
                      <a:gd name="connsiteX2" fmla="*/ 0 w 259541"/>
                      <a:gd name="connsiteY2" fmla="*/ 14441 h 28882"/>
                      <a:gd name="connsiteX3" fmla="*/ 14441 w 259541"/>
                      <a:gd name="connsiteY3" fmla="*/ 0 h 28882"/>
                      <a:gd name="connsiteX4" fmla="*/ 245100 w 259541"/>
                      <a:gd name="connsiteY4" fmla="*/ 0 h 28882"/>
                      <a:gd name="connsiteX5" fmla="*/ 259541 w 259541"/>
                      <a:gd name="connsiteY5" fmla="*/ 14441 h 28882"/>
                      <a:gd name="connsiteX6" fmla="*/ 245100 w 259541"/>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541" h="28882">
                        <a:moveTo>
                          <a:pt x="245100" y="28883"/>
                        </a:moveTo>
                        <a:lnTo>
                          <a:pt x="14441" y="28883"/>
                        </a:lnTo>
                        <a:cubicBezTo>
                          <a:pt x="6478" y="28883"/>
                          <a:pt x="0" y="22404"/>
                          <a:pt x="0" y="14441"/>
                        </a:cubicBezTo>
                        <a:cubicBezTo>
                          <a:pt x="0" y="6478"/>
                          <a:pt x="6478" y="0"/>
                          <a:pt x="14441" y="0"/>
                        </a:cubicBezTo>
                        <a:lnTo>
                          <a:pt x="245100" y="0"/>
                        </a:lnTo>
                        <a:cubicBezTo>
                          <a:pt x="253063" y="0"/>
                          <a:pt x="259541" y="6478"/>
                          <a:pt x="259541" y="14441"/>
                        </a:cubicBezTo>
                        <a:cubicBezTo>
                          <a:pt x="259541" y="22404"/>
                          <a:pt x="253063" y="28883"/>
                          <a:pt x="245100"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612" name="Freeform: Shape 611">
                    <a:extLst>
                      <a:ext uri="{FF2B5EF4-FFF2-40B4-BE49-F238E27FC236}">
                        <a16:creationId xmlns:a16="http://schemas.microsoft.com/office/drawing/2014/main" id="{344507F7-7CCF-856A-B641-9B7D6595AA1B}"/>
                      </a:ext>
                    </a:extLst>
                  </p:cNvPr>
                  <p:cNvSpPr>
                    <a:spLocks noGrp="1" noRot="1" noMove="1" noResize="1" noEditPoints="1" noAdjustHandles="1" noChangeArrowheads="1" noChangeShapeType="1"/>
                  </p:cNvSpPr>
                  <p:nvPr/>
                </p:nvSpPr>
                <p:spPr>
                  <a:xfrm>
                    <a:off x="1268170" y="2378283"/>
                    <a:ext cx="167291" cy="28882"/>
                  </a:xfrm>
                  <a:custGeom>
                    <a:avLst/>
                    <a:gdLst>
                      <a:gd name="connsiteX0" fmla="*/ 152850 w 167291"/>
                      <a:gd name="connsiteY0" fmla="*/ 28883 h 28882"/>
                      <a:gd name="connsiteX1" fmla="*/ 14441 w 167291"/>
                      <a:gd name="connsiteY1" fmla="*/ 28883 h 28882"/>
                      <a:gd name="connsiteX2" fmla="*/ 0 w 167291"/>
                      <a:gd name="connsiteY2" fmla="*/ 14441 h 28882"/>
                      <a:gd name="connsiteX3" fmla="*/ 14441 w 167291"/>
                      <a:gd name="connsiteY3" fmla="*/ 0 h 28882"/>
                      <a:gd name="connsiteX4" fmla="*/ 152850 w 167291"/>
                      <a:gd name="connsiteY4" fmla="*/ 0 h 28882"/>
                      <a:gd name="connsiteX5" fmla="*/ 167291 w 167291"/>
                      <a:gd name="connsiteY5" fmla="*/ 14441 h 28882"/>
                      <a:gd name="connsiteX6" fmla="*/ 152850 w 167291"/>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91" h="28882">
                        <a:moveTo>
                          <a:pt x="152850" y="28883"/>
                        </a:moveTo>
                        <a:lnTo>
                          <a:pt x="14441" y="28883"/>
                        </a:lnTo>
                        <a:cubicBezTo>
                          <a:pt x="6478" y="28883"/>
                          <a:pt x="0" y="22404"/>
                          <a:pt x="0" y="14441"/>
                        </a:cubicBezTo>
                        <a:cubicBezTo>
                          <a:pt x="0" y="6478"/>
                          <a:pt x="6478" y="0"/>
                          <a:pt x="14441" y="0"/>
                        </a:cubicBezTo>
                        <a:lnTo>
                          <a:pt x="152850" y="0"/>
                        </a:lnTo>
                        <a:cubicBezTo>
                          <a:pt x="160813" y="0"/>
                          <a:pt x="167291" y="6478"/>
                          <a:pt x="167291" y="14441"/>
                        </a:cubicBezTo>
                        <a:cubicBezTo>
                          <a:pt x="167291" y="22404"/>
                          <a:pt x="160813" y="28883"/>
                          <a:pt x="152850"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613" name="Freeform: Shape 612">
                    <a:extLst>
                      <a:ext uri="{FF2B5EF4-FFF2-40B4-BE49-F238E27FC236}">
                        <a16:creationId xmlns:a16="http://schemas.microsoft.com/office/drawing/2014/main" id="{6CD14CDF-2218-98B5-6E0D-F14B15FA7288}"/>
                      </a:ext>
                    </a:extLst>
                  </p:cNvPr>
                  <p:cNvSpPr>
                    <a:spLocks noGrp="1" noRot="1" noMove="1" noResize="1" noEditPoints="1" noAdjustHandles="1" noChangeArrowheads="1" noChangeShapeType="1"/>
                  </p:cNvSpPr>
                  <p:nvPr/>
                </p:nvSpPr>
                <p:spPr>
                  <a:xfrm>
                    <a:off x="1268170" y="2447453"/>
                    <a:ext cx="259541" cy="28882"/>
                  </a:xfrm>
                  <a:custGeom>
                    <a:avLst/>
                    <a:gdLst>
                      <a:gd name="connsiteX0" fmla="*/ 245100 w 259541"/>
                      <a:gd name="connsiteY0" fmla="*/ 28883 h 28882"/>
                      <a:gd name="connsiteX1" fmla="*/ 14441 w 259541"/>
                      <a:gd name="connsiteY1" fmla="*/ 28883 h 28882"/>
                      <a:gd name="connsiteX2" fmla="*/ 0 w 259541"/>
                      <a:gd name="connsiteY2" fmla="*/ 14441 h 28882"/>
                      <a:gd name="connsiteX3" fmla="*/ 14441 w 259541"/>
                      <a:gd name="connsiteY3" fmla="*/ 0 h 28882"/>
                      <a:gd name="connsiteX4" fmla="*/ 245100 w 259541"/>
                      <a:gd name="connsiteY4" fmla="*/ 0 h 28882"/>
                      <a:gd name="connsiteX5" fmla="*/ 259541 w 259541"/>
                      <a:gd name="connsiteY5" fmla="*/ 14441 h 28882"/>
                      <a:gd name="connsiteX6" fmla="*/ 245100 w 259541"/>
                      <a:gd name="connsiteY6" fmla="*/ 28883 h 2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541" h="28882">
                        <a:moveTo>
                          <a:pt x="245100" y="28883"/>
                        </a:moveTo>
                        <a:lnTo>
                          <a:pt x="14441" y="28883"/>
                        </a:lnTo>
                        <a:cubicBezTo>
                          <a:pt x="6478" y="28883"/>
                          <a:pt x="0" y="22404"/>
                          <a:pt x="0" y="14441"/>
                        </a:cubicBezTo>
                        <a:cubicBezTo>
                          <a:pt x="0" y="6478"/>
                          <a:pt x="6478" y="0"/>
                          <a:pt x="14441" y="0"/>
                        </a:cubicBezTo>
                        <a:lnTo>
                          <a:pt x="245100" y="0"/>
                        </a:lnTo>
                        <a:cubicBezTo>
                          <a:pt x="253063" y="0"/>
                          <a:pt x="259541" y="6478"/>
                          <a:pt x="259541" y="14441"/>
                        </a:cubicBezTo>
                        <a:cubicBezTo>
                          <a:pt x="259541" y="22404"/>
                          <a:pt x="253063" y="28883"/>
                          <a:pt x="245100" y="28883"/>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grpSp>
            <p:sp>
              <p:nvSpPr>
                <p:cNvPr id="605" name="Freeform: Shape 604">
                  <a:extLst>
                    <a:ext uri="{FF2B5EF4-FFF2-40B4-BE49-F238E27FC236}">
                      <a16:creationId xmlns:a16="http://schemas.microsoft.com/office/drawing/2014/main" id="{9444D8F2-B869-6FE3-0098-64B6160CA851}"/>
                    </a:ext>
                  </a:extLst>
                </p:cNvPr>
                <p:cNvSpPr>
                  <a:spLocks noGrp="1" noRot="1" noMove="1" noResize="1" noEditPoints="1" noAdjustHandles="1" noChangeArrowheads="1" noChangeShapeType="1"/>
                </p:cNvSpPr>
                <p:nvPr/>
              </p:nvSpPr>
              <p:spPr>
                <a:xfrm>
                  <a:off x="945262" y="1432571"/>
                  <a:ext cx="928436" cy="1228332"/>
                </a:xfrm>
                <a:custGeom>
                  <a:avLst/>
                  <a:gdLst>
                    <a:gd name="connsiteX0" fmla="*/ 914063 w 928436"/>
                    <a:gd name="connsiteY0" fmla="*/ 1228333 h 1228332"/>
                    <a:gd name="connsiteX1" fmla="*/ 14441 w 928436"/>
                    <a:gd name="connsiteY1" fmla="*/ 1228333 h 1228332"/>
                    <a:gd name="connsiteX2" fmla="*/ 0 w 928436"/>
                    <a:gd name="connsiteY2" fmla="*/ 1213891 h 1228332"/>
                    <a:gd name="connsiteX3" fmla="*/ 0 w 928436"/>
                    <a:gd name="connsiteY3" fmla="*/ 14441 h 1228332"/>
                    <a:gd name="connsiteX4" fmla="*/ 14441 w 928436"/>
                    <a:gd name="connsiteY4" fmla="*/ 0 h 1228332"/>
                    <a:gd name="connsiteX5" fmla="*/ 683404 w 928436"/>
                    <a:gd name="connsiteY5" fmla="*/ 0 h 1228332"/>
                    <a:gd name="connsiteX6" fmla="*/ 693594 w 928436"/>
                    <a:gd name="connsiteY6" fmla="*/ 4184 h 1228332"/>
                    <a:gd name="connsiteX7" fmla="*/ 924253 w 928436"/>
                    <a:gd name="connsiteY7" fmla="*/ 234842 h 1228332"/>
                    <a:gd name="connsiteX8" fmla="*/ 928437 w 928436"/>
                    <a:gd name="connsiteY8" fmla="*/ 245032 h 1228332"/>
                    <a:gd name="connsiteX9" fmla="*/ 928437 w 928436"/>
                    <a:gd name="connsiteY9" fmla="*/ 1213824 h 1228332"/>
                    <a:gd name="connsiteX10" fmla="*/ 913995 w 928436"/>
                    <a:gd name="connsiteY10" fmla="*/ 1228265 h 1228332"/>
                    <a:gd name="connsiteX11" fmla="*/ 28883 w 928436"/>
                    <a:gd name="connsiteY11" fmla="*/ 1199518 h 1228332"/>
                    <a:gd name="connsiteX12" fmla="*/ 899689 w 928436"/>
                    <a:gd name="connsiteY12" fmla="*/ 1199518 h 1228332"/>
                    <a:gd name="connsiteX13" fmla="*/ 899689 w 928436"/>
                    <a:gd name="connsiteY13" fmla="*/ 251038 h 1228332"/>
                    <a:gd name="connsiteX14" fmla="*/ 677398 w 928436"/>
                    <a:gd name="connsiteY14" fmla="*/ 28815 h 1228332"/>
                    <a:gd name="connsiteX15" fmla="*/ 28883 w 928436"/>
                    <a:gd name="connsiteY15" fmla="*/ 28815 h 1228332"/>
                    <a:gd name="connsiteX16" fmla="*/ 28883 w 928436"/>
                    <a:gd name="connsiteY16" fmla="*/ 1199450 h 122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8436" h="1228332">
                      <a:moveTo>
                        <a:pt x="914063" y="1228333"/>
                      </a:moveTo>
                      <a:lnTo>
                        <a:pt x="14441" y="1228333"/>
                      </a:lnTo>
                      <a:cubicBezTo>
                        <a:pt x="6478" y="1228333"/>
                        <a:pt x="0" y="1221855"/>
                        <a:pt x="0" y="1213891"/>
                      </a:cubicBezTo>
                      <a:lnTo>
                        <a:pt x="0" y="14441"/>
                      </a:lnTo>
                      <a:cubicBezTo>
                        <a:pt x="0" y="6478"/>
                        <a:pt x="6478" y="0"/>
                        <a:pt x="14441" y="0"/>
                      </a:cubicBezTo>
                      <a:lnTo>
                        <a:pt x="683404" y="0"/>
                      </a:lnTo>
                      <a:cubicBezTo>
                        <a:pt x="687251" y="0"/>
                        <a:pt x="690895" y="1485"/>
                        <a:pt x="693594" y="4184"/>
                      </a:cubicBezTo>
                      <a:lnTo>
                        <a:pt x="924253" y="234842"/>
                      </a:lnTo>
                      <a:cubicBezTo>
                        <a:pt x="926952" y="237542"/>
                        <a:pt x="928437" y="241186"/>
                        <a:pt x="928437" y="245032"/>
                      </a:cubicBezTo>
                      <a:lnTo>
                        <a:pt x="928437" y="1213824"/>
                      </a:lnTo>
                      <a:cubicBezTo>
                        <a:pt x="928437" y="1221787"/>
                        <a:pt x="921958" y="1228265"/>
                        <a:pt x="913995" y="1228265"/>
                      </a:cubicBezTo>
                      <a:close/>
                      <a:moveTo>
                        <a:pt x="28883" y="1199518"/>
                      </a:moveTo>
                      <a:lnTo>
                        <a:pt x="899689" y="1199518"/>
                      </a:lnTo>
                      <a:lnTo>
                        <a:pt x="899689" y="251038"/>
                      </a:lnTo>
                      <a:lnTo>
                        <a:pt x="677398" y="28815"/>
                      </a:lnTo>
                      <a:lnTo>
                        <a:pt x="28883" y="28815"/>
                      </a:lnTo>
                      <a:lnTo>
                        <a:pt x="28883" y="1199450"/>
                      </a:ln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606" name="Freeform: Shape 605">
                  <a:extLst>
                    <a:ext uri="{FF2B5EF4-FFF2-40B4-BE49-F238E27FC236}">
                      <a16:creationId xmlns:a16="http://schemas.microsoft.com/office/drawing/2014/main" id="{6CBF1C3D-E999-E6C7-A98C-11265E06B7AD}"/>
                    </a:ext>
                  </a:extLst>
                </p:cNvPr>
                <p:cNvSpPr>
                  <a:spLocks noGrp="1" noRot="1" noMove="1" noResize="1" noEditPoints="1" noAdjustHandles="1" noChangeArrowheads="1" noChangeShapeType="1"/>
                </p:cNvSpPr>
                <p:nvPr/>
              </p:nvSpPr>
              <p:spPr>
                <a:xfrm>
                  <a:off x="1614225" y="1432618"/>
                  <a:ext cx="259493" cy="259493"/>
                </a:xfrm>
                <a:custGeom>
                  <a:avLst/>
                  <a:gdLst>
                    <a:gd name="connsiteX0" fmla="*/ 245100 w 259493"/>
                    <a:gd name="connsiteY0" fmla="*/ 259494 h 259493"/>
                    <a:gd name="connsiteX1" fmla="*/ 14441 w 259493"/>
                    <a:gd name="connsiteY1" fmla="*/ 259494 h 259493"/>
                    <a:gd name="connsiteX2" fmla="*/ 0 w 259493"/>
                    <a:gd name="connsiteY2" fmla="*/ 245052 h 259493"/>
                    <a:gd name="connsiteX3" fmla="*/ 0 w 259493"/>
                    <a:gd name="connsiteY3" fmla="*/ 14394 h 259493"/>
                    <a:gd name="connsiteX4" fmla="*/ 8908 w 259493"/>
                    <a:gd name="connsiteY4" fmla="*/ 1100 h 259493"/>
                    <a:gd name="connsiteX5" fmla="*/ 24632 w 259493"/>
                    <a:gd name="connsiteY5" fmla="*/ 4204 h 259493"/>
                    <a:gd name="connsiteX6" fmla="*/ 255290 w 259493"/>
                    <a:gd name="connsiteY6" fmla="*/ 234862 h 259493"/>
                    <a:gd name="connsiteX7" fmla="*/ 258394 w 259493"/>
                    <a:gd name="connsiteY7" fmla="*/ 250586 h 259493"/>
                    <a:gd name="connsiteX8" fmla="*/ 245100 w 259493"/>
                    <a:gd name="connsiteY8" fmla="*/ 259494 h 259493"/>
                    <a:gd name="connsiteX9" fmla="*/ 28815 w 259493"/>
                    <a:gd name="connsiteY9" fmla="*/ 230611 h 259493"/>
                    <a:gd name="connsiteX10" fmla="*/ 210278 w 259493"/>
                    <a:gd name="connsiteY10" fmla="*/ 230611 h 259493"/>
                    <a:gd name="connsiteX11" fmla="*/ 28815 w 259493"/>
                    <a:gd name="connsiteY11" fmla="*/ 49148 h 259493"/>
                    <a:gd name="connsiteX12" fmla="*/ 28815 w 259493"/>
                    <a:gd name="connsiteY12" fmla="*/ 230611 h 25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493" h="259493">
                      <a:moveTo>
                        <a:pt x="245100" y="259494"/>
                      </a:moveTo>
                      <a:lnTo>
                        <a:pt x="14441" y="259494"/>
                      </a:lnTo>
                      <a:cubicBezTo>
                        <a:pt x="6478" y="259494"/>
                        <a:pt x="0" y="253015"/>
                        <a:pt x="0" y="245052"/>
                      </a:cubicBezTo>
                      <a:lnTo>
                        <a:pt x="0" y="14394"/>
                      </a:lnTo>
                      <a:cubicBezTo>
                        <a:pt x="0" y="8590"/>
                        <a:pt x="3509" y="3327"/>
                        <a:pt x="8908" y="1100"/>
                      </a:cubicBezTo>
                      <a:cubicBezTo>
                        <a:pt x="14239" y="-1127"/>
                        <a:pt x="20447" y="87"/>
                        <a:pt x="24632" y="4204"/>
                      </a:cubicBezTo>
                      <a:lnTo>
                        <a:pt x="255290" y="234862"/>
                      </a:lnTo>
                      <a:cubicBezTo>
                        <a:pt x="259406" y="238979"/>
                        <a:pt x="260621" y="245187"/>
                        <a:pt x="258394" y="250586"/>
                      </a:cubicBezTo>
                      <a:cubicBezTo>
                        <a:pt x="256167" y="255985"/>
                        <a:pt x="250903" y="259494"/>
                        <a:pt x="245100" y="259494"/>
                      </a:cubicBezTo>
                      <a:close/>
                      <a:moveTo>
                        <a:pt x="28815" y="230611"/>
                      </a:moveTo>
                      <a:lnTo>
                        <a:pt x="210278" y="230611"/>
                      </a:lnTo>
                      <a:lnTo>
                        <a:pt x="28815" y="49148"/>
                      </a:lnTo>
                      <a:lnTo>
                        <a:pt x="28815" y="230611"/>
                      </a:ln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607" name="Freeform: Shape 606">
                  <a:extLst>
                    <a:ext uri="{FF2B5EF4-FFF2-40B4-BE49-F238E27FC236}">
                      <a16:creationId xmlns:a16="http://schemas.microsoft.com/office/drawing/2014/main" id="{1D6F5B8E-CCB7-0A6F-B095-4005DB470D0C}"/>
                    </a:ext>
                  </a:extLst>
                </p:cNvPr>
                <p:cNvSpPr>
                  <a:spLocks noGrp="1" noRot="1" noMove="1" noResize="1" noEditPoints="1" noAdjustHandles="1" noChangeArrowheads="1" noChangeShapeType="1"/>
                </p:cNvSpPr>
                <p:nvPr/>
              </p:nvSpPr>
              <p:spPr>
                <a:xfrm>
                  <a:off x="1057200" y="1605649"/>
                  <a:ext cx="165098" cy="121014"/>
                </a:xfrm>
                <a:custGeom>
                  <a:avLst/>
                  <a:gdLst>
                    <a:gd name="connsiteX0" fmla="*/ 58457 w 165098"/>
                    <a:gd name="connsiteY0" fmla="*/ 121015 h 121014"/>
                    <a:gd name="connsiteX1" fmla="*/ 48268 w 165098"/>
                    <a:gd name="connsiteY1" fmla="*/ 116831 h 121014"/>
                    <a:gd name="connsiteX2" fmla="*/ 4201 w 165098"/>
                    <a:gd name="connsiteY2" fmla="*/ 72764 h 121014"/>
                    <a:gd name="connsiteX3" fmla="*/ 4201 w 165098"/>
                    <a:gd name="connsiteY3" fmla="*/ 52384 h 121014"/>
                    <a:gd name="connsiteX4" fmla="*/ 24581 w 165098"/>
                    <a:gd name="connsiteY4" fmla="*/ 52384 h 121014"/>
                    <a:gd name="connsiteX5" fmla="*/ 58457 w 165098"/>
                    <a:gd name="connsiteY5" fmla="*/ 86261 h 121014"/>
                    <a:gd name="connsiteX6" fmla="*/ 140517 w 165098"/>
                    <a:gd name="connsiteY6" fmla="*/ 4201 h 121014"/>
                    <a:gd name="connsiteX7" fmla="*/ 160897 w 165098"/>
                    <a:gd name="connsiteY7" fmla="*/ 4201 h 121014"/>
                    <a:gd name="connsiteX8" fmla="*/ 160897 w 165098"/>
                    <a:gd name="connsiteY8" fmla="*/ 24581 h 121014"/>
                    <a:gd name="connsiteX9" fmla="*/ 68647 w 165098"/>
                    <a:gd name="connsiteY9" fmla="*/ 116831 h 121014"/>
                    <a:gd name="connsiteX10" fmla="*/ 58457 w 165098"/>
                    <a:gd name="connsiteY10" fmla="*/ 121015 h 12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098" h="121014">
                      <a:moveTo>
                        <a:pt x="58457" y="121015"/>
                      </a:moveTo>
                      <a:cubicBezTo>
                        <a:pt x="54746" y="121015"/>
                        <a:pt x="51102" y="119597"/>
                        <a:pt x="48268" y="116831"/>
                      </a:cubicBezTo>
                      <a:lnTo>
                        <a:pt x="4201" y="72764"/>
                      </a:lnTo>
                      <a:cubicBezTo>
                        <a:pt x="-1400" y="67163"/>
                        <a:pt x="-1400" y="57985"/>
                        <a:pt x="4201" y="52384"/>
                      </a:cubicBezTo>
                      <a:cubicBezTo>
                        <a:pt x="9802" y="46783"/>
                        <a:pt x="18980" y="46783"/>
                        <a:pt x="24581" y="52384"/>
                      </a:cubicBezTo>
                      <a:lnTo>
                        <a:pt x="58457" y="86261"/>
                      </a:lnTo>
                      <a:lnTo>
                        <a:pt x="140517" y="4201"/>
                      </a:lnTo>
                      <a:cubicBezTo>
                        <a:pt x="146118" y="-1400"/>
                        <a:pt x="155296" y="-1400"/>
                        <a:pt x="160897" y="4201"/>
                      </a:cubicBezTo>
                      <a:cubicBezTo>
                        <a:pt x="166498" y="9802"/>
                        <a:pt x="166498" y="18980"/>
                        <a:pt x="160897" y="24581"/>
                      </a:cubicBezTo>
                      <a:lnTo>
                        <a:pt x="68647" y="116831"/>
                      </a:lnTo>
                      <a:cubicBezTo>
                        <a:pt x="65813" y="119665"/>
                        <a:pt x="62169" y="121015"/>
                        <a:pt x="58457" y="121015"/>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608" name="Freeform: Shape 607">
                  <a:extLst>
                    <a:ext uri="{FF2B5EF4-FFF2-40B4-BE49-F238E27FC236}">
                      <a16:creationId xmlns:a16="http://schemas.microsoft.com/office/drawing/2014/main" id="{0B8A7400-30E2-F3B3-546D-17AF2594381E}"/>
                    </a:ext>
                  </a:extLst>
                </p:cNvPr>
                <p:cNvSpPr>
                  <a:spLocks noGrp="1" noRot="1" noMove="1" noResize="1" noEditPoints="1" noAdjustHandles="1" noChangeArrowheads="1" noChangeShapeType="1"/>
                </p:cNvSpPr>
                <p:nvPr/>
              </p:nvSpPr>
              <p:spPr>
                <a:xfrm>
                  <a:off x="1057200" y="1859386"/>
                  <a:ext cx="165098" cy="121014"/>
                </a:xfrm>
                <a:custGeom>
                  <a:avLst/>
                  <a:gdLst>
                    <a:gd name="connsiteX0" fmla="*/ 58457 w 165098"/>
                    <a:gd name="connsiteY0" fmla="*/ 121015 h 121014"/>
                    <a:gd name="connsiteX1" fmla="*/ 48268 w 165098"/>
                    <a:gd name="connsiteY1" fmla="*/ 116831 h 121014"/>
                    <a:gd name="connsiteX2" fmla="*/ 4201 w 165098"/>
                    <a:gd name="connsiteY2" fmla="*/ 72764 h 121014"/>
                    <a:gd name="connsiteX3" fmla="*/ 4201 w 165098"/>
                    <a:gd name="connsiteY3" fmla="*/ 52384 h 121014"/>
                    <a:gd name="connsiteX4" fmla="*/ 24581 w 165098"/>
                    <a:gd name="connsiteY4" fmla="*/ 52384 h 121014"/>
                    <a:gd name="connsiteX5" fmla="*/ 58457 w 165098"/>
                    <a:gd name="connsiteY5" fmla="*/ 86261 h 121014"/>
                    <a:gd name="connsiteX6" fmla="*/ 140517 w 165098"/>
                    <a:gd name="connsiteY6" fmla="*/ 4201 h 121014"/>
                    <a:gd name="connsiteX7" fmla="*/ 160897 w 165098"/>
                    <a:gd name="connsiteY7" fmla="*/ 4201 h 121014"/>
                    <a:gd name="connsiteX8" fmla="*/ 160897 w 165098"/>
                    <a:gd name="connsiteY8" fmla="*/ 24581 h 121014"/>
                    <a:gd name="connsiteX9" fmla="*/ 68647 w 165098"/>
                    <a:gd name="connsiteY9" fmla="*/ 116831 h 121014"/>
                    <a:gd name="connsiteX10" fmla="*/ 58457 w 165098"/>
                    <a:gd name="connsiteY10" fmla="*/ 121015 h 12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098" h="121014">
                      <a:moveTo>
                        <a:pt x="58457" y="121015"/>
                      </a:moveTo>
                      <a:cubicBezTo>
                        <a:pt x="54746" y="121015"/>
                        <a:pt x="51102" y="119597"/>
                        <a:pt x="48268" y="116831"/>
                      </a:cubicBezTo>
                      <a:lnTo>
                        <a:pt x="4201" y="72764"/>
                      </a:lnTo>
                      <a:cubicBezTo>
                        <a:pt x="-1400" y="67163"/>
                        <a:pt x="-1400" y="57985"/>
                        <a:pt x="4201" y="52384"/>
                      </a:cubicBezTo>
                      <a:cubicBezTo>
                        <a:pt x="9802" y="46783"/>
                        <a:pt x="18980" y="46783"/>
                        <a:pt x="24581" y="52384"/>
                      </a:cubicBezTo>
                      <a:lnTo>
                        <a:pt x="58457" y="86261"/>
                      </a:lnTo>
                      <a:lnTo>
                        <a:pt x="140517" y="4201"/>
                      </a:lnTo>
                      <a:cubicBezTo>
                        <a:pt x="146118" y="-1400"/>
                        <a:pt x="155296" y="-1400"/>
                        <a:pt x="160897" y="4201"/>
                      </a:cubicBezTo>
                      <a:cubicBezTo>
                        <a:pt x="166498" y="9802"/>
                        <a:pt x="166498" y="18980"/>
                        <a:pt x="160897" y="24581"/>
                      </a:cubicBezTo>
                      <a:lnTo>
                        <a:pt x="68647" y="116831"/>
                      </a:lnTo>
                      <a:cubicBezTo>
                        <a:pt x="65813" y="119665"/>
                        <a:pt x="62169" y="121015"/>
                        <a:pt x="58457" y="121015"/>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609" name="Freeform: Shape 608">
                  <a:extLst>
                    <a:ext uri="{FF2B5EF4-FFF2-40B4-BE49-F238E27FC236}">
                      <a16:creationId xmlns:a16="http://schemas.microsoft.com/office/drawing/2014/main" id="{33E6B394-68B9-9310-7725-E0BF77E7CC55}"/>
                    </a:ext>
                  </a:extLst>
                </p:cNvPr>
                <p:cNvSpPr>
                  <a:spLocks noGrp="1" noRot="1" noMove="1" noResize="1" noEditPoints="1" noAdjustHandles="1" noChangeArrowheads="1" noChangeShapeType="1"/>
                </p:cNvSpPr>
                <p:nvPr/>
              </p:nvSpPr>
              <p:spPr>
                <a:xfrm>
                  <a:off x="1057200" y="2113124"/>
                  <a:ext cx="165098" cy="121014"/>
                </a:xfrm>
                <a:custGeom>
                  <a:avLst/>
                  <a:gdLst>
                    <a:gd name="connsiteX0" fmla="*/ 58457 w 165098"/>
                    <a:gd name="connsiteY0" fmla="*/ 121015 h 121014"/>
                    <a:gd name="connsiteX1" fmla="*/ 48268 w 165098"/>
                    <a:gd name="connsiteY1" fmla="*/ 116831 h 121014"/>
                    <a:gd name="connsiteX2" fmla="*/ 4201 w 165098"/>
                    <a:gd name="connsiteY2" fmla="*/ 72764 h 121014"/>
                    <a:gd name="connsiteX3" fmla="*/ 4201 w 165098"/>
                    <a:gd name="connsiteY3" fmla="*/ 52384 h 121014"/>
                    <a:gd name="connsiteX4" fmla="*/ 24581 w 165098"/>
                    <a:gd name="connsiteY4" fmla="*/ 52384 h 121014"/>
                    <a:gd name="connsiteX5" fmla="*/ 58457 w 165098"/>
                    <a:gd name="connsiteY5" fmla="*/ 86261 h 121014"/>
                    <a:gd name="connsiteX6" fmla="*/ 140517 w 165098"/>
                    <a:gd name="connsiteY6" fmla="*/ 4201 h 121014"/>
                    <a:gd name="connsiteX7" fmla="*/ 160897 w 165098"/>
                    <a:gd name="connsiteY7" fmla="*/ 4201 h 121014"/>
                    <a:gd name="connsiteX8" fmla="*/ 160897 w 165098"/>
                    <a:gd name="connsiteY8" fmla="*/ 24581 h 121014"/>
                    <a:gd name="connsiteX9" fmla="*/ 68647 w 165098"/>
                    <a:gd name="connsiteY9" fmla="*/ 116831 h 121014"/>
                    <a:gd name="connsiteX10" fmla="*/ 58457 w 165098"/>
                    <a:gd name="connsiteY10" fmla="*/ 121015 h 12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098" h="121014">
                      <a:moveTo>
                        <a:pt x="58457" y="121015"/>
                      </a:moveTo>
                      <a:cubicBezTo>
                        <a:pt x="54746" y="121015"/>
                        <a:pt x="51102" y="119597"/>
                        <a:pt x="48268" y="116831"/>
                      </a:cubicBezTo>
                      <a:lnTo>
                        <a:pt x="4201" y="72764"/>
                      </a:lnTo>
                      <a:cubicBezTo>
                        <a:pt x="-1400" y="67163"/>
                        <a:pt x="-1400" y="57985"/>
                        <a:pt x="4201" y="52384"/>
                      </a:cubicBezTo>
                      <a:cubicBezTo>
                        <a:pt x="9802" y="46783"/>
                        <a:pt x="18980" y="46783"/>
                        <a:pt x="24581" y="52384"/>
                      </a:cubicBezTo>
                      <a:lnTo>
                        <a:pt x="58457" y="86261"/>
                      </a:lnTo>
                      <a:lnTo>
                        <a:pt x="140517" y="4201"/>
                      </a:lnTo>
                      <a:cubicBezTo>
                        <a:pt x="146118" y="-1400"/>
                        <a:pt x="155296" y="-1400"/>
                        <a:pt x="160897" y="4201"/>
                      </a:cubicBezTo>
                      <a:cubicBezTo>
                        <a:pt x="166498" y="9802"/>
                        <a:pt x="166498" y="18980"/>
                        <a:pt x="160897" y="24581"/>
                      </a:cubicBezTo>
                      <a:lnTo>
                        <a:pt x="68647" y="116831"/>
                      </a:lnTo>
                      <a:cubicBezTo>
                        <a:pt x="65813" y="119665"/>
                        <a:pt x="62169" y="121015"/>
                        <a:pt x="58457" y="121015"/>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610" name="Freeform: Shape 609">
                  <a:extLst>
                    <a:ext uri="{FF2B5EF4-FFF2-40B4-BE49-F238E27FC236}">
                      <a16:creationId xmlns:a16="http://schemas.microsoft.com/office/drawing/2014/main" id="{E11ECC63-61E3-9639-249B-508DBCAE5B93}"/>
                    </a:ext>
                  </a:extLst>
                </p:cNvPr>
                <p:cNvSpPr>
                  <a:spLocks noGrp="1" noRot="1" noMove="1" noResize="1" noEditPoints="1" noAdjustHandles="1" noChangeArrowheads="1" noChangeShapeType="1"/>
                </p:cNvSpPr>
                <p:nvPr/>
              </p:nvSpPr>
              <p:spPr>
                <a:xfrm>
                  <a:off x="1057200" y="2366861"/>
                  <a:ext cx="165098" cy="121014"/>
                </a:xfrm>
                <a:custGeom>
                  <a:avLst/>
                  <a:gdLst>
                    <a:gd name="connsiteX0" fmla="*/ 58457 w 165098"/>
                    <a:gd name="connsiteY0" fmla="*/ 121015 h 121014"/>
                    <a:gd name="connsiteX1" fmla="*/ 48268 w 165098"/>
                    <a:gd name="connsiteY1" fmla="*/ 116831 h 121014"/>
                    <a:gd name="connsiteX2" fmla="*/ 4201 w 165098"/>
                    <a:gd name="connsiteY2" fmla="*/ 72764 h 121014"/>
                    <a:gd name="connsiteX3" fmla="*/ 4201 w 165098"/>
                    <a:gd name="connsiteY3" fmla="*/ 52384 h 121014"/>
                    <a:gd name="connsiteX4" fmla="*/ 24581 w 165098"/>
                    <a:gd name="connsiteY4" fmla="*/ 52384 h 121014"/>
                    <a:gd name="connsiteX5" fmla="*/ 58457 w 165098"/>
                    <a:gd name="connsiteY5" fmla="*/ 86261 h 121014"/>
                    <a:gd name="connsiteX6" fmla="*/ 140517 w 165098"/>
                    <a:gd name="connsiteY6" fmla="*/ 4201 h 121014"/>
                    <a:gd name="connsiteX7" fmla="*/ 160897 w 165098"/>
                    <a:gd name="connsiteY7" fmla="*/ 4201 h 121014"/>
                    <a:gd name="connsiteX8" fmla="*/ 160897 w 165098"/>
                    <a:gd name="connsiteY8" fmla="*/ 24581 h 121014"/>
                    <a:gd name="connsiteX9" fmla="*/ 68647 w 165098"/>
                    <a:gd name="connsiteY9" fmla="*/ 116831 h 121014"/>
                    <a:gd name="connsiteX10" fmla="*/ 58457 w 165098"/>
                    <a:gd name="connsiteY10" fmla="*/ 121015 h 12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098" h="121014">
                      <a:moveTo>
                        <a:pt x="58457" y="121015"/>
                      </a:moveTo>
                      <a:cubicBezTo>
                        <a:pt x="54746" y="121015"/>
                        <a:pt x="51102" y="119598"/>
                        <a:pt x="48268" y="116831"/>
                      </a:cubicBezTo>
                      <a:lnTo>
                        <a:pt x="4201" y="72764"/>
                      </a:lnTo>
                      <a:cubicBezTo>
                        <a:pt x="-1400" y="67163"/>
                        <a:pt x="-1400" y="57985"/>
                        <a:pt x="4201" y="52384"/>
                      </a:cubicBezTo>
                      <a:cubicBezTo>
                        <a:pt x="9802" y="46783"/>
                        <a:pt x="18980" y="46783"/>
                        <a:pt x="24581" y="52384"/>
                      </a:cubicBezTo>
                      <a:lnTo>
                        <a:pt x="58457" y="86261"/>
                      </a:lnTo>
                      <a:lnTo>
                        <a:pt x="140517" y="4201"/>
                      </a:lnTo>
                      <a:cubicBezTo>
                        <a:pt x="146118" y="-1400"/>
                        <a:pt x="155296" y="-1400"/>
                        <a:pt x="160897" y="4201"/>
                      </a:cubicBezTo>
                      <a:cubicBezTo>
                        <a:pt x="166498" y="9802"/>
                        <a:pt x="166498" y="18980"/>
                        <a:pt x="160897" y="24581"/>
                      </a:cubicBezTo>
                      <a:lnTo>
                        <a:pt x="68647" y="116831"/>
                      </a:lnTo>
                      <a:cubicBezTo>
                        <a:pt x="65813" y="119665"/>
                        <a:pt x="62169" y="121015"/>
                        <a:pt x="58457" y="121015"/>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grpSp>
        </p:grpSp>
        <p:sp>
          <p:nvSpPr>
            <p:cNvPr id="628" name="Google Shape;636;p92">
              <a:extLst>
                <a:ext uri="{FF2B5EF4-FFF2-40B4-BE49-F238E27FC236}">
                  <a16:creationId xmlns:a16="http://schemas.microsoft.com/office/drawing/2014/main" id="{CE72A0CF-5209-F1BE-DE83-0970D3466182}"/>
                </a:ext>
              </a:extLst>
            </p:cNvPr>
            <p:cNvSpPr>
              <a:spLocks noGrp="1" noRot="1" noMove="1" noResize="1" noEditPoints="1" noAdjustHandles="1" noChangeArrowheads="1" noChangeShapeType="1"/>
            </p:cNvSpPr>
            <p:nvPr/>
          </p:nvSpPr>
          <p:spPr>
            <a:xfrm>
              <a:off x="3928051" y="1283330"/>
              <a:ext cx="1260000" cy="1620000"/>
            </a:xfrm>
            <a:prstGeom prst="roundRect">
              <a:avLst>
                <a:gd name="adj" fmla="val 5423"/>
              </a:avLst>
            </a:prstGeom>
            <a:gradFill>
              <a:gsLst>
                <a:gs pos="0">
                  <a:srgbClr val="E7F4FC"/>
                </a:gs>
                <a:gs pos="100000">
                  <a:srgbClr val="CCECFF"/>
                </a:gs>
              </a:gsLst>
              <a:lin ang="16200038" scaled="0"/>
            </a:gradFill>
            <a:ln>
              <a:noFill/>
            </a:ln>
          </p:spPr>
          <p:txBody>
            <a:bodyPr spcFirstLastPara="1" wrap="square" lIns="91425" tIns="91425" rIns="91425" bIns="91425" anchor="ctr" anchorCtr="0">
              <a:noAutofit/>
            </a:bodyPr>
            <a:lstStyle/>
            <a:p>
              <a:pPr algn="ctr">
                <a:buSzPts val="1400"/>
              </a:pPr>
              <a:endParaRPr lang="en-US" noProof="0">
                <a:solidFill>
                  <a:srgbClr val="122733"/>
                </a:solidFill>
                <a:latin typeface="Inter"/>
                <a:ea typeface="Inter"/>
                <a:sym typeface="Inter"/>
              </a:endParaRPr>
            </a:p>
          </p:txBody>
        </p:sp>
        <p:sp>
          <p:nvSpPr>
            <p:cNvPr id="629" name="Google Shape;641;p92">
              <a:extLst>
                <a:ext uri="{FF2B5EF4-FFF2-40B4-BE49-F238E27FC236}">
                  <a16:creationId xmlns:a16="http://schemas.microsoft.com/office/drawing/2014/main" id="{4BCE551C-6F9A-C4C8-BCA9-294A27247B19}"/>
                </a:ext>
              </a:extLst>
            </p:cNvPr>
            <p:cNvSpPr txBox="1">
              <a:spLocks noGrp="1" noRot="1" noMove="1" noResize="1" noEditPoints="1" noAdjustHandles="1" noChangeArrowheads="1" noChangeShapeType="1"/>
            </p:cNvSpPr>
            <p:nvPr/>
          </p:nvSpPr>
          <p:spPr>
            <a:xfrm>
              <a:off x="3928051" y="1276350"/>
              <a:ext cx="1260000" cy="492412"/>
            </a:xfrm>
            <a:prstGeom prst="rect">
              <a:avLst/>
            </a:prstGeom>
            <a:noFill/>
            <a:ln>
              <a:noFill/>
            </a:ln>
          </p:spPr>
          <p:txBody>
            <a:bodyPr spcFirstLastPara="1" wrap="square" lIns="91425" tIns="91425" rIns="91425" bIns="91425" anchor="t" anchorCtr="0">
              <a:spAutoFit/>
            </a:bodyPr>
            <a:lstStyle/>
            <a:p>
              <a:pPr algn="ctr"/>
              <a:r>
                <a:rPr lang="en-US" sz="1000" b="1" noProof="0">
                  <a:solidFill>
                    <a:srgbClr val="121212"/>
                  </a:solidFill>
                  <a:latin typeface="+mj-lt"/>
                  <a:sym typeface="Montserrat"/>
                </a:rPr>
                <a:t>Importance of Note-Taking</a:t>
              </a:r>
            </a:p>
          </p:txBody>
        </p:sp>
        <p:sp>
          <p:nvSpPr>
            <p:cNvPr id="630" name="TextBox 629">
              <a:extLst>
                <a:ext uri="{FF2B5EF4-FFF2-40B4-BE49-F238E27FC236}">
                  <a16:creationId xmlns:a16="http://schemas.microsoft.com/office/drawing/2014/main" id="{CF20EEEC-A8F7-BADD-780B-2D52D2218A83}"/>
                </a:ext>
              </a:extLst>
            </p:cNvPr>
            <p:cNvSpPr txBox="1">
              <a:spLocks noGrp="1" noRot="1" noMove="1" noResize="1" noEditPoints="1" noAdjustHandles="1" noChangeArrowheads="1" noChangeShapeType="1"/>
            </p:cNvSpPr>
            <p:nvPr/>
          </p:nvSpPr>
          <p:spPr>
            <a:xfrm>
              <a:off x="3928051" y="1962000"/>
              <a:ext cx="1260000" cy="246221"/>
            </a:xfrm>
            <a:prstGeom prst="rect">
              <a:avLst/>
            </a:prstGeom>
            <a:noFill/>
          </p:spPr>
          <p:txBody>
            <a:bodyPr wrap="square" rtlCol="0">
              <a:spAutoFit/>
            </a:bodyPr>
            <a:lstStyle/>
            <a:p>
              <a:pPr algn="ctr"/>
              <a:r>
                <a:rPr lang="en-US" sz="1000" noProof="0">
                  <a:solidFill>
                    <a:srgbClr val="121212"/>
                  </a:solidFill>
                  <a:latin typeface="+mj-lt"/>
                  <a:ea typeface="Inter" panose="020B0604020202020204" charset="0"/>
                  <a:sym typeface="Montserrat"/>
                </a:rPr>
                <a:t>35 mins</a:t>
              </a:r>
            </a:p>
          </p:txBody>
        </p:sp>
        <p:sp>
          <p:nvSpPr>
            <p:cNvPr id="635" name="Google Shape;634;p92">
              <a:extLst>
                <a:ext uri="{FF2B5EF4-FFF2-40B4-BE49-F238E27FC236}">
                  <a16:creationId xmlns:a16="http://schemas.microsoft.com/office/drawing/2014/main" id="{55773FBF-94A0-754E-84AB-F70323D0639F}"/>
                </a:ext>
              </a:extLst>
            </p:cNvPr>
            <p:cNvSpPr>
              <a:spLocks noGrp="1" noRot="1" noMove="1" noResize="1" noEditPoints="1" noAdjustHandles="1" noChangeArrowheads="1" noChangeShapeType="1"/>
            </p:cNvSpPr>
            <p:nvPr/>
          </p:nvSpPr>
          <p:spPr>
            <a:xfrm>
              <a:off x="2492858" y="3123159"/>
              <a:ext cx="1260000" cy="1620000"/>
            </a:xfrm>
            <a:prstGeom prst="roundRect">
              <a:avLst>
                <a:gd name="adj" fmla="val 5423"/>
              </a:avLst>
            </a:prstGeom>
            <a:gradFill>
              <a:gsLst>
                <a:gs pos="0">
                  <a:srgbClr val="E7F4FC"/>
                </a:gs>
                <a:gs pos="100000">
                  <a:srgbClr val="CCECFF"/>
                </a:gs>
              </a:gsLst>
              <a:lin ang="16200038" scaled="0"/>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a:ln>
                  <a:noFill/>
                </a:ln>
                <a:solidFill>
                  <a:srgbClr val="122733"/>
                </a:solidFill>
                <a:effectLst/>
                <a:uLnTx/>
                <a:uFillTx/>
                <a:latin typeface="Inter"/>
                <a:ea typeface="Inter"/>
                <a:cs typeface="Inter"/>
                <a:sym typeface="Inter"/>
              </a:endParaRPr>
            </a:p>
          </p:txBody>
        </p:sp>
        <p:sp>
          <p:nvSpPr>
            <p:cNvPr id="636" name="Google Shape;639;p92">
              <a:extLst>
                <a:ext uri="{FF2B5EF4-FFF2-40B4-BE49-F238E27FC236}">
                  <a16:creationId xmlns:a16="http://schemas.microsoft.com/office/drawing/2014/main" id="{1192F132-7B6C-22D8-2232-EB4640E50771}"/>
                </a:ext>
              </a:extLst>
            </p:cNvPr>
            <p:cNvSpPr txBox="1">
              <a:spLocks noGrp="1" noRot="1" noMove="1" noResize="1" noEditPoints="1" noAdjustHandles="1" noChangeArrowheads="1" noChangeShapeType="1"/>
            </p:cNvSpPr>
            <p:nvPr/>
          </p:nvSpPr>
          <p:spPr>
            <a:xfrm>
              <a:off x="2492858" y="3123159"/>
              <a:ext cx="1260000" cy="361607"/>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lnSpc>
                  <a:spcPct val="115000"/>
                </a:lnSpc>
                <a:buNone/>
                <a:defRPr sz="1000" b="1">
                  <a:solidFill>
                    <a:srgbClr val="122733"/>
                  </a:solidFill>
                  <a:latin typeface="Montserrat"/>
                  <a:ea typeface="Montserrat"/>
                  <a:cs typeface="Montserrat"/>
                </a:defRPr>
              </a:lvl1p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noProof="0">
                  <a:solidFill>
                    <a:srgbClr val="121212"/>
                  </a:solidFill>
                  <a:latin typeface="+mj-lt"/>
                  <a:sym typeface="Montserrat"/>
                </a:rPr>
                <a:t>Retail Card</a:t>
              </a:r>
              <a:endParaRPr kumimoji="0" lang="en-US" sz="1000" b="1" i="0" u="none" strike="noStrike" kern="0" cap="none" spc="0" normalizeH="0" baseline="0" noProof="0">
                <a:ln>
                  <a:noFill/>
                </a:ln>
                <a:solidFill>
                  <a:srgbClr val="121212"/>
                </a:solidFill>
                <a:effectLst/>
                <a:uLnTx/>
                <a:uFillTx/>
                <a:latin typeface="+mj-lt"/>
                <a:sym typeface="Montserrat"/>
              </a:endParaRPr>
            </a:p>
          </p:txBody>
        </p:sp>
        <p:sp>
          <p:nvSpPr>
            <p:cNvPr id="637" name="TextBox 636">
              <a:extLst>
                <a:ext uri="{FF2B5EF4-FFF2-40B4-BE49-F238E27FC236}">
                  <a16:creationId xmlns:a16="http://schemas.microsoft.com/office/drawing/2014/main" id="{463076D8-6449-CC39-B00C-484D0C7FABB7}"/>
                </a:ext>
              </a:extLst>
            </p:cNvPr>
            <p:cNvSpPr txBox="1">
              <a:spLocks noGrp="1" noRot="1" noMove="1" noResize="1" noEditPoints="1" noAdjustHandles="1" noChangeArrowheads="1" noChangeShapeType="1"/>
            </p:cNvSpPr>
            <p:nvPr/>
          </p:nvSpPr>
          <p:spPr>
            <a:xfrm>
              <a:off x="2492858" y="3733200"/>
              <a:ext cx="12600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121212"/>
                  </a:solidFill>
                  <a:effectLst/>
                  <a:uLnTx/>
                  <a:uFillTx/>
                  <a:latin typeface="+mj-lt"/>
                  <a:ea typeface="Inter" panose="020B0604020202020204" charset="0"/>
                  <a:cs typeface="Arial"/>
                  <a:sym typeface="Montserrat"/>
                </a:rPr>
                <a:t>30 mins</a:t>
              </a:r>
            </a:p>
          </p:txBody>
        </p:sp>
        <p:sp>
          <p:nvSpPr>
            <p:cNvPr id="638" name="Google Shape;636;p92">
              <a:extLst>
                <a:ext uri="{FF2B5EF4-FFF2-40B4-BE49-F238E27FC236}">
                  <a16:creationId xmlns:a16="http://schemas.microsoft.com/office/drawing/2014/main" id="{765DD674-D824-94D4-1EE9-8F1FA880046F}"/>
                </a:ext>
              </a:extLst>
            </p:cNvPr>
            <p:cNvSpPr>
              <a:spLocks noGrp="1" noRot="1" noMove="1" noResize="1" noEditPoints="1" noAdjustHandles="1" noChangeArrowheads="1" noChangeShapeType="1"/>
            </p:cNvSpPr>
            <p:nvPr/>
          </p:nvSpPr>
          <p:spPr>
            <a:xfrm>
              <a:off x="5361672" y="3123159"/>
              <a:ext cx="1260000" cy="1620000"/>
            </a:xfrm>
            <a:prstGeom prst="roundRect">
              <a:avLst>
                <a:gd name="adj" fmla="val 5423"/>
              </a:avLst>
            </a:prstGeom>
            <a:gradFill>
              <a:gsLst>
                <a:gs pos="0">
                  <a:srgbClr val="E7F4FC"/>
                </a:gs>
                <a:gs pos="100000">
                  <a:srgbClr val="CCECFF"/>
                </a:gs>
              </a:gsLst>
              <a:lin ang="16200038" scaled="0"/>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a:ln>
                  <a:noFill/>
                </a:ln>
                <a:solidFill>
                  <a:srgbClr val="122733"/>
                </a:solidFill>
                <a:effectLst/>
                <a:uLnTx/>
                <a:uFillTx/>
                <a:latin typeface="Inter"/>
                <a:ea typeface="Inter"/>
                <a:cs typeface="Inter"/>
                <a:sym typeface="Inter"/>
              </a:endParaRPr>
            </a:p>
          </p:txBody>
        </p:sp>
        <p:sp>
          <p:nvSpPr>
            <p:cNvPr id="639" name="Google Shape;641;p92">
              <a:extLst>
                <a:ext uri="{FF2B5EF4-FFF2-40B4-BE49-F238E27FC236}">
                  <a16:creationId xmlns:a16="http://schemas.microsoft.com/office/drawing/2014/main" id="{E372B865-A259-F7AB-760D-374F0381B5BB}"/>
                </a:ext>
              </a:extLst>
            </p:cNvPr>
            <p:cNvSpPr txBox="1">
              <a:spLocks noGrp="1" noRot="1" noMove="1" noResize="1" noEditPoints="1" noAdjustHandles="1" noChangeArrowheads="1" noChangeShapeType="1"/>
            </p:cNvSpPr>
            <p:nvPr/>
          </p:nvSpPr>
          <p:spPr>
            <a:xfrm>
              <a:off x="5361672" y="3123159"/>
              <a:ext cx="1260000" cy="338524"/>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122733"/>
                  </a:solidFill>
                  <a:effectLst/>
                  <a:uLnTx/>
                  <a:uFillTx/>
                  <a:latin typeface="+mj-lt"/>
                  <a:ea typeface="Montserrat"/>
                  <a:cs typeface="Montserrat"/>
                  <a:sym typeface="Montserrat"/>
                </a:rPr>
                <a:t>Assessment</a:t>
              </a:r>
            </a:p>
          </p:txBody>
        </p:sp>
        <p:sp>
          <p:nvSpPr>
            <p:cNvPr id="128" name="TextBox 127">
              <a:extLst>
                <a:ext uri="{FF2B5EF4-FFF2-40B4-BE49-F238E27FC236}">
                  <a16:creationId xmlns:a16="http://schemas.microsoft.com/office/drawing/2014/main" id="{9EC5D5B1-7281-8D11-A266-0CCE31E65A3F}"/>
                </a:ext>
              </a:extLst>
            </p:cNvPr>
            <p:cNvSpPr txBox="1">
              <a:spLocks noGrp="1" noRot="1" noMove="1" noResize="1" noEditPoints="1" noAdjustHandles="1" noChangeArrowheads="1" noChangeShapeType="1"/>
            </p:cNvSpPr>
            <p:nvPr/>
          </p:nvSpPr>
          <p:spPr>
            <a:xfrm>
              <a:off x="5361672" y="3733200"/>
              <a:ext cx="12600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121212"/>
                  </a:solidFill>
                  <a:effectLst/>
                  <a:uLnTx/>
                  <a:uFillTx/>
                  <a:latin typeface="+mj-lt"/>
                  <a:ea typeface="Inter" panose="020B0604020202020204" charset="0"/>
                  <a:cs typeface="Arial"/>
                  <a:sym typeface="Montserrat"/>
                </a:rPr>
                <a:t>60 mins</a:t>
              </a:r>
            </a:p>
          </p:txBody>
        </p:sp>
        <p:sp>
          <p:nvSpPr>
            <p:cNvPr id="129" name="Google Shape;635;p92">
              <a:extLst>
                <a:ext uri="{FF2B5EF4-FFF2-40B4-BE49-F238E27FC236}">
                  <a16:creationId xmlns:a16="http://schemas.microsoft.com/office/drawing/2014/main" id="{55E669EA-1713-1BB5-C5DA-0DFF31237DA4}"/>
                </a:ext>
              </a:extLst>
            </p:cNvPr>
            <p:cNvSpPr>
              <a:spLocks noGrp="1" noRot="1" noMove="1" noResize="1" noEditPoints="1" noAdjustHandles="1" noChangeArrowheads="1" noChangeShapeType="1"/>
            </p:cNvSpPr>
            <p:nvPr/>
          </p:nvSpPr>
          <p:spPr>
            <a:xfrm>
              <a:off x="3928051" y="3123159"/>
              <a:ext cx="1260000" cy="1620000"/>
            </a:xfrm>
            <a:prstGeom prst="roundRect">
              <a:avLst>
                <a:gd name="adj" fmla="val 5423"/>
              </a:avLst>
            </a:prstGeom>
            <a:gradFill>
              <a:gsLst>
                <a:gs pos="0">
                  <a:srgbClr val="E7F4FC"/>
                </a:gs>
                <a:gs pos="100000">
                  <a:srgbClr val="CCECFF"/>
                </a:gs>
              </a:gsLst>
              <a:lin ang="16200038" scaled="0"/>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400" b="0" i="0" u="none" strike="noStrike" kern="0" cap="none" spc="0" normalizeH="0" baseline="0" noProof="0">
                <a:ln>
                  <a:noFill/>
                </a:ln>
                <a:solidFill>
                  <a:srgbClr val="122733"/>
                </a:solidFill>
                <a:effectLst/>
                <a:uLnTx/>
                <a:uFillTx/>
                <a:latin typeface="Inter"/>
                <a:ea typeface="Inter"/>
                <a:cs typeface="Inter"/>
                <a:sym typeface="Inter"/>
              </a:endParaRPr>
            </a:p>
          </p:txBody>
        </p:sp>
        <p:sp>
          <p:nvSpPr>
            <p:cNvPr id="130" name="Google Shape;640;p92">
              <a:extLst>
                <a:ext uri="{FF2B5EF4-FFF2-40B4-BE49-F238E27FC236}">
                  <a16:creationId xmlns:a16="http://schemas.microsoft.com/office/drawing/2014/main" id="{12A6584A-1096-B300-6015-9738FBF0A470}"/>
                </a:ext>
              </a:extLst>
            </p:cNvPr>
            <p:cNvSpPr txBox="1">
              <a:spLocks noGrp="1" noRot="1" noMove="1" noResize="1" noEditPoints="1" noAdjustHandles="1" noChangeArrowheads="1" noChangeShapeType="1"/>
            </p:cNvSpPr>
            <p:nvPr/>
          </p:nvSpPr>
          <p:spPr>
            <a:xfrm>
              <a:off x="3928051" y="3123159"/>
              <a:ext cx="1260000" cy="361607"/>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122733"/>
                  </a:solidFill>
                  <a:effectLst/>
                  <a:uLnTx/>
                  <a:uFillTx/>
                  <a:latin typeface="+mj-lt"/>
                  <a:ea typeface="Montserrat"/>
                  <a:cs typeface="Montserrat"/>
                  <a:sym typeface="Montserrat"/>
                </a:rPr>
                <a:t>Contact Drivers</a:t>
              </a:r>
            </a:p>
          </p:txBody>
        </p:sp>
        <p:sp>
          <p:nvSpPr>
            <p:cNvPr id="131" name="TextBox 130">
              <a:extLst>
                <a:ext uri="{FF2B5EF4-FFF2-40B4-BE49-F238E27FC236}">
                  <a16:creationId xmlns:a16="http://schemas.microsoft.com/office/drawing/2014/main" id="{2ABF8F35-7B27-2EE0-C0EA-0B8FF8D829DC}"/>
                </a:ext>
              </a:extLst>
            </p:cNvPr>
            <p:cNvSpPr txBox="1">
              <a:spLocks noGrp="1" noRot="1" noMove="1" noResize="1" noEditPoints="1" noAdjustHandles="1" noChangeArrowheads="1" noChangeShapeType="1"/>
            </p:cNvSpPr>
            <p:nvPr/>
          </p:nvSpPr>
          <p:spPr>
            <a:xfrm>
              <a:off x="3928051" y="3733200"/>
              <a:ext cx="12600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121212"/>
                  </a:solidFill>
                  <a:effectLst/>
                  <a:uLnTx/>
                  <a:uFillTx/>
                  <a:latin typeface="+mj-lt"/>
                  <a:ea typeface="Inter" panose="020B0604020202020204" charset="0"/>
                  <a:cs typeface="Arial"/>
                  <a:sym typeface="Montserrat"/>
                </a:rPr>
                <a:t>40 mins</a:t>
              </a:r>
            </a:p>
          </p:txBody>
        </p:sp>
        <p:grpSp>
          <p:nvGrpSpPr>
            <p:cNvPr id="132" name="Group 131">
              <a:extLst>
                <a:ext uri="{FF2B5EF4-FFF2-40B4-BE49-F238E27FC236}">
                  <a16:creationId xmlns:a16="http://schemas.microsoft.com/office/drawing/2014/main" id="{CD356A58-3003-CD01-3D62-76509CAF4868}"/>
                </a:ext>
              </a:extLst>
            </p:cNvPr>
            <p:cNvGrpSpPr>
              <a:grpSpLocks noGrp="1" noUngrp="1" noRot="1" noMove="1" noResize="1"/>
            </p:cNvGrpSpPr>
            <p:nvPr/>
          </p:nvGrpSpPr>
          <p:grpSpPr>
            <a:xfrm>
              <a:off x="4378051" y="4179609"/>
              <a:ext cx="359999" cy="360001"/>
              <a:chOff x="4427628" y="4047084"/>
              <a:chExt cx="420281" cy="420281"/>
            </a:xfrm>
          </p:grpSpPr>
          <p:sp>
            <p:nvSpPr>
              <p:cNvPr id="133" name="Freeform: Shape 132">
                <a:extLst>
                  <a:ext uri="{FF2B5EF4-FFF2-40B4-BE49-F238E27FC236}">
                    <a16:creationId xmlns:a16="http://schemas.microsoft.com/office/drawing/2014/main" id="{D08B7284-8312-CBD6-F749-9CD145D66C17}"/>
                  </a:ext>
                </a:extLst>
              </p:cNvPr>
              <p:cNvSpPr>
                <a:spLocks noGrp="1" noRot="1" noMove="1" noResize="1" noEditPoints="1" noAdjustHandles="1" noChangeArrowheads="1" noChangeShapeType="1"/>
              </p:cNvSpPr>
              <p:nvPr/>
            </p:nvSpPr>
            <p:spPr>
              <a:xfrm>
                <a:off x="4560980" y="4175652"/>
                <a:ext cx="165556" cy="165537"/>
              </a:xfrm>
              <a:custGeom>
                <a:avLst/>
                <a:gdLst>
                  <a:gd name="connsiteX0" fmla="*/ 317023 w 593416"/>
                  <a:gd name="connsiteY0" fmla="*/ 773 h 593346"/>
                  <a:gd name="connsiteX1" fmla="*/ 296849 w 593416"/>
                  <a:gd name="connsiteY1" fmla="*/ 0 h 593346"/>
                  <a:gd name="connsiteX2" fmla="*/ 125825 w 593416"/>
                  <a:gd name="connsiteY2" fmla="*/ 54337 h 593346"/>
                  <a:gd name="connsiteX3" fmla="*/ 61507 w 593416"/>
                  <a:gd name="connsiteY3" fmla="*/ 116336 h 593346"/>
                  <a:gd name="connsiteX4" fmla="*/ 0 w 593416"/>
                  <a:gd name="connsiteY4" fmla="*/ 296779 h 593346"/>
                  <a:gd name="connsiteX5" fmla="*/ 22494 w 593416"/>
                  <a:gd name="connsiteY5" fmla="*/ 409319 h 593346"/>
                  <a:gd name="connsiteX6" fmla="*/ 74581 w 593416"/>
                  <a:gd name="connsiteY6" fmla="*/ 492757 h 593346"/>
                  <a:gd name="connsiteX7" fmla="*/ 239419 w 593416"/>
                  <a:gd name="connsiteY7" fmla="*/ 587723 h 593346"/>
                  <a:gd name="connsiteX8" fmla="*/ 296849 w 593416"/>
                  <a:gd name="connsiteY8" fmla="*/ 593347 h 593346"/>
                  <a:gd name="connsiteX9" fmla="*/ 593417 w 593416"/>
                  <a:gd name="connsiteY9" fmla="*/ 296779 h 593346"/>
                  <a:gd name="connsiteX10" fmla="*/ 317023 w 593416"/>
                  <a:gd name="connsiteY10" fmla="*/ 703 h 593346"/>
                  <a:gd name="connsiteX11" fmla="*/ 259594 w 593416"/>
                  <a:gd name="connsiteY11" fmla="*/ 141852 h 593346"/>
                  <a:gd name="connsiteX12" fmla="*/ 285602 w 593416"/>
                  <a:gd name="connsiteY12" fmla="*/ 147686 h 593346"/>
                  <a:gd name="connsiteX13" fmla="*/ 296849 w 593416"/>
                  <a:gd name="connsiteY13" fmla="*/ 146632 h 593346"/>
                  <a:gd name="connsiteX14" fmla="*/ 357583 w 593416"/>
                  <a:gd name="connsiteY14" fmla="*/ 207366 h 593346"/>
                  <a:gd name="connsiteX15" fmla="*/ 296849 w 593416"/>
                  <a:gd name="connsiteY15" fmla="*/ 268099 h 593346"/>
                  <a:gd name="connsiteX16" fmla="*/ 270840 w 593416"/>
                  <a:gd name="connsiteY16" fmla="*/ 262265 h 593346"/>
                  <a:gd name="connsiteX17" fmla="*/ 259594 w 593416"/>
                  <a:gd name="connsiteY17" fmla="*/ 263319 h 593346"/>
                  <a:gd name="connsiteX18" fmla="*/ 199141 w 593416"/>
                  <a:gd name="connsiteY18" fmla="*/ 202586 h 593346"/>
                  <a:gd name="connsiteX19" fmla="*/ 259594 w 593416"/>
                  <a:gd name="connsiteY19" fmla="*/ 141852 h 59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3416" h="593346">
                    <a:moveTo>
                      <a:pt x="317023" y="773"/>
                    </a:moveTo>
                    <a:cubicBezTo>
                      <a:pt x="310416" y="281"/>
                      <a:pt x="303527" y="0"/>
                      <a:pt x="296849" y="0"/>
                    </a:cubicBezTo>
                    <a:cubicBezTo>
                      <a:pt x="233304" y="0"/>
                      <a:pt x="174328" y="20174"/>
                      <a:pt x="125825" y="54337"/>
                    </a:cubicBezTo>
                    <a:cubicBezTo>
                      <a:pt x="101293" y="71699"/>
                      <a:pt x="79643" y="92647"/>
                      <a:pt x="61507" y="116336"/>
                    </a:cubicBezTo>
                    <a:cubicBezTo>
                      <a:pt x="22986" y="166384"/>
                      <a:pt x="0" y="228875"/>
                      <a:pt x="0" y="296779"/>
                    </a:cubicBezTo>
                    <a:cubicBezTo>
                      <a:pt x="0" y="336565"/>
                      <a:pt x="7943" y="374594"/>
                      <a:pt x="22494" y="409319"/>
                    </a:cubicBezTo>
                    <a:cubicBezTo>
                      <a:pt x="35006" y="440177"/>
                      <a:pt x="52580" y="468295"/>
                      <a:pt x="74581" y="492757"/>
                    </a:cubicBezTo>
                    <a:cubicBezTo>
                      <a:pt x="116687" y="540767"/>
                      <a:pt x="174398" y="574930"/>
                      <a:pt x="239419" y="587723"/>
                    </a:cubicBezTo>
                    <a:cubicBezTo>
                      <a:pt x="258047" y="591519"/>
                      <a:pt x="277167" y="593347"/>
                      <a:pt x="296849" y="593347"/>
                    </a:cubicBezTo>
                    <a:cubicBezTo>
                      <a:pt x="460422" y="593347"/>
                      <a:pt x="593417" y="460352"/>
                      <a:pt x="593417" y="296779"/>
                    </a:cubicBezTo>
                    <a:cubicBezTo>
                      <a:pt x="593417" y="133206"/>
                      <a:pt x="471177" y="10966"/>
                      <a:pt x="317023" y="703"/>
                    </a:cubicBezTo>
                    <a:close/>
                    <a:moveTo>
                      <a:pt x="259594" y="141852"/>
                    </a:moveTo>
                    <a:cubicBezTo>
                      <a:pt x="269013" y="141852"/>
                      <a:pt x="277729" y="143891"/>
                      <a:pt x="285602" y="147686"/>
                    </a:cubicBezTo>
                    <a:cubicBezTo>
                      <a:pt x="289187" y="146913"/>
                      <a:pt x="292983" y="146632"/>
                      <a:pt x="296849" y="146632"/>
                    </a:cubicBezTo>
                    <a:cubicBezTo>
                      <a:pt x="330309" y="146632"/>
                      <a:pt x="357583" y="173906"/>
                      <a:pt x="357583" y="207366"/>
                    </a:cubicBezTo>
                    <a:cubicBezTo>
                      <a:pt x="357583" y="240825"/>
                      <a:pt x="330309" y="268099"/>
                      <a:pt x="296849" y="268099"/>
                    </a:cubicBezTo>
                    <a:cubicBezTo>
                      <a:pt x="287430" y="268099"/>
                      <a:pt x="278714" y="266061"/>
                      <a:pt x="270840" y="262265"/>
                    </a:cubicBezTo>
                    <a:cubicBezTo>
                      <a:pt x="267256" y="263038"/>
                      <a:pt x="263460" y="263319"/>
                      <a:pt x="259594" y="263319"/>
                    </a:cubicBezTo>
                    <a:cubicBezTo>
                      <a:pt x="226134" y="263319"/>
                      <a:pt x="199141" y="236045"/>
                      <a:pt x="199141" y="202586"/>
                    </a:cubicBezTo>
                    <a:cubicBezTo>
                      <a:pt x="199141" y="169126"/>
                      <a:pt x="226204" y="141852"/>
                      <a:pt x="259594" y="141852"/>
                    </a:cubicBezTo>
                    <a:close/>
                  </a:path>
                </a:pathLst>
              </a:custGeom>
              <a:solidFill>
                <a:srgbClr val="121212"/>
              </a:solidFill>
              <a:ln w="0" cap="flat">
                <a:no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noProof="0">
                  <a:latin typeface="Inter" panose="020B0502030000000004" pitchFamily="34" charset="0"/>
                  <a:ea typeface="Inter" panose="020B0502030000000004" pitchFamily="34" charset="0"/>
                </a:endParaRPr>
              </a:p>
            </p:txBody>
          </p:sp>
          <p:sp>
            <p:nvSpPr>
              <p:cNvPr id="134" name="Freeform: Shape 133">
                <a:extLst>
                  <a:ext uri="{FF2B5EF4-FFF2-40B4-BE49-F238E27FC236}">
                    <a16:creationId xmlns:a16="http://schemas.microsoft.com/office/drawing/2014/main" id="{2E16A48F-60A7-20D4-153C-AEA65535F426}"/>
                  </a:ext>
                </a:extLst>
              </p:cNvPr>
              <p:cNvSpPr>
                <a:spLocks noGrp="1" noRot="1" noMove="1" noResize="1" noEditPoints="1" noAdjustHandles="1" noChangeArrowheads="1" noChangeShapeType="1"/>
              </p:cNvSpPr>
              <p:nvPr/>
            </p:nvSpPr>
            <p:spPr>
              <a:xfrm>
                <a:off x="4557372" y="4180986"/>
                <a:ext cx="152573" cy="152574"/>
              </a:xfrm>
              <a:custGeom>
                <a:avLst/>
                <a:gdLst>
                  <a:gd name="connsiteX0" fmla="*/ 273301 w 546882"/>
                  <a:gd name="connsiteY0" fmla="*/ 0 h 546882"/>
                  <a:gd name="connsiteX1" fmla="*/ 138829 w 546882"/>
                  <a:gd name="connsiteY1" fmla="*/ 35217 h 546882"/>
                  <a:gd name="connsiteX2" fmla="*/ 0 w 546882"/>
                  <a:gd name="connsiteY2" fmla="*/ 273582 h 546882"/>
                  <a:gd name="connsiteX3" fmla="*/ 87515 w 546882"/>
                  <a:gd name="connsiteY3" fmla="*/ 473637 h 546882"/>
                  <a:gd name="connsiteX4" fmla="*/ 273301 w 546882"/>
                  <a:gd name="connsiteY4" fmla="*/ 546883 h 546882"/>
                  <a:gd name="connsiteX5" fmla="*/ 546883 w 546882"/>
                  <a:gd name="connsiteY5" fmla="*/ 273582 h 546882"/>
                  <a:gd name="connsiteX6" fmla="*/ 273301 w 546882"/>
                  <a:gd name="connsiteY6" fmla="*/ 0 h 546882"/>
                  <a:gd name="connsiteX7" fmla="*/ 212075 w 546882"/>
                  <a:gd name="connsiteY7" fmla="*/ 183536 h 546882"/>
                  <a:gd name="connsiteX8" fmla="*/ 272528 w 546882"/>
                  <a:gd name="connsiteY8" fmla="*/ 122803 h 546882"/>
                  <a:gd name="connsiteX9" fmla="*/ 298536 w 546882"/>
                  <a:gd name="connsiteY9" fmla="*/ 128637 h 546882"/>
                  <a:gd name="connsiteX10" fmla="*/ 333261 w 546882"/>
                  <a:gd name="connsiteY10" fmla="*/ 183536 h 546882"/>
                  <a:gd name="connsiteX11" fmla="*/ 283774 w 546882"/>
                  <a:gd name="connsiteY11" fmla="*/ 243285 h 546882"/>
                  <a:gd name="connsiteX12" fmla="*/ 272528 w 546882"/>
                  <a:gd name="connsiteY12" fmla="*/ 244340 h 546882"/>
                  <a:gd name="connsiteX13" fmla="*/ 212075 w 546882"/>
                  <a:gd name="connsiteY13" fmla="*/ 183606 h 54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6882" h="546882">
                    <a:moveTo>
                      <a:pt x="273301" y="0"/>
                    </a:moveTo>
                    <a:cubicBezTo>
                      <a:pt x="224306" y="0"/>
                      <a:pt x="178616" y="12793"/>
                      <a:pt x="138829" y="35217"/>
                    </a:cubicBezTo>
                    <a:cubicBezTo>
                      <a:pt x="55883" y="82173"/>
                      <a:pt x="0" y="171516"/>
                      <a:pt x="0" y="273582"/>
                    </a:cubicBezTo>
                    <a:cubicBezTo>
                      <a:pt x="0" y="352662"/>
                      <a:pt x="33671" y="423869"/>
                      <a:pt x="87515" y="473637"/>
                    </a:cubicBezTo>
                    <a:cubicBezTo>
                      <a:pt x="136018" y="519047"/>
                      <a:pt x="201602" y="546883"/>
                      <a:pt x="273301" y="546883"/>
                    </a:cubicBezTo>
                    <a:cubicBezTo>
                      <a:pt x="424150" y="546883"/>
                      <a:pt x="546883" y="424361"/>
                      <a:pt x="546883" y="273582"/>
                    </a:cubicBezTo>
                    <a:cubicBezTo>
                      <a:pt x="546883" y="122803"/>
                      <a:pt x="424150" y="0"/>
                      <a:pt x="273301" y="0"/>
                    </a:cubicBezTo>
                    <a:close/>
                    <a:moveTo>
                      <a:pt x="212075" y="183536"/>
                    </a:moveTo>
                    <a:cubicBezTo>
                      <a:pt x="212075" y="150076"/>
                      <a:pt x="239138" y="122803"/>
                      <a:pt x="272528" y="122803"/>
                    </a:cubicBezTo>
                    <a:cubicBezTo>
                      <a:pt x="281947" y="122803"/>
                      <a:pt x="290663" y="124841"/>
                      <a:pt x="298536" y="128637"/>
                    </a:cubicBezTo>
                    <a:cubicBezTo>
                      <a:pt x="319202" y="138337"/>
                      <a:pt x="333261" y="159285"/>
                      <a:pt x="333261" y="183536"/>
                    </a:cubicBezTo>
                    <a:cubicBezTo>
                      <a:pt x="333261" y="213130"/>
                      <a:pt x="312103" y="237873"/>
                      <a:pt x="283774" y="243285"/>
                    </a:cubicBezTo>
                    <a:cubicBezTo>
                      <a:pt x="280190" y="244059"/>
                      <a:pt x="276394" y="244340"/>
                      <a:pt x="272528" y="244340"/>
                    </a:cubicBezTo>
                    <a:cubicBezTo>
                      <a:pt x="239068" y="244340"/>
                      <a:pt x="212075" y="217066"/>
                      <a:pt x="212075" y="183606"/>
                    </a:cubicBezTo>
                    <a:close/>
                  </a:path>
                </a:pathLst>
              </a:custGeom>
              <a:solidFill>
                <a:srgbClr val="5AC1FF"/>
              </a:solidFill>
              <a:ln w="0" cap="flat">
                <a:no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noProof="0">
                  <a:latin typeface="Inter" panose="020B0502030000000004" pitchFamily="34" charset="0"/>
                  <a:ea typeface="Inter" panose="020B0502030000000004" pitchFamily="34" charset="0"/>
                </a:endParaRPr>
              </a:p>
            </p:txBody>
          </p:sp>
          <p:sp>
            <p:nvSpPr>
              <p:cNvPr id="135" name="Freeform: Shape 134">
                <a:extLst>
                  <a:ext uri="{FF2B5EF4-FFF2-40B4-BE49-F238E27FC236}">
                    <a16:creationId xmlns:a16="http://schemas.microsoft.com/office/drawing/2014/main" id="{9767941B-0B6D-A855-AB44-D7391B3F1E1A}"/>
                  </a:ext>
                </a:extLst>
              </p:cNvPr>
              <p:cNvSpPr>
                <a:spLocks noGrp="1" noRot="1" noMove="1" noResize="1" noEditPoints="1" noAdjustHandles="1" noChangeArrowheads="1" noChangeShapeType="1"/>
              </p:cNvSpPr>
              <p:nvPr/>
            </p:nvSpPr>
            <p:spPr>
              <a:xfrm>
                <a:off x="4550665" y="4174299"/>
                <a:ext cx="165537" cy="165537"/>
              </a:xfrm>
              <a:custGeom>
                <a:avLst/>
                <a:gdLst>
                  <a:gd name="connsiteX0" fmla="*/ 353997 w 593346"/>
                  <a:gd name="connsiteY0" fmla="*/ 5623 h 593346"/>
                  <a:gd name="connsiteX1" fmla="*/ 296568 w 593346"/>
                  <a:gd name="connsiteY1" fmla="*/ 0 h 593346"/>
                  <a:gd name="connsiteX2" fmla="*/ 0 w 593346"/>
                  <a:gd name="connsiteY2" fmla="*/ 296779 h 593346"/>
                  <a:gd name="connsiteX3" fmla="*/ 276394 w 593346"/>
                  <a:gd name="connsiteY3" fmla="*/ 592573 h 593346"/>
                  <a:gd name="connsiteX4" fmla="*/ 296568 w 593346"/>
                  <a:gd name="connsiteY4" fmla="*/ 593347 h 593346"/>
                  <a:gd name="connsiteX5" fmla="*/ 593347 w 593346"/>
                  <a:gd name="connsiteY5" fmla="*/ 296779 h 593346"/>
                  <a:gd name="connsiteX6" fmla="*/ 353927 w 593346"/>
                  <a:gd name="connsiteY6" fmla="*/ 5553 h 593346"/>
                  <a:gd name="connsiteX7" fmla="*/ 59539 w 593346"/>
                  <a:gd name="connsiteY7" fmla="*/ 414169 h 593346"/>
                  <a:gd name="connsiteX8" fmla="*/ 31983 w 593346"/>
                  <a:gd name="connsiteY8" fmla="*/ 296779 h 593346"/>
                  <a:gd name="connsiteX9" fmla="*/ 98622 w 593346"/>
                  <a:gd name="connsiteY9" fmla="*/ 121186 h 593346"/>
                  <a:gd name="connsiteX10" fmla="*/ 296638 w 593346"/>
                  <a:gd name="connsiteY10" fmla="*/ 31843 h 593346"/>
                  <a:gd name="connsiteX11" fmla="*/ 561574 w 593346"/>
                  <a:gd name="connsiteY11" fmla="*/ 296779 h 593346"/>
                  <a:gd name="connsiteX12" fmla="*/ 296638 w 593346"/>
                  <a:gd name="connsiteY12" fmla="*/ 561433 h 593346"/>
                  <a:gd name="connsiteX13" fmla="*/ 59539 w 593346"/>
                  <a:gd name="connsiteY13" fmla="*/ 414169 h 59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3346" h="593346">
                    <a:moveTo>
                      <a:pt x="353997" y="5623"/>
                    </a:moveTo>
                    <a:cubicBezTo>
                      <a:pt x="335370" y="2038"/>
                      <a:pt x="316250" y="0"/>
                      <a:pt x="296568" y="0"/>
                    </a:cubicBezTo>
                    <a:cubicBezTo>
                      <a:pt x="132995" y="0"/>
                      <a:pt x="0" y="133206"/>
                      <a:pt x="0" y="296779"/>
                    </a:cubicBezTo>
                    <a:cubicBezTo>
                      <a:pt x="0" y="460352"/>
                      <a:pt x="122240" y="582381"/>
                      <a:pt x="276394" y="592573"/>
                    </a:cubicBezTo>
                    <a:cubicBezTo>
                      <a:pt x="283001" y="593066"/>
                      <a:pt x="289890" y="593347"/>
                      <a:pt x="296568" y="593347"/>
                    </a:cubicBezTo>
                    <a:cubicBezTo>
                      <a:pt x="460422" y="593347"/>
                      <a:pt x="593347" y="460352"/>
                      <a:pt x="593347" y="296779"/>
                    </a:cubicBezTo>
                    <a:cubicBezTo>
                      <a:pt x="593347" y="152818"/>
                      <a:pt x="490507" y="32405"/>
                      <a:pt x="353927" y="5553"/>
                    </a:cubicBezTo>
                    <a:close/>
                    <a:moveTo>
                      <a:pt x="59539" y="414169"/>
                    </a:moveTo>
                    <a:cubicBezTo>
                      <a:pt x="41895" y="378671"/>
                      <a:pt x="31983" y="338885"/>
                      <a:pt x="31983" y="296779"/>
                    </a:cubicBezTo>
                    <a:cubicBezTo>
                      <a:pt x="31983" y="229649"/>
                      <a:pt x="57008" y="167931"/>
                      <a:pt x="98622" y="121186"/>
                    </a:cubicBezTo>
                    <a:cubicBezTo>
                      <a:pt x="147124" y="66568"/>
                      <a:pt x="217839" y="31843"/>
                      <a:pt x="296638" y="31843"/>
                    </a:cubicBezTo>
                    <a:cubicBezTo>
                      <a:pt x="442848" y="31843"/>
                      <a:pt x="561574" y="150779"/>
                      <a:pt x="561574" y="296779"/>
                    </a:cubicBezTo>
                    <a:cubicBezTo>
                      <a:pt x="561574" y="442778"/>
                      <a:pt x="442919" y="561433"/>
                      <a:pt x="296638" y="561433"/>
                    </a:cubicBezTo>
                    <a:cubicBezTo>
                      <a:pt x="192744" y="561433"/>
                      <a:pt x="102909" y="501473"/>
                      <a:pt x="59539" y="414169"/>
                    </a:cubicBezTo>
                    <a:close/>
                  </a:path>
                </a:pathLst>
              </a:custGeom>
              <a:solidFill>
                <a:srgbClr val="121212"/>
              </a:solidFill>
              <a:ln w="0" cap="flat">
                <a:no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noProof="0">
                  <a:latin typeface="Inter" panose="020B0502030000000004" pitchFamily="34" charset="0"/>
                  <a:ea typeface="Inter" panose="020B0502030000000004" pitchFamily="34" charset="0"/>
                </a:endParaRPr>
              </a:p>
            </p:txBody>
          </p:sp>
          <p:sp>
            <p:nvSpPr>
              <p:cNvPr id="136" name="Freeform: Shape 135">
                <a:extLst>
                  <a:ext uri="{FF2B5EF4-FFF2-40B4-BE49-F238E27FC236}">
                    <a16:creationId xmlns:a16="http://schemas.microsoft.com/office/drawing/2014/main" id="{B53535B9-979E-0A50-F171-5C469EA1613D}"/>
                  </a:ext>
                </a:extLst>
              </p:cNvPr>
              <p:cNvSpPr>
                <a:spLocks noGrp="1" noRot="1" noMove="1" noResize="1" noEditPoints="1" noAdjustHandles="1" noChangeArrowheads="1" noChangeShapeType="1"/>
              </p:cNvSpPr>
              <p:nvPr/>
            </p:nvSpPr>
            <p:spPr>
              <a:xfrm>
                <a:off x="4607674" y="4206383"/>
                <a:ext cx="51538" cy="51557"/>
              </a:xfrm>
              <a:custGeom>
                <a:avLst/>
                <a:gdLst>
                  <a:gd name="connsiteX0" fmla="*/ 92366 w 184731"/>
                  <a:gd name="connsiteY0" fmla="*/ 0 h 184801"/>
                  <a:gd name="connsiteX1" fmla="*/ 0 w 184731"/>
                  <a:gd name="connsiteY1" fmla="*/ 92366 h 184801"/>
                  <a:gd name="connsiteX2" fmla="*/ 33671 w 184731"/>
                  <a:gd name="connsiteY2" fmla="*/ 163854 h 184801"/>
                  <a:gd name="connsiteX3" fmla="*/ 92366 w 184731"/>
                  <a:gd name="connsiteY3" fmla="*/ 184801 h 184801"/>
                  <a:gd name="connsiteX4" fmla="*/ 151061 w 184731"/>
                  <a:gd name="connsiteY4" fmla="*/ 163854 h 184801"/>
                  <a:gd name="connsiteX5" fmla="*/ 184731 w 184731"/>
                  <a:gd name="connsiteY5" fmla="*/ 92366 h 184801"/>
                  <a:gd name="connsiteX6" fmla="*/ 92366 w 184731"/>
                  <a:gd name="connsiteY6" fmla="*/ 0 h 184801"/>
                  <a:gd name="connsiteX7" fmla="*/ 92366 w 184731"/>
                  <a:gd name="connsiteY7" fmla="*/ 153099 h 184801"/>
                  <a:gd name="connsiteX8" fmla="*/ 31632 w 184731"/>
                  <a:gd name="connsiteY8" fmla="*/ 92366 h 184801"/>
                  <a:gd name="connsiteX9" fmla="*/ 92366 w 184731"/>
                  <a:gd name="connsiteY9" fmla="*/ 31632 h 184801"/>
                  <a:gd name="connsiteX10" fmla="*/ 153099 w 184731"/>
                  <a:gd name="connsiteY10" fmla="*/ 92366 h 184801"/>
                  <a:gd name="connsiteX11" fmla="*/ 92366 w 184731"/>
                  <a:gd name="connsiteY11" fmla="*/ 153099 h 18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31" h="184801">
                    <a:moveTo>
                      <a:pt x="92366" y="0"/>
                    </a:moveTo>
                    <a:cubicBezTo>
                      <a:pt x="41333" y="0"/>
                      <a:pt x="0" y="41333"/>
                      <a:pt x="0" y="92366"/>
                    </a:cubicBezTo>
                    <a:cubicBezTo>
                      <a:pt x="0" y="120975"/>
                      <a:pt x="13004" y="146702"/>
                      <a:pt x="33671" y="163854"/>
                    </a:cubicBezTo>
                    <a:cubicBezTo>
                      <a:pt x="49768" y="176858"/>
                      <a:pt x="69942" y="184801"/>
                      <a:pt x="92366" y="184801"/>
                    </a:cubicBezTo>
                    <a:cubicBezTo>
                      <a:pt x="114789" y="184801"/>
                      <a:pt x="134963" y="176858"/>
                      <a:pt x="151061" y="163854"/>
                    </a:cubicBezTo>
                    <a:cubicBezTo>
                      <a:pt x="171727" y="146773"/>
                      <a:pt x="184731" y="120975"/>
                      <a:pt x="184731" y="92366"/>
                    </a:cubicBezTo>
                    <a:cubicBezTo>
                      <a:pt x="184731" y="41333"/>
                      <a:pt x="143399" y="0"/>
                      <a:pt x="92366" y="0"/>
                    </a:cubicBezTo>
                    <a:close/>
                    <a:moveTo>
                      <a:pt x="92366" y="153099"/>
                    </a:moveTo>
                    <a:cubicBezTo>
                      <a:pt x="58906" y="153099"/>
                      <a:pt x="31632" y="125825"/>
                      <a:pt x="31632" y="92366"/>
                    </a:cubicBezTo>
                    <a:cubicBezTo>
                      <a:pt x="31632" y="58906"/>
                      <a:pt x="58906" y="31632"/>
                      <a:pt x="92366" y="31632"/>
                    </a:cubicBezTo>
                    <a:cubicBezTo>
                      <a:pt x="125825" y="31632"/>
                      <a:pt x="153099" y="58906"/>
                      <a:pt x="153099" y="92366"/>
                    </a:cubicBezTo>
                    <a:cubicBezTo>
                      <a:pt x="153099" y="125825"/>
                      <a:pt x="125825" y="153099"/>
                      <a:pt x="92366" y="153099"/>
                    </a:cubicBezTo>
                    <a:close/>
                  </a:path>
                </a:pathLst>
              </a:custGeom>
              <a:solidFill>
                <a:srgbClr val="121212"/>
              </a:solidFill>
              <a:ln w="0" cap="flat">
                <a:no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noProof="0">
                  <a:latin typeface="Inter" panose="020B0502030000000004" pitchFamily="34" charset="0"/>
                  <a:ea typeface="Inter" panose="020B0502030000000004" pitchFamily="34" charset="0"/>
                </a:endParaRPr>
              </a:p>
            </p:txBody>
          </p:sp>
          <p:sp>
            <p:nvSpPr>
              <p:cNvPr id="137" name="Freeform: Shape 136">
                <a:extLst>
                  <a:ext uri="{FF2B5EF4-FFF2-40B4-BE49-F238E27FC236}">
                    <a16:creationId xmlns:a16="http://schemas.microsoft.com/office/drawing/2014/main" id="{FA412E8E-1A05-8E18-1204-4FA8B6F17881}"/>
                  </a:ext>
                </a:extLst>
              </p:cNvPr>
              <p:cNvSpPr>
                <a:spLocks noGrp="1" noRot="1" noMove="1" noResize="1" noEditPoints="1" noAdjustHandles="1" noChangeArrowheads="1" noChangeShapeType="1"/>
              </p:cNvSpPr>
              <p:nvPr/>
            </p:nvSpPr>
            <p:spPr>
              <a:xfrm>
                <a:off x="4586298" y="4249076"/>
                <a:ext cx="94329" cy="51616"/>
              </a:xfrm>
              <a:custGeom>
                <a:avLst/>
                <a:gdLst>
                  <a:gd name="connsiteX0" fmla="*/ 322155 w 338111"/>
                  <a:gd name="connsiteY0" fmla="*/ 185012 h 185012"/>
                  <a:gd name="connsiteX1" fmla="*/ 306198 w 338111"/>
                  <a:gd name="connsiteY1" fmla="*/ 169056 h 185012"/>
                  <a:gd name="connsiteX2" fmla="*/ 169056 w 338111"/>
                  <a:gd name="connsiteY2" fmla="*/ 31913 h 185012"/>
                  <a:gd name="connsiteX3" fmla="*/ 31913 w 338111"/>
                  <a:gd name="connsiteY3" fmla="*/ 169056 h 185012"/>
                  <a:gd name="connsiteX4" fmla="*/ 15957 w 338111"/>
                  <a:gd name="connsiteY4" fmla="*/ 185012 h 185012"/>
                  <a:gd name="connsiteX5" fmla="*/ 0 w 338111"/>
                  <a:gd name="connsiteY5" fmla="*/ 169056 h 185012"/>
                  <a:gd name="connsiteX6" fmla="*/ 169056 w 338111"/>
                  <a:gd name="connsiteY6" fmla="*/ 0 h 185012"/>
                  <a:gd name="connsiteX7" fmla="*/ 338111 w 338111"/>
                  <a:gd name="connsiteY7" fmla="*/ 169056 h 185012"/>
                  <a:gd name="connsiteX8" fmla="*/ 322155 w 338111"/>
                  <a:gd name="connsiteY8" fmla="*/ 185012 h 18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11" h="185012">
                    <a:moveTo>
                      <a:pt x="322155" y="185012"/>
                    </a:moveTo>
                    <a:cubicBezTo>
                      <a:pt x="313368" y="185012"/>
                      <a:pt x="306198" y="177842"/>
                      <a:pt x="306198" y="169056"/>
                    </a:cubicBezTo>
                    <a:cubicBezTo>
                      <a:pt x="306198" y="93420"/>
                      <a:pt x="244691" y="31913"/>
                      <a:pt x="169056" y="31913"/>
                    </a:cubicBezTo>
                    <a:cubicBezTo>
                      <a:pt x="93420" y="31913"/>
                      <a:pt x="31913" y="93420"/>
                      <a:pt x="31913" y="169056"/>
                    </a:cubicBezTo>
                    <a:cubicBezTo>
                      <a:pt x="31913" y="177842"/>
                      <a:pt x="24743" y="185012"/>
                      <a:pt x="15957" y="185012"/>
                    </a:cubicBezTo>
                    <a:cubicBezTo>
                      <a:pt x="7170" y="185012"/>
                      <a:pt x="0" y="177842"/>
                      <a:pt x="0" y="169056"/>
                    </a:cubicBezTo>
                    <a:cubicBezTo>
                      <a:pt x="0" y="75847"/>
                      <a:pt x="75847" y="0"/>
                      <a:pt x="169056" y="0"/>
                    </a:cubicBezTo>
                    <a:cubicBezTo>
                      <a:pt x="262265" y="0"/>
                      <a:pt x="338111" y="75847"/>
                      <a:pt x="338111" y="169056"/>
                    </a:cubicBezTo>
                    <a:cubicBezTo>
                      <a:pt x="338111" y="177842"/>
                      <a:pt x="330941" y="185012"/>
                      <a:pt x="322155" y="185012"/>
                    </a:cubicBezTo>
                    <a:close/>
                  </a:path>
                </a:pathLst>
              </a:custGeom>
              <a:solidFill>
                <a:srgbClr val="121212"/>
              </a:solidFill>
              <a:ln w="0" cap="flat">
                <a:no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noProof="0">
                  <a:latin typeface="Inter" panose="020B0502030000000004" pitchFamily="34" charset="0"/>
                  <a:ea typeface="Inter" panose="020B0502030000000004" pitchFamily="34" charset="0"/>
                </a:endParaRPr>
              </a:p>
            </p:txBody>
          </p:sp>
          <p:grpSp>
            <p:nvGrpSpPr>
              <p:cNvPr id="138" name="Group 137">
                <a:extLst>
                  <a:ext uri="{FF2B5EF4-FFF2-40B4-BE49-F238E27FC236}">
                    <a16:creationId xmlns:a16="http://schemas.microsoft.com/office/drawing/2014/main" id="{15079D24-F31A-207D-0142-9667B4F31878}"/>
                  </a:ext>
                </a:extLst>
              </p:cNvPr>
              <p:cNvGrpSpPr>
                <a:grpSpLocks noGrp="1" noUngrp="1" noRot="1" noMove="1" noResize="1"/>
              </p:cNvGrpSpPr>
              <p:nvPr/>
            </p:nvGrpSpPr>
            <p:grpSpPr>
              <a:xfrm rot="20526048">
                <a:off x="4477858" y="4120782"/>
                <a:ext cx="69157" cy="69545"/>
                <a:chOff x="1185796" y="2205816"/>
                <a:chExt cx="189325" cy="190388"/>
              </a:xfrm>
            </p:grpSpPr>
            <p:sp>
              <p:nvSpPr>
                <p:cNvPr id="162" name="Freeform: Shape 161">
                  <a:extLst>
                    <a:ext uri="{FF2B5EF4-FFF2-40B4-BE49-F238E27FC236}">
                      <a16:creationId xmlns:a16="http://schemas.microsoft.com/office/drawing/2014/main" id="{9FDEF992-7AD0-3315-B274-37F32D9739E7}"/>
                    </a:ext>
                  </a:extLst>
                </p:cNvPr>
                <p:cNvSpPr>
                  <a:spLocks noGrp="1" noRot="1" noMove="1" noResize="1" noEditPoints="1" noAdjustHandles="1" noChangeArrowheads="1" noChangeShapeType="1"/>
                </p:cNvSpPr>
                <p:nvPr/>
              </p:nvSpPr>
              <p:spPr>
                <a:xfrm rot="10815549">
                  <a:off x="1185796" y="2205816"/>
                  <a:ext cx="187824" cy="187785"/>
                </a:xfrm>
                <a:custGeom>
                  <a:avLst/>
                  <a:gdLst>
                    <a:gd name="connsiteX0" fmla="*/ 229912 w 245921"/>
                    <a:gd name="connsiteY0" fmla="*/ 245869 h 245868"/>
                    <a:gd name="connsiteX1" fmla="*/ 218665 w 245921"/>
                    <a:gd name="connsiteY1" fmla="*/ 241229 h 245868"/>
                    <a:gd name="connsiteX2" fmla="*/ 4692 w 245921"/>
                    <a:gd name="connsiteY2" fmla="*/ 27256 h 245868"/>
                    <a:gd name="connsiteX3" fmla="*/ 4692 w 245921"/>
                    <a:gd name="connsiteY3" fmla="*/ 4692 h 245868"/>
                    <a:gd name="connsiteX4" fmla="*/ 27256 w 245921"/>
                    <a:gd name="connsiteY4" fmla="*/ 4692 h 245868"/>
                    <a:gd name="connsiteX5" fmla="*/ 241229 w 245921"/>
                    <a:gd name="connsiteY5" fmla="*/ 218665 h 245868"/>
                    <a:gd name="connsiteX6" fmla="*/ 241229 w 245921"/>
                    <a:gd name="connsiteY6" fmla="*/ 241229 h 245868"/>
                    <a:gd name="connsiteX7" fmla="*/ 229982 w 245921"/>
                    <a:gd name="connsiteY7" fmla="*/ 245869 h 24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921" h="245868">
                      <a:moveTo>
                        <a:pt x="229912" y="245869"/>
                      </a:moveTo>
                      <a:cubicBezTo>
                        <a:pt x="225835" y="245869"/>
                        <a:pt x="221758" y="244322"/>
                        <a:pt x="218665" y="241229"/>
                      </a:cubicBezTo>
                      <a:lnTo>
                        <a:pt x="4692" y="27256"/>
                      </a:lnTo>
                      <a:cubicBezTo>
                        <a:pt x="-1564" y="21000"/>
                        <a:pt x="-1564" y="10948"/>
                        <a:pt x="4692" y="4692"/>
                      </a:cubicBezTo>
                      <a:cubicBezTo>
                        <a:pt x="10948" y="-1564"/>
                        <a:pt x="21000" y="-1564"/>
                        <a:pt x="27256" y="4692"/>
                      </a:cubicBezTo>
                      <a:lnTo>
                        <a:pt x="241229" y="218665"/>
                      </a:lnTo>
                      <a:cubicBezTo>
                        <a:pt x="247486" y="224921"/>
                        <a:pt x="247486" y="234973"/>
                        <a:pt x="241229" y="241229"/>
                      </a:cubicBezTo>
                      <a:cubicBezTo>
                        <a:pt x="238136" y="244322"/>
                        <a:pt x="234060" y="245869"/>
                        <a:pt x="229982" y="245869"/>
                      </a:cubicBezTo>
                      <a:close/>
                    </a:path>
                  </a:pathLst>
                </a:custGeom>
                <a:solidFill>
                  <a:srgbClr val="121212"/>
                </a:solidFill>
                <a:ln w="0" cap="flat">
                  <a:no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noProof="0">
                    <a:latin typeface="Inter" panose="020B0502030000000004" pitchFamily="34" charset="0"/>
                    <a:ea typeface="Inter" panose="020B0502030000000004" pitchFamily="34" charset="0"/>
                  </a:endParaRPr>
                </a:p>
              </p:txBody>
            </p:sp>
            <p:sp>
              <p:nvSpPr>
                <p:cNvPr id="163" name="Freeform: Shape 162">
                  <a:extLst>
                    <a:ext uri="{FF2B5EF4-FFF2-40B4-BE49-F238E27FC236}">
                      <a16:creationId xmlns:a16="http://schemas.microsoft.com/office/drawing/2014/main" id="{15CDB069-189D-844F-8D07-FFCA16C405CC}"/>
                    </a:ext>
                  </a:extLst>
                </p:cNvPr>
                <p:cNvSpPr>
                  <a:spLocks noGrp="1" noRot="1" noMove="1" noResize="1" noEditPoints="1" noAdjustHandles="1" noChangeArrowheads="1" noChangeShapeType="1"/>
                </p:cNvSpPr>
                <p:nvPr/>
              </p:nvSpPr>
              <p:spPr>
                <a:xfrm rot="10463968">
                  <a:off x="1268069" y="2289151"/>
                  <a:ext cx="107052" cy="107053"/>
                </a:xfrm>
                <a:custGeom>
                  <a:avLst/>
                  <a:gdLst>
                    <a:gd name="connsiteX0" fmla="*/ 15957 w 140165"/>
                    <a:gd name="connsiteY0" fmla="*/ 140165 h 140165"/>
                    <a:gd name="connsiteX1" fmla="*/ 0 w 140165"/>
                    <a:gd name="connsiteY1" fmla="*/ 124208 h 140165"/>
                    <a:gd name="connsiteX2" fmla="*/ 0 w 140165"/>
                    <a:gd name="connsiteY2" fmla="*/ 15957 h 140165"/>
                    <a:gd name="connsiteX3" fmla="*/ 15957 w 140165"/>
                    <a:gd name="connsiteY3" fmla="*/ 0 h 140165"/>
                    <a:gd name="connsiteX4" fmla="*/ 124209 w 140165"/>
                    <a:gd name="connsiteY4" fmla="*/ 0 h 140165"/>
                    <a:gd name="connsiteX5" fmla="*/ 140165 w 140165"/>
                    <a:gd name="connsiteY5" fmla="*/ 15957 h 140165"/>
                    <a:gd name="connsiteX6" fmla="*/ 124209 w 140165"/>
                    <a:gd name="connsiteY6" fmla="*/ 31913 h 140165"/>
                    <a:gd name="connsiteX7" fmla="*/ 31913 w 140165"/>
                    <a:gd name="connsiteY7" fmla="*/ 31913 h 140165"/>
                    <a:gd name="connsiteX8" fmla="*/ 31913 w 140165"/>
                    <a:gd name="connsiteY8" fmla="*/ 124208 h 140165"/>
                    <a:gd name="connsiteX9" fmla="*/ 15957 w 140165"/>
                    <a:gd name="connsiteY9" fmla="*/ 140165 h 14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65" h="140165">
                      <a:moveTo>
                        <a:pt x="15957" y="140165"/>
                      </a:moveTo>
                      <a:cubicBezTo>
                        <a:pt x="7170" y="140165"/>
                        <a:pt x="0" y="132995"/>
                        <a:pt x="0" y="124208"/>
                      </a:cubicBezTo>
                      <a:lnTo>
                        <a:pt x="0" y="15957"/>
                      </a:lnTo>
                      <a:cubicBezTo>
                        <a:pt x="0" y="7170"/>
                        <a:pt x="7170" y="0"/>
                        <a:pt x="15957" y="0"/>
                      </a:cubicBezTo>
                      <a:lnTo>
                        <a:pt x="124209" y="0"/>
                      </a:lnTo>
                      <a:cubicBezTo>
                        <a:pt x="132995" y="0"/>
                        <a:pt x="140165" y="7170"/>
                        <a:pt x="140165" y="15957"/>
                      </a:cubicBezTo>
                      <a:cubicBezTo>
                        <a:pt x="140165" y="24743"/>
                        <a:pt x="132995" y="31913"/>
                        <a:pt x="124209" y="31913"/>
                      </a:cubicBezTo>
                      <a:lnTo>
                        <a:pt x="31913" y="31913"/>
                      </a:lnTo>
                      <a:lnTo>
                        <a:pt x="31913" y="124208"/>
                      </a:lnTo>
                      <a:cubicBezTo>
                        <a:pt x="31913" y="132995"/>
                        <a:pt x="24743" y="140165"/>
                        <a:pt x="15957" y="140165"/>
                      </a:cubicBezTo>
                      <a:close/>
                    </a:path>
                  </a:pathLst>
                </a:custGeom>
                <a:solidFill>
                  <a:srgbClr val="121212"/>
                </a:solidFill>
                <a:ln w="0" cap="flat">
                  <a:no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noProof="0">
                    <a:latin typeface="Inter" panose="020B0502030000000004" pitchFamily="34" charset="0"/>
                    <a:ea typeface="Inter" panose="020B0502030000000004" pitchFamily="34" charset="0"/>
                  </a:endParaRPr>
                </a:p>
              </p:txBody>
            </p:sp>
          </p:grpSp>
          <p:grpSp>
            <p:nvGrpSpPr>
              <p:cNvPr id="139" name="Group 138">
                <a:extLst>
                  <a:ext uri="{FF2B5EF4-FFF2-40B4-BE49-F238E27FC236}">
                    <a16:creationId xmlns:a16="http://schemas.microsoft.com/office/drawing/2014/main" id="{16E2C6B1-924A-E7FF-E944-214FFA49614D}"/>
                  </a:ext>
                </a:extLst>
              </p:cNvPr>
              <p:cNvGrpSpPr>
                <a:grpSpLocks noGrp="1" noUngrp="1" noRot="1" noMove="1" noResize="1"/>
              </p:cNvGrpSpPr>
              <p:nvPr/>
            </p:nvGrpSpPr>
            <p:grpSpPr>
              <a:xfrm rot="9726048">
                <a:off x="4728317" y="4324767"/>
                <a:ext cx="69157" cy="69545"/>
                <a:chOff x="1185796" y="2205816"/>
                <a:chExt cx="189325" cy="190388"/>
              </a:xfrm>
            </p:grpSpPr>
            <p:sp>
              <p:nvSpPr>
                <p:cNvPr id="160" name="Freeform: Shape 159">
                  <a:extLst>
                    <a:ext uri="{FF2B5EF4-FFF2-40B4-BE49-F238E27FC236}">
                      <a16:creationId xmlns:a16="http://schemas.microsoft.com/office/drawing/2014/main" id="{CF16B616-6CE3-13B3-C91F-31F043DC5E5E}"/>
                    </a:ext>
                  </a:extLst>
                </p:cNvPr>
                <p:cNvSpPr>
                  <a:spLocks noGrp="1" noRot="1" noMove="1" noResize="1" noEditPoints="1" noAdjustHandles="1" noChangeArrowheads="1" noChangeShapeType="1"/>
                </p:cNvSpPr>
                <p:nvPr/>
              </p:nvSpPr>
              <p:spPr>
                <a:xfrm rot="10815549">
                  <a:off x="1185796" y="2205816"/>
                  <a:ext cx="187824" cy="187785"/>
                </a:xfrm>
                <a:custGeom>
                  <a:avLst/>
                  <a:gdLst>
                    <a:gd name="connsiteX0" fmla="*/ 229912 w 245921"/>
                    <a:gd name="connsiteY0" fmla="*/ 245869 h 245868"/>
                    <a:gd name="connsiteX1" fmla="*/ 218665 w 245921"/>
                    <a:gd name="connsiteY1" fmla="*/ 241229 h 245868"/>
                    <a:gd name="connsiteX2" fmla="*/ 4692 w 245921"/>
                    <a:gd name="connsiteY2" fmla="*/ 27256 h 245868"/>
                    <a:gd name="connsiteX3" fmla="*/ 4692 w 245921"/>
                    <a:gd name="connsiteY3" fmla="*/ 4692 h 245868"/>
                    <a:gd name="connsiteX4" fmla="*/ 27256 w 245921"/>
                    <a:gd name="connsiteY4" fmla="*/ 4692 h 245868"/>
                    <a:gd name="connsiteX5" fmla="*/ 241229 w 245921"/>
                    <a:gd name="connsiteY5" fmla="*/ 218665 h 245868"/>
                    <a:gd name="connsiteX6" fmla="*/ 241229 w 245921"/>
                    <a:gd name="connsiteY6" fmla="*/ 241229 h 245868"/>
                    <a:gd name="connsiteX7" fmla="*/ 229982 w 245921"/>
                    <a:gd name="connsiteY7" fmla="*/ 245869 h 24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921" h="245868">
                      <a:moveTo>
                        <a:pt x="229912" y="245869"/>
                      </a:moveTo>
                      <a:cubicBezTo>
                        <a:pt x="225835" y="245869"/>
                        <a:pt x="221758" y="244322"/>
                        <a:pt x="218665" y="241229"/>
                      </a:cubicBezTo>
                      <a:lnTo>
                        <a:pt x="4692" y="27256"/>
                      </a:lnTo>
                      <a:cubicBezTo>
                        <a:pt x="-1564" y="21000"/>
                        <a:pt x="-1564" y="10948"/>
                        <a:pt x="4692" y="4692"/>
                      </a:cubicBezTo>
                      <a:cubicBezTo>
                        <a:pt x="10948" y="-1564"/>
                        <a:pt x="21000" y="-1564"/>
                        <a:pt x="27256" y="4692"/>
                      </a:cubicBezTo>
                      <a:lnTo>
                        <a:pt x="241229" y="218665"/>
                      </a:lnTo>
                      <a:cubicBezTo>
                        <a:pt x="247486" y="224921"/>
                        <a:pt x="247486" y="234973"/>
                        <a:pt x="241229" y="241229"/>
                      </a:cubicBezTo>
                      <a:cubicBezTo>
                        <a:pt x="238136" y="244322"/>
                        <a:pt x="234060" y="245869"/>
                        <a:pt x="229982" y="245869"/>
                      </a:cubicBezTo>
                      <a:close/>
                    </a:path>
                  </a:pathLst>
                </a:custGeom>
                <a:solidFill>
                  <a:srgbClr val="121212"/>
                </a:solidFill>
                <a:ln w="0" cap="flat">
                  <a:no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noProof="0">
                    <a:latin typeface="Inter" panose="020B0502030000000004" pitchFamily="34" charset="0"/>
                    <a:ea typeface="Inter" panose="020B0502030000000004" pitchFamily="34" charset="0"/>
                  </a:endParaRPr>
                </a:p>
              </p:txBody>
            </p:sp>
            <p:sp>
              <p:nvSpPr>
                <p:cNvPr id="161" name="Freeform: Shape 160">
                  <a:extLst>
                    <a:ext uri="{FF2B5EF4-FFF2-40B4-BE49-F238E27FC236}">
                      <a16:creationId xmlns:a16="http://schemas.microsoft.com/office/drawing/2014/main" id="{160B3FAA-9BEC-EF2F-B607-19DFCB9500BA}"/>
                    </a:ext>
                  </a:extLst>
                </p:cNvPr>
                <p:cNvSpPr>
                  <a:spLocks noGrp="1" noRot="1" noMove="1" noResize="1" noEditPoints="1" noAdjustHandles="1" noChangeArrowheads="1" noChangeShapeType="1"/>
                </p:cNvSpPr>
                <p:nvPr/>
              </p:nvSpPr>
              <p:spPr>
                <a:xfrm rot="10463968">
                  <a:off x="1268069" y="2289151"/>
                  <a:ext cx="107052" cy="107053"/>
                </a:xfrm>
                <a:custGeom>
                  <a:avLst/>
                  <a:gdLst>
                    <a:gd name="connsiteX0" fmla="*/ 15957 w 140165"/>
                    <a:gd name="connsiteY0" fmla="*/ 140165 h 140165"/>
                    <a:gd name="connsiteX1" fmla="*/ 0 w 140165"/>
                    <a:gd name="connsiteY1" fmla="*/ 124208 h 140165"/>
                    <a:gd name="connsiteX2" fmla="*/ 0 w 140165"/>
                    <a:gd name="connsiteY2" fmla="*/ 15957 h 140165"/>
                    <a:gd name="connsiteX3" fmla="*/ 15957 w 140165"/>
                    <a:gd name="connsiteY3" fmla="*/ 0 h 140165"/>
                    <a:gd name="connsiteX4" fmla="*/ 124209 w 140165"/>
                    <a:gd name="connsiteY4" fmla="*/ 0 h 140165"/>
                    <a:gd name="connsiteX5" fmla="*/ 140165 w 140165"/>
                    <a:gd name="connsiteY5" fmla="*/ 15957 h 140165"/>
                    <a:gd name="connsiteX6" fmla="*/ 124209 w 140165"/>
                    <a:gd name="connsiteY6" fmla="*/ 31913 h 140165"/>
                    <a:gd name="connsiteX7" fmla="*/ 31913 w 140165"/>
                    <a:gd name="connsiteY7" fmla="*/ 31913 h 140165"/>
                    <a:gd name="connsiteX8" fmla="*/ 31913 w 140165"/>
                    <a:gd name="connsiteY8" fmla="*/ 124208 h 140165"/>
                    <a:gd name="connsiteX9" fmla="*/ 15957 w 140165"/>
                    <a:gd name="connsiteY9" fmla="*/ 140165 h 14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65" h="140165">
                      <a:moveTo>
                        <a:pt x="15957" y="140165"/>
                      </a:moveTo>
                      <a:cubicBezTo>
                        <a:pt x="7170" y="140165"/>
                        <a:pt x="0" y="132995"/>
                        <a:pt x="0" y="124208"/>
                      </a:cubicBezTo>
                      <a:lnTo>
                        <a:pt x="0" y="15957"/>
                      </a:lnTo>
                      <a:cubicBezTo>
                        <a:pt x="0" y="7170"/>
                        <a:pt x="7170" y="0"/>
                        <a:pt x="15957" y="0"/>
                      </a:cubicBezTo>
                      <a:lnTo>
                        <a:pt x="124209" y="0"/>
                      </a:lnTo>
                      <a:cubicBezTo>
                        <a:pt x="132995" y="0"/>
                        <a:pt x="140165" y="7170"/>
                        <a:pt x="140165" y="15957"/>
                      </a:cubicBezTo>
                      <a:cubicBezTo>
                        <a:pt x="140165" y="24743"/>
                        <a:pt x="132995" y="31913"/>
                        <a:pt x="124209" y="31913"/>
                      </a:cubicBezTo>
                      <a:lnTo>
                        <a:pt x="31913" y="31913"/>
                      </a:lnTo>
                      <a:lnTo>
                        <a:pt x="31913" y="124208"/>
                      </a:lnTo>
                      <a:cubicBezTo>
                        <a:pt x="31913" y="132995"/>
                        <a:pt x="24743" y="140165"/>
                        <a:pt x="15957" y="140165"/>
                      </a:cubicBezTo>
                      <a:close/>
                    </a:path>
                  </a:pathLst>
                </a:custGeom>
                <a:solidFill>
                  <a:srgbClr val="121212"/>
                </a:solidFill>
                <a:ln w="0" cap="flat">
                  <a:no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noProof="0">
                    <a:latin typeface="Inter" panose="020B0502030000000004" pitchFamily="34" charset="0"/>
                    <a:ea typeface="Inter" panose="020B0502030000000004" pitchFamily="34" charset="0"/>
                  </a:endParaRPr>
                </a:p>
              </p:txBody>
            </p:sp>
          </p:grpSp>
          <p:grpSp>
            <p:nvGrpSpPr>
              <p:cNvPr id="140" name="Group 139">
                <a:extLst>
                  <a:ext uri="{FF2B5EF4-FFF2-40B4-BE49-F238E27FC236}">
                    <a16:creationId xmlns:a16="http://schemas.microsoft.com/office/drawing/2014/main" id="{043F513D-6277-C8FB-E3F3-86E5370937B5}"/>
                  </a:ext>
                </a:extLst>
              </p:cNvPr>
              <p:cNvGrpSpPr>
                <a:grpSpLocks noGrp="1" noUngrp="1" noRot="1" noMove="1" noResize="1"/>
              </p:cNvGrpSpPr>
              <p:nvPr/>
            </p:nvGrpSpPr>
            <p:grpSpPr>
              <a:xfrm rot="17100000">
                <a:off x="4478912" y="4326084"/>
                <a:ext cx="69157" cy="69546"/>
                <a:chOff x="1185796" y="2205816"/>
                <a:chExt cx="189325" cy="190388"/>
              </a:xfrm>
            </p:grpSpPr>
            <p:sp>
              <p:nvSpPr>
                <p:cNvPr id="158" name="Freeform: Shape 157">
                  <a:extLst>
                    <a:ext uri="{FF2B5EF4-FFF2-40B4-BE49-F238E27FC236}">
                      <a16:creationId xmlns:a16="http://schemas.microsoft.com/office/drawing/2014/main" id="{45502216-B6B6-61E2-E135-F968203A718B}"/>
                    </a:ext>
                  </a:extLst>
                </p:cNvPr>
                <p:cNvSpPr>
                  <a:spLocks noGrp="1" noRot="1" noMove="1" noResize="1" noEditPoints="1" noAdjustHandles="1" noChangeArrowheads="1" noChangeShapeType="1"/>
                </p:cNvSpPr>
                <p:nvPr/>
              </p:nvSpPr>
              <p:spPr>
                <a:xfrm rot="10815549">
                  <a:off x="1185796" y="2205816"/>
                  <a:ext cx="187824" cy="187785"/>
                </a:xfrm>
                <a:custGeom>
                  <a:avLst/>
                  <a:gdLst>
                    <a:gd name="connsiteX0" fmla="*/ 229912 w 245921"/>
                    <a:gd name="connsiteY0" fmla="*/ 245869 h 245868"/>
                    <a:gd name="connsiteX1" fmla="*/ 218665 w 245921"/>
                    <a:gd name="connsiteY1" fmla="*/ 241229 h 245868"/>
                    <a:gd name="connsiteX2" fmla="*/ 4692 w 245921"/>
                    <a:gd name="connsiteY2" fmla="*/ 27256 h 245868"/>
                    <a:gd name="connsiteX3" fmla="*/ 4692 w 245921"/>
                    <a:gd name="connsiteY3" fmla="*/ 4692 h 245868"/>
                    <a:gd name="connsiteX4" fmla="*/ 27256 w 245921"/>
                    <a:gd name="connsiteY4" fmla="*/ 4692 h 245868"/>
                    <a:gd name="connsiteX5" fmla="*/ 241229 w 245921"/>
                    <a:gd name="connsiteY5" fmla="*/ 218665 h 245868"/>
                    <a:gd name="connsiteX6" fmla="*/ 241229 w 245921"/>
                    <a:gd name="connsiteY6" fmla="*/ 241229 h 245868"/>
                    <a:gd name="connsiteX7" fmla="*/ 229982 w 245921"/>
                    <a:gd name="connsiteY7" fmla="*/ 245869 h 24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921" h="245868">
                      <a:moveTo>
                        <a:pt x="229912" y="245869"/>
                      </a:moveTo>
                      <a:cubicBezTo>
                        <a:pt x="225835" y="245869"/>
                        <a:pt x="221758" y="244322"/>
                        <a:pt x="218665" y="241229"/>
                      </a:cubicBezTo>
                      <a:lnTo>
                        <a:pt x="4692" y="27256"/>
                      </a:lnTo>
                      <a:cubicBezTo>
                        <a:pt x="-1564" y="21000"/>
                        <a:pt x="-1564" y="10948"/>
                        <a:pt x="4692" y="4692"/>
                      </a:cubicBezTo>
                      <a:cubicBezTo>
                        <a:pt x="10948" y="-1564"/>
                        <a:pt x="21000" y="-1564"/>
                        <a:pt x="27256" y="4692"/>
                      </a:cubicBezTo>
                      <a:lnTo>
                        <a:pt x="241229" y="218665"/>
                      </a:lnTo>
                      <a:cubicBezTo>
                        <a:pt x="247486" y="224921"/>
                        <a:pt x="247486" y="234973"/>
                        <a:pt x="241229" y="241229"/>
                      </a:cubicBezTo>
                      <a:cubicBezTo>
                        <a:pt x="238136" y="244322"/>
                        <a:pt x="234060" y="245869"/>
                        <a:pt x="229982" y="245869"/>
                      </a:cubicBezTo>
                      <a:close/>
                    </a:path>
                  </a:pathLst>
                </a:custGeom>
                <a:solidFill>
                  <a:srgbClr val="121212"/>
                </a:solidFill>
                <a:ln w="0" cap="flat">
                  <a:no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noProof="0">
                    <a:latin typeface="Inter" panose="020B0502030000000004" pitchFamily="34" charset="0"/>
                    <a:ea typeface="Inter" panose="020B0502030000000004" pitchFamily="34" charset="0"/>
                  </a:endParaRPr>
                </a:p>
              </p:txBody>
            </p:sp>
            <p:sp>
              <p:nvSpPr>
                <p:cNvPr id="159" name="Freeform: Shape 158">
                  <a:extLst>
                    <a:ext uri="{FF2B5EF4-FFF2-40B4-BE49-F238E27FC236}">
                      <a16:creationId xmlns:a16="http://schemas.microsoft.com/office/drawing/2014/main" id="{A8198336-81F2-9FBC-32CD-11C9B40C5038}"/>
                    </a:ext>
                  </a:extLst>
                </p:cNvPr>
                <p:cNvSpPr>
                  <a:spLocks noGrp="1" noRot="1" noMove="1" noResize="1" noEditPoints="1" noAdjustHandles="1" noChangeArrowheads="1" noChangeShapeType="1"/>
                </p:cNvSpPr>
                <p:nvPr/>
              </p:nvSpPr>
              <p:spPr>
                <a:xfrm rot="10463968">
                  <a:off x="1268069" y="2289151"/>
                  <a:ext cx="107052" cy="107053"/>
                </a:xfrm>
                <a:custGeom>
                  <a:avLst/>
                  <a:gdLst>
                    <a:gd name="connsiteX0" fmla="*/ 15957 w 140165"/>
                    <a:gd name="connsiteY0" fmla="*/ 140165 h 140165"/>
                    <a:gd name="connsiteX1" fmla="*/ 0 w 140165"/>
                    <a:gd name="connsiteY1" fmla="*/ 124208 h 140165"/>
                    <a:gd name="connsiteX2" fmla="*/ 0 w 140165"/>
                    <a:gd name="connsiteY2" fmla="*/ 15957 h 140165"/>
                    <a:gd name="connsiteX3" fmla="*/ 15957 w 140165"/>
                    <a:gd name="connsiteY3" fmla="*/ 0 h 140165"/>
                    <a:gd name="connsiteX4" fmla="*/ 124209 w 140165"/>
                    <a:gd name="connsiteY4" fmla="*/ 0 h 140165"/>
                    <a:gd name="connsiteX5" fmla="*/ 140165 w 140165"/>
                    <a:gd name="connsiteY5" fmla="*/ 15957 h 140165"/>
                    <a:gd name="connsiteX6" fmla="*/ 124209 w 140165"/>
                    <a:gd name="connsiteY6" fmla="*/ 31913 h 140165"/>
                    <a:gd name="connsiteX7" fmla="*/ 31913 w 140165"/>
                    <a:gd name="connsiteY7" fmla="*/ 31913 h 140165"/>
                    <a:gd name="connsiteX8" fmla="*/ 31913 w 140165"/>
                    <a:gd name="connsiteY8" fmla="*/ 124208 h 140165"/>
                    <a:gd name="connsiteX9" fmla="*/ 15957 w 140165"/>
                    <a:gd name="connsiteY9" fmla="*/ 140165 h 14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65" h="140165">
                      <a:moveTo>
                        <a:pt x="15957" y="140165"/>
                      </a:moveTo>
                      <a:cubicBezTo>
                        <a:pt x="7170" y="140165"/>
                        <a:pt x="0" y="132995"/>
                        <a:pt x="0" y="124208"/>
                      </a:cubicBezTo>
                      <a:lnTo>
                        <a:pt x="0" y="15957"/>
                      </a:lnTo>
                      <a:cubicBezTo>
                        <a:pt x="0" y="7170"/>
                        <a:pt x="7170" y="0"/>
                        <a:pt x="15957" y="0"/>
                      </a:cubicBezTo>
                      <a:lnTo>
                        <a:pt x="124209" y="0"/>
                      </a:lnTo>
                      <a:cubicBezTo>
                        <a:pt x="132995" y="0"/>
                        <a:pt x="140165" y="7170"/>
                        <a:pt x="140165" y="15957"/>
                      </a:cubicBezTo>
                      <a:cubicBezTo>
                        <a:pt x="140165" y="24743"/>
                        <a:pt x="132995" y="31913"/>
                        <a:pt x="124209" y="31913"/>
                      </a:cubicBezTo>
                      <a:lnTo>
                        <a:pt x="31913" y="31913"/>
                      </a:lnTo>
                      <a:lnTo>
                        <a:pt x="31913" y="124208"/>
                      </a:lnTo>
                      <a:cubicBezTo>
                        <a:pt x="31913" y="132995"/>
                        <a:pt x="24743" y="140165"/>
                        <a:pt x="15957" y="140165"/>
                      </a:cubicBezTo>
                      <a:close/>
                    </a:path>
                  </a:pathLst>
                </a:custGeom>
                <a:solidFill>
                  <a:srgbClr val="121212"/>
                </a:solidFill>
                <a:ln w="0" cap="flat">
                  <a:no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noProof="0">
                    <a:latin typeface="Inter" panose="020B0502030000000004" pitchFamily="34" charset="0"/>
                    <a:ea typeface="Inter" panose="020B0502030000000004" pitchFamily="34" charset="0"/>
                  </a:endParaRPr>
                </a:p>
              </p:txBody>
            </p:sp>
          </p:grpSp>
          <p:grpSp>
            <p:nvGrpSpPr>
              <p:cNvPr id="141" name="Group 140">
                <a:extLst>
                  <a:ext uri="{FF2B5EF4-FFF2-40B4-BE49-F238E27FC236}">
                    <a16:creationId xmlns:a16="http://schemas.microsoft.com/office/drawing/2014/main" id="{068B860E-969B-3AB7-C683-67EB71FD7651}"/>
                  </a:ext>
                </a:extLst>
              </p:cNvPr>
              <p:cNvGrpSpPr>
                <a:grpSpLocks noGrp="1" noUngrp="1" noRot="1" noMove="1" noResize="1"/>
              </p:cNvGrpSpPr>
              <p:nvPr/>
            </p:nvGrpSpPr>
            <p:grpSpPr>
              <a:xfrm rot="6300000">
                <a:off x="4729582" y="4119465"/>
                <a:ext cx="69157" cy="69546"/>
                <a:chOff x="1185796" y="2205816"/>
                <a:chExt cx="189325" cy="190388"/>
              </a:xfrm>
            </p:grpSpPr>
            <p:sp>
              <p:nvSpPr>
                <p:cNvPr id="156" name="Freeform: Shape 155">
                  <a:extLst>
                    <a:ext uri="{FF2B5EF4-FFF2-40B4-BE49-F238E27FC236}">
                      <a16:creationId xmlns:a16="http://schemas.microsoft.com/office/drawing/2014/main" id="{3F29CFF3-A408-BACF-91EA-BD43F6D6C8B6}"/>
                    </a:ext>
                  </a:extLst>
                </p:cNvPr>
                <p:cNvSpPr>
                  <a:spLocks noGrp="1" noRot="1" noMove="1" noResize="1" noEditPoints="1" noAdjustHandles="1" noChangeArrowheads="1" noChangeShapeType="1"/>
                </p:cNvSpPr>
                <p:nvPr/>
              </p:nvSpPr>
              <p:spPr>
                <a:xfrm rot="10815549">
                  <a:off x="1185796" y="2205816"/>
                  <a:ext cx="187824" cy="187785"/>
                </a:xfrm>
                <a:custGeom>
                  <a:avLst/>
                  <a:gdLst>
                    <a:gd name="connsiteX0" fmla="*/ 229912 w 245921"/>
                    <a:gd name="connsiteY0" fmla="*/ 245869 h 245868"/>
                    <a:gd name="connsiteX1" fmla="*/ 218665 w 245921"/>
                    <a:gd name="connsiteY1" fmla="*/ 241229 h 245868"/>
                    <a:gd name="connsiteX2" fmla="*/ 4692 w 245921"/>
                    <a:gd name="connsiteY2" fmla="*/ 27256 h 245868"/>
                    <a:gd name="connsiteX3" fmla="*/ 4692 w 245921"/>
                    <a:gd name="connsiteY3" fmla="*/ 4692 h 245868"/>
                    <a:gd name="connsiteX4" fmla="*/ 27256 w 245921"/>
                    <a:gd name="connsiteY4" fmla="*/ 4692 h 245868"/>
                    <a:gd name="connsiteX5" fmla="*/ 241229 w 245921"/>
                    <a:gd name="connsiteY5" fmla="*/ 218665 h 245868"/>
                    <a:gd name="connsiteX6" fmla="*/ 241229 w 245921"/>
                    <a:gd name="connsiteY6" fmla="*/ 241229 h 245868"/>
                    <a:gd name="connsiteX7" fmla="*/ 229982 w 245921"/>
                    <a:gd name="connsiteY7" fmla="*/ 245869 h 24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921" h="245868">
                      <a:moveTo>
                        <a:pt x="229912" y="245869"/>
                      </a:moveTo>
                      <a:cubicBezTo>
                        <a:pt x="225835" y="245869"/>
                        <a:pt x="221758" y="244322"/>
                        <a:pt x="218665" y="241229"/>
                      </a:cubicBezTo>
                      <a:lnTo>
                        <a:pt x="4692" y="27256"/>
                      </a:lnTo>
                      <a:cubicBezTo>
                        <a:pt x="-1564" y="21000"/>
                        <a:pt x="-1564" y="10948"/>
                        <a:pt x="4692" y="4692"/>
                      </a:cubicBezTo>
                      <a:cubicBezTo>
                        <a:pt x="10948" y="-1564"/>
                        <a:pt x="21000" y="-1564"/>
                        <a:pt x="27256" y="4692"/>
                      </a:cubicBezTo>
                      <a:lnTo>
                        <a:pt x="241229" y="218665"/>
                      </a:lnTo>
                      <a:cubicBezTo>
                        <a:pt x="247486" y="224921"/>
                        <a:pt x="247486" y="234973"/>
                        <a:pt x="241229" y="241229"/>
                      </a:cubicBezTo>
                      <a:cubicBezTo>
                        <a:pt x="238136" y="244322"/>
                        <a:pt x="234060" y="245869"/>
                        <a:pt x="229982" y="245869"/>
                      </a:cubicBezTo>
                      <a:close/>
                    </a:path>
                  </a:pathLst>
                </a:custGeom>
                <a:solidFill>
                  <a:srgbClr val="121212"/>
                </a:solidFill>
                <a:ln w="0" cap="flat">
                  <a:no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noProof="0">
                    <a:latin typeface="Inter" panose="020B0502030000000004" pitchFamily="34" charset="0"/>
                    <a:ea typeface="Inter" panose="020B0502030000000004" pitchFamily="34" charset="0"/>
                  </a:endParaRPr>
                </a:p>
              </p:txBody>
            </p:sp>
            <p:sp>
              <p:nvSpPr>
                <p:cNvPr id="157" name="Freeform: Shape 156">
                  <a:extLst>
                    <a:ext uri="{FF2B5EF4-FFF2-40B4-BE49-F238E27FC236}">
                      <a16:creationId xmlns:a16="http://schemas.microsoft.com/office/drawing/2014/main" id="{C7D9A421-9593-C046-E24A-BAFBFA58D2EA}"/>
                    </a:ext>
                  </a:extLst>
                </p:cNvPr>
                <p:cNvSpPr>
                  <a:spLocks noGrp="1" noRot="1" noMove="1" noResize="1" noEditPoints="1" noAdjustHandles="1" noChangeArrowheads="1" noChangeShapeType="1"/>
                </p:cNvSpPr>
                <p:nvPr/>
              </p:nvSpPr>
              <p:spPr>
                <a:xfrm rot="10463968">
                  <a:off x="1268069" y="2289151"/>
                  <a:ext cx="107052" cy="107053"/>
                </a:xfrm>
                <a:custGeom>
                  <a:avLst/>
                  <a:gdLst>
                    <a:gd name="connsiteX0" fmla="*/ 15957 w 140165"/>
                    <a:gd name="connsiteY0" fmla="*/ 140165 h 140165"/>
                    <a:gd name="connsiteX1" fmla="*/ 0 w 140165"/>
                    <a:gd name="connsiteY1" fmla="*/ 124208 h 140165"/>
                    <a:gd name="connsiteX2" fmla="*/ 0 w 140165"/>
                    <a:gd name="connsiteY2" fmla="*/ 15957 h 140165"/>
                    <a:gd name="connsiteX3" fmla="*/ 15957 w 140165"/>
                    <a:gd name="connsiteY3" fmla="*/ 0 h 140165"/>
                    <a:gd name="connsiteX4" fmla="*/ 124209 w 140165"/>
                    <a:gd name="connsiteY4" fmla="*/ 0 h 140165"/>
                    <a:gd name="connsiteX5" fmla="*/ 140165 w 140165"/>
                    <a:gd name="connsiteY5" fmla="*/ 15957 h 140165"/>
                    <a:gd name="connsiteX6" fmla="*/ 124209 w 140165"/>
                    <a:gd name="connsiteY6" fmla="*/ 31913 h 140165"/>
                    <a:gd name="connsiteX7" fmla="*/ 31913 w 140165"/>
                    <a:gd name="connsiteY7" fmla="*/ 31913 h 140165"/>
                    <a:gd name="connsiteX8" fmla="*/ 31913 w 140165"/>
                    <a:gd name="connsiteY8" fmla="*/ 124208 h 140165"/>
                    <a:gd name="connsiteX9" fmla="*/ 15957 w 140165"/>
                    <a:gd name="connsiteY9" fmla="*/ 140165 h 14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65" h="140165">
                      <a:moveTo>
                        <a:pt x="15957" y="140165"/>
                      </a:moveTo>
                      <a:cubicBezTo>
                        <a:pt x="7170" y="140165"/>
                        <a:pt x="0" y="132995"/>
                        <a:pt x="0" y="124208"/>
                      </a:cubicBezTo>
                      <a:lnTo>
                        <a:pt x="0" y="15957"/>
                      </a:lnTo>
                      <a:cubicBezTo>
                        <a:pt x="0" y="7170"/>
                        <a:pt x="7170" y="0"/>
                        <a:pt x="15957" y="0"/>
                      </a:cubicBezTo>
                      <a:lnTo>
                        <a:pt x="124209" y="0"/>
                      </a:lnTo>
                      <a:cubicBezTo>
                        <a:pt x="132995" y="0"/>
                        <a:pt x="140165" y="7170"/>
                        <a:pt x="140165" y="15957"/>
                      </a:cubicBezTo>
                      <a:cubicBezTo>
                        <a:pt x="140165" y="24743"/>
                        <a:pt x="132995" y="31913"/>
                        <a:pt x="124209" y="31913"/>
                      </a:cubicBezTo>
                      <a:lnTo>
                        <a:pt x="31913" y="31913"/>
                      </a:lnTo>
                      <a:lnTo>
                        <a:pt x="31913" y="124208"/>
                      </a:lnTo>
                      <a:cubicBezTo>
                        <a:pt x="31913" y="132995"/>
                        <a:pt x="24743" y="140165"/>
                        <a:pt x="15957" y="140165"/>
                      </a:cubicBezTo>
                      <a:close/>
                    </a:path>
                  </a:pathLst>
                </a:custGeom>
                <a:solidFill>
                  <a:srgbClr val="121212"/>
                </a:solidFill>
                <a:ln w="0" cap="flat">
                  <a:no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noProof="0">
                    <a:latin typeface="Inter" panose="020B0502030000000004" pitchFamily="34" charset="0"/>
                    <a:ea typeface="Inter" panose="020B0502030000000004" pitchFamily="34" charset="0"/>
                  </a:endParaRPr>
                </a:p>
              </p:txBody>
            </p:sp>
          </p:grpSp>
          <p:grpSp>
            <p:nvGrpSpPr>
              <p:cNvPr id="142" name="Group 141">
                <a:extLst>
                  <a:ext uri="{FF2B5EF4-FFF2-40B4-BE49-F238E27FC236}">
                    <a16:creationId xmlns:a16="http://schemas.microsoft.com/office/drawing/2014/main" id="{45B41C21-A15D-DC03-8EBE-54174498F334}"/>
                  </a:ext>
                </a:extLst>
              </p:cNvPr>
              <p:cNvGrpSpPr>
                <a:grpSpLocks noGrp="1" noUngrp="1" noRot="1" noMove="1" noResize="1"/>
              </p:cNvGrpSpPr>
              <p:nvPr/>
            </p:nvGrpSpPr>
            <p:grpSpPr>
              <a:xfrm>
                <a:off x="4611954" y="4047084"/>
                <a:ext cx="51626" cy="420281"/>
                <a:chOff x="1481918" y="2040646"/>
                <a:chExt cx="141331" cy="1150562"/>
              </a:xfrm>
            </p:grpSpPr>
            <p:grpSp>
              <p:nvGrpSpPr>
                <p:cNvPr id="150" name="Group 149">
                  <a:extLst>
                    <a:ext uri="{FF2B5EF4-FFF2-40B4-BE49-F238E27FC236}">
                      <a16:creationId xmlns:a16="http://schemas.microsoft.com/office/drawing/2014/main" id="{7FEF0964-4657-279C-EA7C-86300AA78392}"/>
                    </a:ext>
                  </a:extLst>
                </p:cNvPr>
                <p:cNvGrpSpPr>
                  <a:grpSpLocks noGrp="1" noUngrp="1" noRot="1" noMove="1" noResize="1"/>
                </p:cNvGrpSpPr>
                <p:nvPr/>
              </p:nvGrpSpPr>
              <p:grpSpPr>
                <a:xfrm rot="10800000">
                  <a:off x="1481918" y="2040646"/>
                  <a:ext cx="141331" cy="258290"/>
                  <a:chOff x="1480521" y="2095031"/>
                  <a:chExt cx="141331" cy="258290"/>
                </a:xfrm>
              </p:grpSpPr>
              <p:sp>
                <p:nvSpPr>
                  <p:cNvPr id="154" name="Freeform: Shape 153">
                    <a:extLst>
                      <a:ext uri="{FF2B5EF4-FFF2-40B4-BE49-F238E27FC236}">
                        <a16:creationId xmlns:a16="http://schemas.microsoft.com/office/drawing/2014/main" id="{1A5E4BB9-0B16-036C-32E9-56285D43FA44}"/>
                      </a:ext>
                    </a:extLst>
                  </p:cNvPr>
                  <p:cNvSpPr>
                    <a:spLocks noGrp="1" noRot="1" noMove="1" noResize="1" noEditPoints="1" noAdjustHandles="1" noChangeArrowheads="1" noChangeShapeType="1"/>
                  </p:cNvSpPr>
                  <p:nvPr/>
                </p:nvSpPr>
                <p:spPr>
                  <a:xfrm>
                    <a:off x="1538973" y="2095031"/>
                    <a:ext cx="24373" cy="258290"/>
                  </a:xfrm>
                  <a:custGeom>
                    <a:avLst/>
                    <a:gdLst>
                      <a:gd name="connsiteX0" fmla="*/ 15957 w 31913"/>
                      <a:gd name="connsiteY0" fmla="*/ 338182 h 338181"/>
                      <a:gd name="connsiteX1" fmla="*/ 0 w 31913"/>
                      <a:gd name="connsiteY1" fmla="*/ 322225 h 338181"/>
                      <a:gd name="connsiteX2" fmla="*/ 0 w 31913"/>
                      <a:gd name="connsiteY2" fmla="*/ 15957 h 338181"/>
                      <a:gd name="connsiteX3" fmla="*/ 15957 w 31913"/>
                      <a:gd name="connsiteY3" fmla="*/ 0 h 338181"/>
                      <a:gd name="connsiteX4" fmla="*/ 31913 w 31913"/>
                      <a:gd name="connsiteY4" fmla="*/ 15957 h 338181"/>
                      <a:gd name="connsiteX5" fmla="*/ 31913 w 31913"/>
                      <a:gd name="connsiteY5" fmla="*/ 322225 h 338181"/>
                      <a:gd name="connsiteX6" fmla="*/ 15957 w 31913"/>
                      <a:gd name="connsiteY6" fmla="*/ 338182 h 33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13" h="338181">
                        <a:moveTo>
                          <a:pt x="15957" y="338182"/>
                        </a:moveTo>
                        <a:cubicBezTo>
                          <a:pt x="7170" y="338182"/>
                          <a:pt x="0" y="331012"/>
                          <a:pt x="0" y="322225"/>
                        </a:cubicBezTo>
                        <a:lnTo>
                          <a:pt x="0" y="15957"/>
                        </a:lnTo>
                        <a:cubicBezTo>
                          <a:pt x="0" y="7170"/>
                          <a:pt x="7170" y="0"/>
                          <a:pt x="15957" y="0"/>
                        </a:cubicBezTo>
                        <a:cubicBezTo>
                          <a:pt x="24743" y="0"/>
                          <a:pt x="31913" y="7170"/>
                          <a:pt x="31913" y="15957"/>
                        </a:cubicBezTo>
                        <a:lnTo>
                          <a:pt x="31913" y="322225"/>
                        </a:lnTo>
                        <a:cubicBezTo>
                          <a:pt x="31913" y="331012"/>
                          <a:pt x="24743" y="338182"/>
                          <a:pt x="15957" y="338182"/>
                        </a:cubicBezTo>
                        <a:close/>
                      </a:path>
                    </a:pathLst>
                  </a:custGeom>
                  <a:solidFill>
                    <a:srgbClr val="121212"/>
                  </a:solidFill>
                  <a:ln w="0" cap="flat">
                    <a:no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noProof="0">
                      <a:latin typeface="Inter" panose="020B0502030000000004" pitchFamily="34" charset="0"/>
                      <a:ea typeface="Inter" panose="020B0502030000000004" pitchFamily="34" charset="0"/>
                    </a:endParaRPr>
                  </a:p>
                </p:txBody>
              </p:sp>
              <p:sp>
                <p:nvSpPr>
                  <p:cNvPr id="155" name="Freeform: Shape 154">
                    <a:extLst>
                      <a:ext uri="{FF2B5EF4-FFF2-40B4-BE49-F238E27FC236}">
                        <a16:creationId xmlns:a16="http://schemas.microsoft.com/office/drawing/2014/main" id="{44825459-4311-D497-102B-F41E6C4C612C}"/>
                      </a:ext>
                    </a:extLst>
                  </p:cNvPr>
                  <p:cNvSpPr>
                    <a:spLocks noGrp="1" noRot="1" noMove="1" noResize="1" noEditPoints="1" noAdjustHandles="1" noChangeArrowheads="1" noChangeShapeType="1"/>
                  </p:cNvSpPr>
                  <p:nvPr/>
                </p:nvSpPr>
                <p:spPr>
                  <a:xfrm>
                    <a:off x="1480521" y="2095097"/>
                    <a:ext cx="141331" cy="82866"/>
                  </a:xfrm>
                  <a:custGeom>
                    <a:avLst/>
                    <a:gdLst>
                      <a:gd name="connsiteX0" fmla="*/ 169108 w 185047"/>
                      <a:gd name="connsiteY0" fmla="*/ 108445 h 108497"/>
                      <a:gd name="connsiteX1" fmla="*/ 157861 w 185047"/>
                      <a:gd name="connsiteY1" fmla="*/ 103806 h 108497"/>
                      <a:gd name="connsiteX2" fmla="*/ 92559 w 185047"/>
                      <a:gd name="connsiteY2" fmla="*/ 38503 h 108497"/>
                      <a:gd name="connsiteX3" fmla="*/ 27256 w 185047"/>
                      <a:gd name="connsiteY3" fmla="*/ 103806 h 108497"/>
                      <a:gd name="connsiteX4" fmla="*/ 4692 w 185047"/>
                      <a:gd name="connsiteY4" fmla="*/ 103806 h 108497"/>
                      <a:gd name="connsiteX5" fmla="*/ 4692 w 185047"/>
                      <a:gd name="connsiteY5" fmla="*/ 81242 h 108497"/>
                      <a:gd name="connsiteX6" fmla="*/ 81242 w 185047"/>
                      <a:gd name="connsiteY6" fmla="*/ 4692 h 108497"/>
                      <a:gd name="connsiteX7" fmla="*/ 103806 w 185047"/>
                      <a:gd name="connsiteY7" fmla="*/ 4692 h 108497"/>
                      <a:gd name="connsiteX8" fmla="*/ 180355 w 185047"/>
                      <a:gd name="connsiteY8" fmla="*/ 81242 h 108497"/>
                      <a:gd name="connsiteX9" fmla="*/ 180355 w 185047"/>
                      <a:gd name="connsiteY9" fmla="*/ 103806 h 108497"/>
                      <a:gd name="connsiteX10" fmla="*/ 169108 w 185047"/>
                      <a:gd name="connsiteY10" fmla="*/ 108445 h 1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047" h="108497">
                        <a:moveTo>
                          <a:pt x="169108" y="108445"/>
                        </a:moveTo>
                        <a:cubicBezTo>
                          <a:pt x="165031" y="108445"/>
                          <a:pt x="160954" y="106899"/>
                          <a:pt x="157861" y="103806"/>
                        </a:cubicBezTo>
                        <a:lnTo>
                          <a:pt x="92559" y="38503"/>
                        </a:lnTo>
                        <a:lnTo>
                          <a:pt x="27256" y="103806"/>
                        </a:lnTo>
                        <a:cubicBezTo>
                          <a:pt x="21000" y="110062"/>
                          <a:pt x="10948" y="110062"/>
                          <a:pt x="4692" y="103806"/>
                        </a:cubicBezTo>
                        <a:cubicBezTo>
                          <a:pt x="-1564" y="97550"/>
                          <a:pt x="-1564" y="87498"/>
                          <a:pt x="4692" y="81242"/>
                        </a:cubicBezTo>
                        <a:lnTo>
                          <a:pt x="81242" y="4692"/>
                        </a:lnTo>
                        <a:cubicBezTo>
                          <a:pt x="87498" y="-1564"/>
                          <a:pt x="97550" y="-1564"/>
                          <a:pt x="103806" y="4692"/>
                        </a:cubicBezTo>
                        <a:lnTo>
                          <a:pt x="180355" y="81242"/>
                        </a:lnTo>
                        <a:cubicBezTo>
                          <a:pt x="186611" y="87498"/>
                          <a:pt x="186611" y="97550"/>
                          <a:pt x="180355" y="103806"/>
                        </a:cubicBezTo>
                        <a:cubicBezTo>
                          <a:pt x="177262" y="106899"/>
                          <a:pt x="173185" y="108445"/>
                          <a:pt x="169108" y="108445"/>
                        </a:cubicBezTo>
                        <a:close/>
                      </a:path>
                    </a:pathLst>
                  </a:custGeom>
                  <a:solidFill>
                    <a:srgbClr val="121212"/>
                  </a:solidFill>
                  <a:ln w="0" cap="flat">
                    <a:no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noProof="0">
                      <a:latin typeface="Inter" panose="020B0502030000000004" pitchFamily="34" charset="0"/>
                      <a:ea typeface="Inter" panose="020B0502030000000004" pitchFamily="34" charset="0"/>
                    </a:endParaRPr>
                  </a:p>
                </p:txBody>
              </p:sp>
            </p:grpSp>
            <p:grpSp>
              <p:nvGrpSpPr>
                <p:cNvPr id="151" name="Group 150">
                  <a:extLst>
                    <a:ext uri="{FF2B5EF4-FFF2-40B4-BE49-F238E27FC236}">
                      <a16:creationId xmlns:a16="http://schemas.microsoft.com/office/drawing/2014/main" id="{FEEF523B-9393-4498-3A42-5BE264C198CD}"/>
                    </a:ext>
                  </a:extLst>
                </p:cNvPr>
                <p:cNvGrpSpPr>
                  <a:grpSpLocks noGrp="1" noUngrp="1" noRot="1" noMove="1" noResize="1"/>
                </p:cNvGrpSpPr>
                <p:nvPr/>
              </p:nvGrpSpPr>
              <p:grpSpPr>
                <a:xfrm rot="10800000" flipV="1">
                  <a:off x="1481918" y="2932918"/>
                  <a:ext cx="141331" cy="258290"/>
                  <a:chOff x="1480521" y="2095031"/>
                  <a:chExt cx="141331" cy="258290"/>
                </a:xfrm>
              </p:grpSpPr>
              <p:sp>
                <p:nvSpPr>
                  <p:cNvPr id="152" name="Freeform: Shape 151">
                    <a:extLst>
                      <a:ext uri="{FF2B5EF4-FFF2-40B4-BE49-F238E27FC236}">
                        <a16:creationId xmlns:a16="http://schemas.microsoft.com/office/drawing/2014/main" id="{2347177C-2784-5DF5-A336-E73BE5339300}"/>
                      </a:ext>
                    </a:extLst>
                  </p:cNvPr>
                  <p:cNvSpPr>
                    <a:spLocks noGrp="1" noRot="1" noMove="1" noResize="1" noEditPoints="1" noAdjustHandles="1" noChangeArrowheads="1" noChangeShapeType="1"/>
                  </p:cNvSpPr>
                  <p:nvPr/>
                </p:nvSpPr>
                <p:spPr>
                  <a:xfrm>
                    <a:off x="1538973" y="2095031"/>
                    <a:ext cx="24373" cy="258290"/>
                  </a:xfrm>
                  <a:custGeom>
                    <a:avLst/>
                    <a:gdLst>
                      <a:gd name="connsiteX0" fmla="*/ 15957 w 31913"/>
                      <a:gd name="connsiteY0" fmla="*/ 338182 h 338181"/>
                      <a:gd name="connsiteX1" fmla="*/ 0 w 31913"/>
                      <a:gd name="connsiteY1" fmla="*/ 322225 h 338181"/>
                      <a:gd name="connsiteX2" fmla="*/ 0 w 31913"/>
                      <a:gd name="connsiteY2" fmla="*/ 15957 h 338181"/>
                      <a:gd name="connsiteX3" fmla="*/ 15957 w 31913"/>
                      <a:gd name="connsiteY3" fmla="*/ 0 h 338181"/>
                      <a:gd name="connsiteX4" fmla="*/ 31913 w 31913"/>
                      <a:gd name="connsiteY4" fmla="*/ 15957 h 338181"/>
                      <a:gd name="connsiteX5" fmla="*/ 31913 w 31913"/>
                      <a:gd name="connsiteY5" fmla="*/ 322225 h 338181"/>
                      <a:gd name="connsiteX6" fmla="*/ 15957 w 31913"/>
                      <a:gd name="connsiteY6" fmla="*/ 338182 h 33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13" h="338181">
                        <a:moveTo>
                          <a:pt x="15957" y="338182"/>
                        </a:moveTo>
                        <a:cubicBezTo>
                          <a:pt x="7170" y="338182"/>
                          <a:pt x="0" y="331012"/>
                          <a:pt x="0" y="322225"/>
                        </a:cubicBezTo>
                        <a:lnTo>
                          <a:pt x="0" y="15957"/>
                        </a:lnTo>
                        <a:cubicBezTo>
                          <a:pt x="0" y="7170"/>
                          <a:pt x="7170" y="0"/>
                          <a:pt x="15957" y="0"/>
                        </a:cubicBezTo>
                        <a:cubicBezTo>
                          <a:pt x="24743" y="0"/>
                          <a:pt x="31913" y="7170"/>
                          <a:pt x="31913" y="15957"/>
                        </a:cubicBezTo>
                        <a:lnTo>
                          <a:pt x="31913" y="322225"/>
                        </a:lnTo>
                        <a:cubicBezTo>
                          <a:pt x="31913" y="331012"/>
                          <a:pt x="24743" y="338182"/>
                          <a:pt x="15957" y="338182"/>
                        </a:cubicBezTo>
                        <a:close/>
                      </a:path>
                    </a:pathLst>
                  </a:custGeom>
                  <a:solidFill>
                    <a:srgbClr val="121212"/>
                  </a:solidFill>
                  <a:ln w="0" cap="flat">
                    <a:no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noProof="0">
                      <a:latin typeface="Inter" panose="020B0502030000000004" pitchFamily="34" charset="0"/>
                      <a:ea typeface="Inter" panose="020B0502030000000004" pitchFamily="34" charset="0"/>
                    </a:endParaRPr>
                  </a:p>
                </p:txBody>
              </p:sp>
              <p:sp>
                <p:nvSpPr>
                  <p:cNvPr id="153" name="Freeform: Shape 152">
                    <a:extLst>
                      <a:ext uri="{FF2B5EF4-FFF2-40B4-BE49-F238E27FC236}">
                        <a16:creationId xmlns:a16="http://schemas.microsoft.com/office/drawing/2014/main" id="{342426BE-7763-BCD0-1096-8638DF313942}"/>
                      </a:ext>
                    </a:extLst>
                  </p:cNvPr>
                  <p:cNvSpPr>
                    <a:spLocks noGrp="1" noRot="1" noMove="1" noResize="1" noEditPoints="1" noAdjustHandles="1" noChangeArrowheads="1" noChangeShapeType="1"/>
                  </p:cNvSpPr>
                  <p:nvPr/>
                </p:nvSpPr>
                <p:spPr>
                  <a:xfrm>
                    <a:off x="1480521" y="2095097"/>
                    <a:ext cx="141331" cy="82866"/>
                  </a:xfrm>
                  <a:custGeom>
                    <a:avLst/>
                    <a:gdLst>
                      <a:gd name="connsiteX0" fmla="*/ 169108 w 185047"/>
                      <a:gd name="connsiteY0" fmla="*/ 108445 h 108497"/>
                      <a:gd name="connsiteX1" fmla="*/ 157861 w 185047"/>
                      <a:gd name="connsiteY1" fmla="*/ 103806 h 108497"/>
                      <a:gd name="connsiteX2" fmla="*/ 92559 w 185047"/>
                      <a:gd name="connsiteY2" fmla="*/ 38503 h 108497"/>
                      <a:gd name="connsiteX3" fmla="*/ 27256 w 185047"/>
                      <a:gd name="connsiteY3" fmla="*/ 103806 h 108497"/>
                      <a:gd name="connsiteX4" fmla="*/ 4692 w 185047"/>
                      <a:gd name="connsiteY4" fmla="*/ 103806 h 108497"/>
                      <a:gd name="connsiteX5" fmla="*/ 4692 w 185047"/>
                      <a:gd name="connsiteY5" fmla="*/ 81242 h 108497"/>
                      <a:gd name="connsiteX6" fmla="*/ 81242 w 185047"/>
                      <a:gd name="connsiteY6" fmla="*/ 4692 h 108497"/>
                      <a:gd name="connsiteX7" fmla="*/ 103806 w 185047"/>
                      <a:gd name="connsiteY7" fmla="*/ 4692 h 108497"/>
                      <a:gd name="connsiteX8" fmla="*/ 180355 w 185047"/>
                      <a:gd name="connsiteY8" fmla="*/ 81242 h 108497"/>
                      <a:gd name="connsiteX9" fmla="*/ 180355 w 185047"/>
                      <a:gd name="connsiteY9" fmla="*/ 103806 h 108497"/>
                      <a:gd name="connsiteX10" fmla="*/ 169108 w 185047"/>
                      <a:gd name="connsiteY10" fmla="*/ 108445 h 1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047" h="108497">
                        <a:moveTo>
                          <a:pt x="169108" y="108445"/>
                        </a:moveTo>
                        <a:cubicBezTo>
                          <a:pt x="165031" y="108445"/>
                          <a:pt x="160954" y="106899"/>
                          <a:pt x="157861" y="103806"/>
                        </a:cubicBezTo>
                        <a:lnTo>
                          <a:pt x="92559" y="38503"/>
                        </a:lnTo>
                        <a:lnTo>
                          <a:pt x="27256" y="103806"/>
                        </a:lnTo>
                        <a:cubicBezTo>
                          <a:pt x="21000" y="110062"/>
                          <a:pt x="10948" y="110062"/>
                          <a:pt x="4692" y="103806"/>
                        </a:cubicBezTo>
                        <a:cubicBezTo>
                          <a:pt x="-1564" y="97550"/>
                          <a:pt x="-1564" y="87498"/>
                          <a:pt x="4692" y="81242"/>
                        </a:cubicBezTo>
                        <a:lnTo>
                          <a:pt x="81242" y="4692"/>
                        </a:lnTo>
                        <a:cubicBezTo>
                          <a:pt x="87498" y="-1564"/>
                          <a:pt x="97550" y="-1564"/>
                          <a:pt x="103806" y="4692"/>
                        </a:cubicBezTo>
                        <a:lnTo>
                          <a:pt x="180355" y="81242"/>
                        </a:lnTo>
                        <a:cubicBezTo>
                          <a:pt x="186611" y="87498"/>
                          <a:pt x="186611" y="97550"/>
                          <a:pt x="180355" y="103806"/>
                        </a:cubicBezTo>
                        <a:cubicBezTo>
                          <a:pt x="177262" y="106899"/>
                          <a:pt x="173185" y="108445"/>
                          <a:pt x="169108" y="108445"/>
                        </a:cubicBezTo>
                        <a:close/>
                      </a:path>
                    </a:pathLst>
                  </a:custGeom>
                  <a:solidFill>
                    <a:srgbClr val="121212"/>
                  </a:solidFill>
                  <a:ln w="0" cap="flat">
                    <a:no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noProof="0">
                      <a:latin typeface="Inter" panose="020B0502030000000004" pitchFamily="34" charset="0"/>
                      <a:ea typeface="Inter" panose="020B0502030000000004" pitchFamily="34" charset="0"/>
                    </a:endParaRPr>
                  </a:p>
                </p:txBody>
              </p:sp>
            </p:grpSp>
          </p:grpSp>
          <p:grpSp>
            <p:nvGrpSpPr>
              <p:cNvPr id="143" name="Group 142">
                <a:extLst>
                  <a:ext uri="{FF2B5EF4-FFF2-40B4-BE49-F238E27FC236}">
                    <a16:creationId xmlns:a16="http://schemas.microsoft.com/office/drawing/2014/main" id="{1332C100-3B93-CAA3-3318-7E05D7840454}"/>
                  </a:ext>
                </a:extLst>
              </p:cNvPr>
              <p:cNvGrpSpPr>
                <a:grpSpLocks noGrp="1" noUngrp="1" noRot="1" noMove="1" noResize="1"/>
              </p:cNvGrpSpPr>
              <p:nvPr/>
            </p:nvGrpSpPr>
            <p:grpSpPr>
              <a:xfrm rot="5400000">
                <a:off x="4611956" y="4047082"/>
                <a:ext cx="51626" cy="420281"/>
                <a:chOff x="1481918" y="2040646"/>
                <a:chExt cx="141331" cy="1150562"/>
              </a:xfrm>
            </p:grpSpPr>
            <p:grpSp>
              <p:nvGrpSpPr>
                <p:cNvPr id="144" name="Group 143">
                  <a:extLst>
                    <a:ext uri="{FF2B5EF4-FFF2-40B4-BE49-F238E27FC236}">
                      <a16:creationId xmlns:a16="http://schemas.microsoft.com/office/drawing/2014/main" id="{91285AB3-8507-58BE-6147-777F87BC3713}"/>
                    </a:ext>
                  </a:extLst>
                </p:cNvPr>
                <p:cNvGrpSpPr>
                  <a:grpSpLocks noGrp="1" noUngrp="1" noRot="1" noMove="1" noResize="1"/>
                </p:cNvGrpSpPr>
                <p:nvPr/>
              </p:nvGrpSpPr>
              <p:grpSpPr>
                <a:xfrm rot="10800000">
                  <a:off x="1481918" y="2040646"/>
                  <a:ext cx="141331" cy="258290"/>
                  <a:chOff x="1480521" y="2095031"/>
                  <a:chExt cx="141331" cy="258290"/>
                </a:xfrm>
              </p:grpSpPr>
              <p:sp>
                <p:nvSpPr>
                  <p:cNvPr id="148" name="Freeform: Shape 147">
                    <a:extLst>
                      <a:ext uri="{FF2B5EF4-FFF2-40B4-BE49-F238E27FC236}">
                        <a16:creationId xmlns:a16="http://schemas.microsoft.com/office/drawing/2014/main" id="{90A04127-4D5F-0726-33A2-3838407E7C7C}"/>
                      </a:ext>
                    </a:extLst>
                  </p:cNvPr>
                  <p:cNvSpPr>
                    <a:spLocks noGrp="1" noRot="1" noMove="1" noResize="1" noEditPoints="1" noAdjustHandles="1" noChangeArrowheads="1" noChangeShapeType="1"/>
                  </p:cNvSpPr>
                  <p:nvPr/>
                </p:nvSpPr>
                <p:spPr>
                  <a:xfrm>
                    <a:off x="1538973" y="2095031"/>
                    <a:ext cx="24373" cy="258290"/>
                  </a:xfrm>
                  <a:custGeom>
                    <a:avLst/>
                    <a:gdLst>
                      <a:gd name="connsiteX0" fmla="*/ 15957 w 31913"/>
                      <a:gd name="connsiteY0" fmla="*/ 338182 h 338181"/>
                      <a:gd name="connsiteX1" fmla="*/ 0 w 31913"/>
                      <a:gd name="connsiteY1" fmla="*/ 322225 h 338181"/>
                      <a:gd name="connsiteX2" fmla="*/ 0 w 31913"/>
                      <a:gd name="connsiteY2" fmla="*/ 15957 h 338181"/>
                      <a:gd name="connsiteX3" fmla="*/ 15957 w 31913"/>
                      <a:gd name="connsiteY3" fmla="*/ 0 h 338181"/>
                      <a:gd name="connsiteX4" fmla="*/ 31913 w 31913"/>
                      <a:gd name="connsiteY4" fmla="*/ 15957 h 338181"/>
                      <a:gd name="connsiteX5" fmla="*/ 31913 w 31913"/>
                      <a:gd name="connsiteY5" fmla="*/ 322225 h 338181"/>
                      <a:gd name="connsiteX6" fmla="*/ 15957 w 31913"/>
                      <a:gd name="connsiteY6" fmla="*/ 338182 h 33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13" h="338181">
                        <a:moveTo>
                          <a:pt x="15957" y="338182"/>
                        </a:moveTo>
                        <a:cubicBezTo>
                          <a:pt x="7170" y="338182"/>
                          <a:pt x="0" y="331012"/>
                          <a:pt x="0" y="322225"/>
                        </a:cubicBezTo>
                        <a:lnTo>
                          <a:pt x="0" y="15957"/>
                        </a:lnTo>
                        <a:cubicBezTo>
                          <a:pt x="0" y="7170"/>
                          <a:pt x="7170" y="0"/>
                          <a:pt x="15957" y="0"/>
                        </a:cubicBezTo>
                        <a:cubicBezTo>
                          <a:pt x="24743" y="0"/>
                          <a:pt x="31913" y="7170"/>
                          <a:pt x="31913" y="15957"/>
                        </a:cubicBezTo>
                        <a:lnTo>
                          <a:pt x="31913" y="322225"/>
                        </a:lnTo>
                        <a:cubicBezTo>
                          <a:pt x="31913" y="331012"/>
                          <a:pt x="24743" y="338182"/>
                          <a:pt x="15957" y="338182"/>
                        </a:cubicBezTo>
                        <a:close/>
                      </a:path>
                    </a:pathLst>
                  </a:custGeom>
                  <a:solidFill>
                    <a:srgbClr val="121212"/>
                  </a:solidFill>
                  <a:ln w="0" cap="flat">
                    <a:no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noProof="0">
                      <a:latin typeface="Inter" panose="020B0502030000000004" pitchFamily="34" charset="0"/>
                      <a:ea typeface="Inter" panose="020B0502030000000004" pitchFamily="34" charset="0"/>
                    </a:endParaRPr>
                  </a:p>
                </p:txBody>
              </p:sp>
              <p:sp>
                <p:nvSpPr>
                  <p:cNvPr id="149" name="Freeform: Shape 148">
                    <a:extLst>
                      <a:ext uri="{FF2B5EF4-FFF2-40B4-BE49-F238E27FC236}">
                        <a16:creationId xmlns:a16="http://schemas.microsoft.com/office/drawing/2014/main" id="{5F73963D-47B7-1582-CEA6-23C13DA03FFD}"/>
                      </a:ext>
                    </a:extLst>
                  </p:cNvPr>
                  <p:cNvSpPr>
                    <a:spLocks noGrp="1" noRot="1" noMove="1" noResize="1" noEditPoints="1" noAdjustHandles="1" noChangeArrowheads="1" noChangeShapeType="1"/>
                  </p:cNvSpPr>
                  <p:nvPr/>
                </p:nvSpPr>
                <p:spPr>
                  <a:xfrm>
                    <a:off x="1480521" y="2095097"/>
                    <a:ext cx="141331" cy="82866"/>
                  </a:xfrm>
                  <a:custGeom>
                    <a:avLst/>
                    <a:gdLst>
                      <a:gd name="connsiteX0" fmla="*/ 169108 w 185047"/>
                      <a:gd name="connsiteY0" fmla="*/ 108445 h 108497"/>
                      <a:gd name="connsiteX1" fmla="*/ 157861 w 185047"/>
                      <a:gd name="connsiteY1" fmla="*/ 103806 h 108497"/>
                      <a:gd name="connsiteX2" fmla="*/ 92559 w 185047"/>
                      <a:gd name="connsiteY2" fmla="*/ 38503 h 108497"/>
                      <a:gd name="connsiteX3" fmla="*/ 27256 w 185047"/>
                      <a:gd name="connsiteY3" fmla="*/ 103806 h 108497"/>
                      <a:gd name="connsiteX4" fmla="*/ 4692 w 185047"/>
                      <a:gd name="connsiteY4" fmla="*/ 103806 h 108497"/>
                      <a:gd name="connsiteX5" fmla="*/ 4692 w 185047"/>
                      <a:gd name="connsiteY5" fmla="*/ 81242 h 108497"/>
                      <a:gd name="connsiteX6" fmla="*/ 81242 w 185047"/>
                      <a:gd name="connsiteY6" fmla="*/ 4692 h 108497"/>
                      <a:gd name="connsiteX7" fmla="*/ 103806 w 185047"/>
                      <a:gd name="connsiteY7" fmla="*/ 4692 h 108497"/>
                      <a:gd name="connsiteX8" fmla="*/ 180355 w 185047"/>
                      <a:gd name="connsiteY8" fmla="*/ 81242 h 108497"/>
                      <a:gd name="connsiteX9" fmla="*/ 180355 w 185047"/>
                      <a:gd name="connsiteY9" fmla="*/ 103806 h 108497"/>
                      <a:gd name="connsiteX10" fmla="*/ 169108 w 185047"/>
                      <a:gd name="connsiteY10" fmla="*/ 108445 h 1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047" h="108497">
                        <a:moveTo>
                          <a:pt x="169108" y="108445"/>
                        </a:moveTo>
                        <a:cubicBezTo>
                          <a:pt x="165031" y="108445"/>
                          <a:pt x="160954" y="106899"/>
                          <a:pt x="157861" y="103806"/>
                        </a:cubicBezTo>
                        <a:lnTo>
                          <a:pt x="92559" y="38503"/>
                        </a:lnTo>
                        <a:lnTo>
                          <a:pt x="27256" y="103806"/>
                        </a:lnTo>
                        <a:cubicBezTo>
                          <a:pt x="21000" y="110062"/>
                          <a:pt x="10948" y="110062"/>
                          <a:pt x="4692" y="103806"/>
                        </a:cubicBezTo>
                        <a:cubicBezTo>
                          <a:pt x="-1564" y="97550"/>
                          <a:pt x="-1564" y="87498"/>
                          <a:pt x="4692" y="81242"/>
                        </a:cubicBezTo>
                        <a:lnTo>
                          <a:pt x="81242" y="4692"/>
                        </a:lnTo>
                        <a:cubicBezTo>
                          <a:pt x="87498" y="-1564"/>
                          <a:pt x="97550" y="-1564"/>
                          <a:pt x="103806" y="4692"/>
                        </a:cubicBezTo>
                        <a:lnTo>
                          <a:pt x="180355" y="81242"/>
                        </a:lnTo>
                        <a:cubicBezTo>
                          <a:pt x="186611" y="87498"/>
                          <a:pt x="186611" y="97550"/>
                          <a:pt x="180355" y="103806"/>
                        </a:cubicBezTo>
                        <a:cubicBezTo>
                          <a:pt x="177262" y="106899"/>
                          <a:pt x="173185" y="108445"/>
                          <a:pt x="169108" y="108445"/>
                        </a:cubicBezTo>
                        <a:close/>
                      </a:path>
                    </a:pathLst>
                  </a:custGeom>
                  <a:solidFill>
                    <a:srgbClr val="121212"/>
                  </a:solidFill>
                  <a:ln w="0" cap="flat">
                    <a:no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noProof="0">
                      <a:latin typeface="Inter" panose="020B0502030000000004" pitchFamily="34" charset="0"/>
                      <a:ea typeface="Inter" panose="020B0502030000000004" pitchFamily="34" charset="0"/>
                    </a:endParaRPr>
                  </a:p>
                </p:txBody>
              </p:sp>
            </p:grpSp>
            <p:grpSp>
              <p:nvGrpSpPr>
                <p:cNvPr id="145" name="Group 144">
                  <a:extLst>
                    <a:ext uri="{FF2B5EF4-FFF2-40B4-BE49-F238E27FC236}">
                      <a16:creationId xmlns:a16="http://schemas.microsoft.com/office/drawing/2014/main" id="{A94AC0C5-40FF-E69E-3D1B-1CE3ADDDD82F}"/>
                    </a:ext>
                  </a:extLst>
                </p:cNvPr>
                <p:cNvGrpSpPr>
                  <a:grpSpLocks noGrp="1" noUngrp="1" noRot="1" noMove="1" noResize="1"/>
                </p:cNvGrpSpPr>
                <p:nvPr/>
              </p:nvGrpSpPr>
              <p:grpSpPr>
                <a:xfrm rot="10800000" flipV="1">
                  <a:off x="1481918" y="2932918"/>
                  <a:ext cx="141331" cy="258290"/>
                  <a:chOff x="1480521" y="2095031"/>
                  <a:chExt cx="141331" cy="258290"/>
                </a:xfrm>
              </p:grpSpPr>
              <p:sp>
                <p:nvSpPr>
                  <p:cNvPr id="146" name="Freeform: Shape 145">
                    <a:extLst>
                      <a:ext uri="{FF2B5EF4-FFF2-40B4-BE49-F238E27FC236}">
                        <a16:creationId xmlns:a16="http://schemas.microsoft.com/office/drawing/2014/main" id="{0F61A2E2-0FB4-08C7-1DDA-2B562ACBBCCB}"/>
                      </a:ext>
                    </a:extLst>
                  </p:cNvPr>
                  <p:cNvSpPr>
                    <a:spLocks noGrp="1" noRot="1" noMove="1" noResize="1" noEditPoints="1" noAdjustHandles="1" noChangeArrowheads="1" noChangeShapeType="1"/>
                  </p:cNvSpPr>
                  <p:nvPr/>
                </p:nvSpPr>
                <p:spPr>
                  <a:xfrm>
                    <a:off x="1538973" y="2095031"/>
                    <a:ext cx="24373" cy="258290"/>
                  </a:xfrm>
                  <a:custGeom>
                    <a:avLst/>
                    <a:gdLst>
                      <a:gd name="connsiteX0" fmla="*/ 15957 w 31913"/>
                      <a:gd name="connsiteY0" fmla="*/ 338182 h 338181"/>
                      <a:gd name="connsiteX1" fmla="*/ 0 w 31913"/>
                      <a:gd name="connsiteY1" fmla="*/ 322225 h 338181"/>
                      <a:gd name="connsiteX2" fmla="*/ 0 w 31913"/>
                      <a:gd name="connsiteY2" fmla="*/ 15957 h 338181"/>
                      <a:gd name="connsiteX3" fmla="*/ 15957 w 31913"/>
                      <a:gd name="connsiteY3" fmla="*/ 0 h 338181"/>
                      <a:gd name="connsiteX4" fmla="*/ 31913 w 31913"/>
                      <a:gd name="connsiteY4" fmla="*/ 15957 h 338181"/>
                      <a:gd name="connsiteX5" fmla="*/ 31913 w 31913"/>
                      <a:gd name="connsiteY5" fmla="*/ 322225 h 338181"/>
                      <a:gd name="connsiteX6" fmla="*/ 15957 w 31913"/>
                      <a:gd name="connsiteY6" fmla="*/ 338182 h 33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13" h="338181">
                        <a:moveTo>
                          <a:pt x="15957" y="338182"/>
                        </a:moveTo>
                        <a:cubicBezTo>
                          <a:pt x="7170" y="338182"/>
                          <a:pt x="0" y="331012"/>
                          <a:pt x="0" y="322225"/>
                        </a:cubicBezTo>
                        <a:lnTo>
                          <a:pt x="0" y="15957"/>
                        </a:lnTo>
                        <a:cubicBezTo>
                          <a:pt x="0" y="7170"/>
                          <a:pt x="7170" y="0"/>
                          <a:pt x="15957" y="0"/>
                        </a:cubicBezTo>
                        <a:cubicBezTo>
                          <a:pt x="24743" y="0"/>
                          <a:pt x="31913" y="7170"/>
                          <a:pt x="31913" y="15957"/>
                        </a:cubicBezTo>
                        <a:lnTo>
                          <a:pt x="31913" y="322225"/>
                        </a:lnTo>
                        <a:cubicBezTo>
                          <a:pt x="31913" y="331012"/>
                          <a:pt x="24743" y="338182"/>
                          <a:pt x="15957" y="338182"/>
                        </a:cubicBezTo>
                        <a:close/>
                      </a:path>
                    </a:pathLst>
                  </a:custGeom>
                  <a:solidFill>
                    <a:srgbClr val="121212"/>
                  </a:solidFill>
                  <a:ln w="0" cap="flat">
                    <a:no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noProof="0">
                      <a:latin typeface="Inter" panose="020B0502030000000004" pitchFamily="34" charset="0"/>
                      <a:ea typeface="Inter" panose="020B0502030000000004" pitchFamily="34" charset="0"/>
                    </a:endParaRPr>
                  </a:p>
                </p:txBody>
              </p:sp>
              <p:sp>
                <p:nvSpPr>
                  <p:cNvPr id="147" name="Freeform: Shape 146">
                    <a:extLst>
                      <a:ext uri="{FF2B5EF4-FFF2-40B4-BE49-F238E27FC236}">
                        <a16:creationId xmlns:a16="http://schemas.microsoft.com/office/drawing/2014/main" id="{F4581EEE-4814-3078-E20D-968684B104E3}"/>
                      </a:ext>
                    </a:extLst>
                  </p:cNvPr>
                  <p:cNvSpPr>
                    <a:spLocks noGrp="1" noRot="1" noMove="1" noResize="1" noEditPoints="1" noAdjustHandles="1" noChangeArrowheads="1" noChangeShapeType="1"/>
                  </p:cNvSpPr>
                  <p:nvPr/>
                </p:nvSpPr>
                <p:spPr>
                  <a:xfrm>
                    <a:off x="1480521" y="2095097"/>
                    <a:ext cx="141331" cy="82866"/>
                  </a:xfrm>
                  <a:custGeom>
                    <a:avLst/>
                    <a:gdLst>
                      <a:gd name="connsiteX0" fmla="*/ 169108 w 185047"/>
                      <a:gd name="connsiteY0" fmla="*/ 108445 h 108497"/>
                      <a:gd name="connsiteX1" fmla="*/ 157861 w 185047"/>
                      <a:gd name="connsiteY1" fmla="*/ 103806 h 108497"/>
                      <a:gd name="connsiteX2" fmla="*/ 92559 w 185047"/>
                      <a:gd name="connsiteY2" fmla="*/ 38503 h 108497"/>
                      <a:gd name="connsiteX3" fmla="*/ 27256 w 185047"/>
                      <a:gd name="connsiteY3" fmla="*/ 103806 h 108497"/>
                      <a:gd name="connsiteX4" fmla="*/ 4692 w 185047"/>
                      <a:gd name="connsiteY4" fmla="*/ 103806 h 108497"/>
                      <a:gd name="connsiteX5" fmla="*/ 4692 w 185047"/>
                      <a:gd name="connsiteY5" fmla="*/ 81242 h 108497"/>
                      <a:gd name="connsiteX6" fmla="*/ 81242 w 185047"/>
                      <a:gd name="connsiteY6" fmla="*/ 4692 h 108497"/>
                      <a:gd name="connsiteX7" fmla="*/ 103806 w 185047"/>
                      <a:gd name="connsiteY7" fmla="*/ 4692 h 108497"/>
                      <a:gd name="connsiteX8" fmla="*/ 180355 w 185047"/>
                      <a:gd name="connsiteY8" fmla="*/ 81242 h 108497"/>
                      <a:gd name="connsiteX9" fmla="*/ 180355 w 185047"/>
                      <a:gd name="connsiteY9" fmla="*/ 103806 h 108497"/>
                      <a:gd name="connsiteX10" fmla="*/ 169108 w 185047"/>
                      <a:gd name="connsiteY10" fmla="*/ 108445 h 1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047" h="108497">
                        <a:moveTo>
                          <a:pt x="169108" y="108445"/>
                        </a:moveTo>
                        <a:cubicBezTo>
                          <a:pt x="165031" y="108445"/>
                          <a:pt x="160954" y="106899"/>
                          <a:pt x="157861" y="103806"/>
                        </a:cubicBezTo>
                        <a:lnTo>
                          <a:pt x="92559" y="38503"/>
                        </a:lnTo>
                        <a:lnTo>
                          <a:pt x="27256" y="103806"/>
                        </a:lnTo>
                        <a:cubicBezTo>
                          <a:pt x="21000" y="110062"/>
                          <a:pt x="10948" y="110062"/>
                          <a:pt x="4692" y="103806"/>
                        </a:cubicBezTo>
                        <a:cubicBezTo>
                          <a:pt x="-1564" y="97550"/>
                          <a:pt x="-1564" y="87498"/>
                          <a:pt x="4692" y="81242"/>
                        </a:cubicBezTo>
                        <a:lnTo>
                          <a:pt x="81242" y="4692"/>
                        </a:lnTo>
                        <a:cubicBezTo>
                          <a:pt x="87498" y="-1564"/>
                          <a:pt x="97550" y="-1564"/>
                          <a:pt x="103806" y="4692"/>
                        </a:cubicBezTo>
                        <a:lnTo>
                          <a:pt x="180355" y="81242"/>
                        </a:lnTo>
                        <a:cubicBezTo>
                          <a:pt x="186611" y="87498"/>
                          <a:pt x="186611" y="97550"/>
                          <a:pt x="180355" y="103806"/>
                        </a:cubicBezTo>
                        <a:cubicBezTo>
                          <a:pt x="177262" y="106899"/>
                          <a:pt x="173185" y="108445"/>
                          <a:pt x="169108" y="108445"/>
                        </a:cubicBezTo>
                        <a:close/>
                      </a:path>
                    </a:pathLst>
                  </a:custGeom>
                  <a:solidFill>
                    <a:srgbClr val="121212"/>
                  </a:solidFill>
                  <a:ln w="0" cap="flat">
                    <a:noFill/>
                    <a:prstDash val="solid"/>
                    <a:miter/>
                  </a:ln>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noProof="0">
                      <a:latin typeface="Inter" panose="020B0502030000000004" pitchFamily="34" charset="0"/>
                      <a:ea typeface="Inter" panose="020B0502030000000004" pitchFamily="34" charset="0"/>
                    </a:endParaRPr>
                  </a:p>
                </p:txBody>
              </p:sp>
            </p:grpSp>
          </p:grpSp>
        </p:grpSp>
        <p:grpSp>
          <p:nvGrpSpPr>
            <p:cNvPr id="164" name="Group 163">
              <a:extLst>
                <a:ext uri="{FF2B5EF4-FFF2-40B4-BE49-F238E27FC236}">
                  <a16:creationId xmlns:a16="http://schemas.microsoft.com/office/drawing/2014/main" id="{8491DD9A-C7FD-9A67-D1B3-C1591FABDA0A}"/>
                </a:ext>
              </a:extLst>
            </p:cNvPr>
            <p:cNvGrpSpPr>
              <a:grpSpLocks noGrp="1" noUngrp="1" noRot="1" noMove="1" noResize="1"/>
            </p:cNvGrpSpPr>
            <p:nvPr/>
          </p:nvGrpSpPr>
          <p:grpSpPr>
            <a:xfrm>
              <a:off x="2937531" y="2358044"/>
              <a:ext cx="370641" cy="362247"/>
              <a:chOff x="2906621" y="2358044"/>
              <a:chExt cx="370641" cy="362247"/>
            </a:xfrm>
          </p:grpSpPr>
          <p:grpSp>
            <p:nvGrpSpPr>
              <p:cNvPr id="165" name="Graphic 5">
                <a:extLst>
                  <a:ext uri="{FF2B5EF4-FFF2-40B4-BE49-F238E27FC236}">
                    <a16:creationId xmlns:a16="http://schemas.microsoft.com/office/drawing/2014/main" id="{92613693-56A0-88CE-823B-F4FCDAB55C8D}"/>
                  </a:ext>
                </a:extLst>
              </p:cNvPr>
              <p:cNvGrpSpPr>
                <a:grpSpLocks noGrp="1" noUngrp="1" noRot="1" noChangeAspect="1" noMove="1" noResize="1"/>
              </p:cNvGrpSpPr>
              <p:nvPr/>
            </p:nvGrpSpPr>
            <p:grpSpPr>
              <a:xfrm>
                <a:off x="3045046" y="2358044"/>
                <a:ext cx="232216" cy="232229"/>
                <a:chOff x="7900154" y="3740080"/>
                <a:chExt cx="1335738" cy="1335807"/>
              </a:xfrm>
            </p:grpSpPr>
            <p:sp>
              <p:nvSpPr>
                <p:cNvPr id="180" name="Freeform: Shape 179">
                  <a:extLst>
                    <a:ext uri="{FF2B5EF4-FFF2-40B4-BE49-F238E27FC236}">
                      <a16:creationId xmlns:a16="http://schemas.microsoft.com/office/drawing/2014/main" id="{B63C0FB3-FA39-1126-918F-0FA6D054316B}"/>
                    </a:ext>
                  </a:extLst>
                </p:cNvPr>
                <p:cNvSpPr>
                  <a:spLocks noGrp="1" noRot="1" noMove="1" noResize="1" noEditPoints="1" noAdjustHandles="1" noChangeArrowheads="1" noChangeShapeType="1"/>
                </p:cNvSpPr>
                <p:nvPr/>
              </p:nvSpPr>
              <p:spPr>
                <a:xfrm>
                  <a:off x="7960546" y="3745815"/>
                  <a:ext cx="984374" cy="1034538"/>
                </a:xfrm>
                <a:custGeom>
                  <a:avLst/>
                  <a:gdLst>
                    <a:gd name="connsiteX0" fmla="*/ 918662 w 984374"/>
                    <a:gd name="connsiteY0" fmla="*/ 0 h 1034538"/>
                    <a:gd name="connsiteX1" fmla="*/ 65712 w 984374"/>
                    <a:gd name="connsiteY1" fmla="*/ 0 h 1034538"/>
                    <a:gd name="connsiteX2" fmla="*/ 0 w 984374"/>
                    <a:gd name="connsiteY2" fmla="*/ 65712 h 1034538"/>
                    <a:gd name="connsiteX3" fmla="*/ 0 w 984374"/>
                    <a:gd name="connsiteY3" fmla="*/ 768165 h 1034538"/>
                    <a:gd name="connsiteX4" fmla="*/ 65712 w 984374"/>
                    <a:gd name="connsiteY4" fmla="*/ 833878 h 1034538"/>
                    <a:gd name="connsiteX5" fmla="*/ 173368 w 984374"/>
                    <a:gd name="connsiteY5" fmla="*/ 833878 h 1034538"/>
                    <a:gd name="connsiteX6" fmla="*/ 150565 w 984374"/>
                    <a:gd name="connsiteY6" fmla="*/ 1016988 h 1034538"/>
                    <a:gd name="connsiteX7" fmla="*/ 158097 w 984374"/>
                    <a:gd name="connsiteY7" fmla="*/ 1032535 h 1034538"/>
                    <a:gd name="connsiteX8" fmla="*/ 166112 w 984374"/>
                    <a:gd name="connsiteY8" fmla="*/ 1034539 h 1034538"/>
                    <a:gd name="connsiteX9" fmla="*/ 175371 w 984374"/>
                    <a:gd name="connsiteY9" fmla="*/ 1031775 h 1034538"/>
                    <a:gd name="connsiteX10" fmla="*/ 447066 w 984374"/>
                    <a:gd name="connsiteY10" fmla="*/ 833878 h 1034538"/>
                    <a:gd name="connsiteX11" fmla="*/ 918662 w 984374"/>
                    <a:gd name="connsiteY11" fmla="*/ 833878 h 1034538"/>
                    <a:gd name="connsiteX12" fmla="*/ 984374 w 984374"/>
                    <a:gd name="connsiteY12" fmla="*/ 768165 h 1034538"/>
                    <a:gd name="connsiteX13" fmla="*/ 984374 w 984374"/>
                    <a:gd name="connsiteY13" fmla="*/ 65712 h 1034538"/>
                    <a:gd name="connsiteX14" fmla="*/ 918662 w 984374"/>
                    <a:gd name="connsiteY14" fmla="*/ 0 h 10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4374" h="1034538">
                      <a:moveTo>
                        <a:pt x="918662" y="0"/>
                      </a:moveTo>
                      <a:lnTo>
                        <a:pt x="65712" y="0"/>
                      </a:lnTo>
                      <a:cubicBezTo>
                        <a:pt x="29298" y="0"/>
                        <a:pt x="0" y="29367"/>
                        <a:pt x="0" y="65712"/>
                      </a:cubicBezTo>
                      <a:lnTo>
                        <a:pt x="0" y="768165"/>
                      </a:lnTo>
                      <a:cubicBezTo>
                        <a:pt x="0" y="804580"/>
                        <a:pt x="29367" y="833878"/>
                        <a:pt x="65712" y="833878"/>
                      </a:cubicBezTo>
                      <a:lnTo>
                        <a:pt x="173368" y="833878"/>
                      </a:lnTo>
                      <a:lnTo>
                        <a:pt x="150565" y="1016988"/>
                      </a:lnTo>
                      <a:cubicBezTo>
                        <a:pt x="149805" y="1023276"/>
                        <a:pt x="152845" y="1029287"/>
                        <a:pt x="158097" y="1032535"/>
                      </a:cubicBezTo>
                      <a:cubicBezTo>
                        <a:pt x="160653" y="1034055"/>
                        <a:pt x="163348" y="1034539"/>
                        <a:pt x="166112" y="1034539"/>
                      </a:cubicBezTo>
                      <a:cubicBezTo>
                        <a:pt x="169360" y="1034539"/>
                        <a:pt x="172607" y="1033502"/>
                        <a:pt x="175371" y="1031775"/>
                      </a:cubicBezTo>
                      <a:lnTo>
                        <a:pt x="447066" y="833878"/>
                      </a:lnTo>
                      <a:lnTo>
                        <a:pt x="918662" y="833878"/>
                      </a:lnTo>
                      <a:cubicBezTo>
                        <a:pt x="955077" y="833878"/>
                        <a:pt x="984374" y="804511"/>
                        <a:pt x="984374" y="768165"/>
                      </a:cubicBezTo>
                      <a:lnTo>
                        <a:pt x="984374" y="65712"/>
                      </a:lnTo>
                      <a:cubicBezTo>
                        <a:pt x="984374" y="29298"/>
                        <a:pt x="955007" y="0"/>
                        <a:pt x="918662" y="0"/>
                      </a:cubicBezTo>
                      <a:close/>
                    </a:path>
                  </a:pathLst>
                </a:custGeom>
                <a:solidFill>
                  <a:srgbClr val="121212"/>
                </a:solidFill>
                <a:ln w="0" cap="flat">
                  <a:noFill/>
                  <a:prstDash val="solid"/>
                  <a:miter/>
                </a:ln>
              </p:spPr>
              <p:txBody>
                <a:bodyPr rtlCol="0" anchor="ctr"/>
                <a:lstStyle/>
                <a:p>
                  <a:endParaRPr lang="en-US" noProof="0"/>
                </a:p>
              </p:txBody>
            </p:sp>
            <p:grpSp>
              <p:nvGrpSpPr>
                <p:cNvPr id="181" name="Graphic 5">
                  <a:extLst>
                    <a:ext uri="{FF2B5EF4-FFF2-40B4-BE49-F238E27FC236}">
                      <a16:creationId xmlns:a16="http://schemas.microsoft.com/office/drawing/2014/main" id="{F8DA3EF4-BCB8-E3EE-4B0D-E4C42E67627D}"/>
                    </a:ext>
                  </a:extLst>
                </p:cNvPr>
                <p:cNvGrpSpPr>
                  <a:grpSpLocks noGrp="1" noUngrp="1" noRot="1" noMove="1" noResize="1"/>
                </p:cNvGrpSpPr>
                <p:nvPr/>
              </p:nvGrpSpPr>
              <p:grpSpPr>
                <a:xfrm>
                  <a:off x="7900154" y="3740080"/>
                  <a:ext cx="1335738" cy="1335807"/>
                  <a:chOff x="7900154" y="3740080"/>
                  <a:chExt cx="1335738" cy="1335807"/>
                </a:xfrm>
              </p:grpSpPr>
              <p:sp>
                <p:nvSpPr>
                  <p:cNvPr id="182" name="Freeform: Shape 181">
                    <a:extLst>
                      <a:ext uri="{FF2B5EF4-FFF2-40B4-BE49-F238E27FC236}">
                        <a16:creationId xmlns:a16="http://schemas.microsoft.com/office/drawing/2014/main" id="{98729A84-738B-DD16-6EA5-06549EE4B00D}"/>
                      </a:ext>
                    </a:extLst>
                  </p:cNvPr>
                  <p:cNvSpPr>
                    <a:spLocks noGrp="1" noRot="1" noMove="1" noResize="1" noEditPoints="1" noAdjustHandles="1" noChangeArrowheads="1" noChangeShapeType="1"/>
                  </p:cNvSpPr>
                  <p:nvPr/>
                </p:nvSpPr>
                <p:spPr>
                  <a:xfrm>
                    <a:off x="7923510" y="3746990"/>
                    <a:ext cx="953003" cy="1001579"/>
                  </a:xfrm>
                  <a:custGeom>
                    <a:avLst/>
                    <a:gdLst>
                      <a:gd name="connsiteX0" fmla="*/ 953003 w 953003"/>
                      <a:gd name="connsiteY0" fmla="*/ 63640 h 1001579"/>
                      <a:gd name="connsiteX1" fmla="*/ 953003 w 953003"/>
                      <a:gd name="connsiteY1" fmla="*/ 743635 h 1001579"/>
                      <a:gd name="connsiteX2" fmla="*/ 889363 w 953003"/>
                      <a:gd name="connsiteY2" fmla="*/ 807275 h 1001579"/>
                      <a:gd name="connsiteX3" fmla="*/ 432762 w 953003"/>
                      <a:gd name="connsiteY3" fmla="*/ 807275 h 1001579"/>
                      <a:gd name="connsiteX4" fmla="*/ 169775 w 953003"/>
                      <a:gd name="connsiteY4" fmla="*/ 998884 h 1001579"/>
                      <a:gd name="connsiteX5" fmla="*/ 160792 w 953003"/>
                      <a:gd name="connsiteY5" fmla="*/ 1001579 h 1001579"/>
                      <a:gd name="connsiteX6" fmla="*/ 152984 w 953003"/>
                      <a:gd name="connsiteY6" fmla="*/ 999644 h 1001579"/>
                      <a:gd name="connsiteX7" fmla="*/ 145728 w 953003"/>
                      <a:gd name="connsiteY7" fmla="*/ 984581 h 1001579"/>
                      <a:gd name="connsiteX8" fmla="*/ 167840 w 953003"/>
                      <a:gd name="connsiteY8" fmla="*/ 807275 h 1001579"/>
                      <a:gd name="connsiteX9" fmla="*/ 63639 w 953003"/>
                      <a:gd name="connsiteY9" fmla="*/ 807275 h 1001579"/>
                      <a:gd name="connsiteX10" fmla="*/ 0 w 953003"/>
                      <a:gd name="connsiteY10" fmla="*/ 743635 h 1001579"/>
                      <a:gd name="connsiteX11" fmla="*/ 0 w 953003"/>
                      <a:gd name="connsiteY11" fmla="*/ 63640 h 1001579"/>
                      <a:gd name="connsiteX12" fmla="*/ 63639 w 953003"/>
                      <a:gd name="connsiteY12" fmla="*/ 0 h 1001579"/>
                      <a:gd name="connsiteX13" fmla="*/ 889363 w 953003"/>
                      <a:gd name="connsiteY13" fmla="*/ 0 h 1001579"/>
                      <a:gd name="connsiteX14" fmla="*/ 953003 w 953003"/>
                      <a:gd name="connsiteY14" fmla="*/ 63640 h 100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3003" h="1001579">
                        <a:moveTo>
                          <a:pt x="953003" y="63640"/>
                        </a:moveTo>
                        <a:lnTo>
                          <a:pt x="953003" y="743635"/>
                        </a:lnTo>
                        <a:cubicBezTo>
                          <a:pt x="953003" y="778875"/>
                          <a:pt x="924604" y="807275"/>
                          <a:pt x="889363" y="807275"/>
                        </a:cubicBezTo>
                        <a:lnTo>
                          <a:pt x="432762" y="807275"/>
                        </a:lnTo>
                        <a:lnTo>
                          <a:pt x="169775" y="998884"/>
                        </a:lnTo>
                        <a:cubicBezTo>
                          <a:pt x="167080" y="1000612"/>
                          <a:pt x="163970" y="1001579"/>
                          <a:pt x="160792" y="1001579"/>
                        </a:cubicBezTo>
                        <a:cubicBezTo>
                          <a:pt x="158097" y="1001579"/>
                          <a:pt x="155471" y="1001095"/>
                          <a:pt x="152984" y="999644"/>
                        </a:cubicBezTo>
                        <a:cubicBezTo>
                          <a:pt x="147870" y="996466"/>
                          <a:pt x="144968" y="990662"/>
                          <a:pt x="145728" y="984581"/>
                        </a:cubicBezTo>
                        <a:lnTo>
                          <a:pt x="167840" y="807275"/>
                        </a:lnTo>
                        <a:lnTo>
                          <a:pt x="63639" y="807275"/>
                        </a:lnTo>
                        <a:cubicBezTo>
                          <a:pt x="28399" y="807275"/>
                          <a:pt x="0" y="778875"/>
                          <a:pt x="0" y="743635"/>
                        </a:cubicBezTo>
                        <a:lnTo>
                          <a:pt x="0" y="63640"/>
                        </a:lnTo>
                        <a:cubicBezTo>
                          <a:pt x="0" y="28399"/>
                          <a:pt x="28399" y="0"/>
                          <a:pt x="63639" y="0"/>
                        </a:cubicBezTo>
                        <a:lnTo>
                          <a:pt x="889363" y="0"/>
                        </a:lnTo>
                        <a:cubicBezTo>
                          <a:pt x="924604" y="0"/>
                          <a:pt x="953003" y="28399"/>
                          <a:pt x="953003" y="63640"/>
                        </a:cubicBezTo>
                        <a:close/>
                      </a:path>
                    </a:pathLst>
                  </a:custGeom>
                  <a:solidFill>
                    <a:srgbClr val="5AC1FF"/>
                  </a:solidFill>
                  <a:ln w="0" cap="flat">
                    <a:noFill/>
                    <a:prstDash val="solid"/>
                    <a:miter/>
                  </a:ln>
                </p:spPr>
                <p:txBody>
                  <a:bodyPr rtlCol="0" anchor="ctr"/>
                  <a:lstStyle/>
                  <a:p>
                    <a:endParaRPr lang="en-US" noProof="0"/>
                  </a:p>
                </p:txBody>
              </p:sp>
              <p:sp>
                <p:nvSpPr>
                  <p:cNvPr id="183" name="Freeform: Shape 182">
                    <a:extLst>
                      <a:ext uri="{FF2B5EF4-FFF2-40B4-BE49-F238E27FC236}">
                        <a16:creationId xmlns:a16="http://schemas.microsoft.com/office/drawing/2014/main" id="{F81EC8BB-17EE-8F6C-FBFA-763DA546ABF5}"/>
                      </a:ext>
                    </a:extLst>
                  </p:cNvPr>
                  <p:cNvSpPr>
                    <a:spLocks noGrp="1" noRot="1" noMove="1" noResize="1" noEditPoints="1" noAdjustHandles="1" noChangeArrowheads="1" noChangeShapeType="1"/>
                  </p:cNvSpPr>
                  <p:nvPr/>
                </p:nvSpPr>
                <p:spPr>
                  <a:xfrm>
                    <a:off x="8251312" y="4041003"/>
                    <a:ext cx="984580" cy="1034884"/>
                  </a:xfrm>
                  <a:custGeom>
                    <a:avLst/>
                    <a:gdLst>
                      <a:gd name="connsiteX0" fmla="*/ 818399 w 984580"/>
                      <a:gd name="connsiteY0" fmla="*/ 1034815 h 1034884"/>
                      <a:gd name="connsiteX1" fmla="*/ 809209 w 984580"/>
                      <a:gd name="connsiteY1" fmla="*/ 1031844 h 1034884"/>
                      <a:gd name="connsiteX2" fmla="*/ 537376 w 984580"/>
                      <a:gd name="connsiteY2" fmla="*/ 834154 h 1034884"/>
                      <a:gd name="connsiteX3" fmla="*/ 65850 w 984580"/>
                      <a:gd name="connsiteY3" fmla="*/ 834154 h 1034884"/>
                      <a:gd name="connsiteX4" fmla="*/ 0 w 984580"/>
                      <a:gd name="connsiteY4" fmla="*/ 768303 h 1034884"/>
                      <a:gd name="connsiteX5" fmla="*/ 0 w 984580"/>
                      <a:gd name="connsiteY5" fmla="*/ 667973 h 1034884"/>
                      <a:gd name="connsiteX6" fmla="*/ 15685 w 984580"/>
                      <a:gd name="connsiteY6" fmla="*/ 652287 h 1034884"/>
                      <a:gd name="connsiteX7" fmla="*/ 31370 w 984580"/>
                      <a:gd name="connsiteY7" fmla="*/ 667973 h 1034884"/>
                      <a:gd name="connsiteX8" fmla="*/ 31370 w 984580"/>
                      <a:gd name="connsiteY8" fmla="*/ 768303 h 1034884"/>
                      <a:gd name="connsiteX9" fmla="*/ 65850 w 984580"/>
                      <a:gd name="connsiteY9" fmla="*/ 802783 h 1034884"/>
                      <a:gd name="connsiteX10" fmla="*/ 542490 w 984580"/>
                      <a:gd name="connsiteY10" fmla="*/ 802783 h 1034884"/>
                      <a:gd name="connsiteX11" fmla="*/ 551680 w 984580"/>
                      <a:gd name="connsiteY11" fmla="*/ 805754 h 1034884"/>
                      <a:gd name="connsiteX12" fmla="*/ 798360 w 984580"/>
                      <a:gd name="connsiteY12" fmla="*/ 985203 h 1034884"/>
                      <a:gd name="connsiteX13" fmla="*/ 777769 w 984580"/>
                      <a:gd name="connsiteY13" fmla="*/ 820403 h 1034884"/>
                      <a:gd name="connsiteX14" fmla="*/ 781570 w 984580"/>
                      <a:gd name="connsiteY14" fmla="*/ 808104 h 1034884"/>
                      <a:gd name="connsiteX15" fmla="*/ 793316 w 984580"/>
                      <a:gd name="connsiteY15" fmla="*/ 802783 h 1034884"/>
                      <a:gd name="connsiteX16" fmla="*/ 918730 w 984580"/>
                      <a:gd name="connsiteY16" fmla="*/ 802783 h 1034884"/>
                      <a:gd name="connsiteX17" fmla="*/ 953210 w 984580"/>
                      <a:gd name="connsiteY17" fmla="*/ 768303 h 1034884"/>
                      <a:gd name="connsiteX18" fmla="*/ 953210 w 984580"/>
                      <a:gd name="connsiteY18" fmla="*/ 65851 h 1034884"/>
                      <a:gd name="connsiteX19" fmla="*/ 918730 w 984580"/>
                      <a:gd name="connsiteY19" fmla="*/ 31370 h 1034884"/>
                      <a:gd name="connsiteX20" fmla="*/ 692917 w 984580"/>
                      <a:gd name="connsiteY20" fmla="*/ 31370 h 1034884"/>
                      <a:gd name="connsiteX21" fmla="*/ 677232 w 984580"/>
                      <a:gd name="connsiteY21" fmla="*/ 15685 h 1034884"/>
                      <a:gd name="connsiteX22" fmla="*/ 692917 w 984580"/>
                      <a:gd name="connsiteY22" fmla="*/ 0 h 1034884"/>
                      <a:gd name="connsiteX23" fmla="*/ 918730 w 984580"/>
                      <a:gd name="connsiteY23" fmla="*/ 0 h 1034884"/>
                      <a:gd name="connsiteX24" fmla="*/ 984581 w 984580"/>
                      <a:gd name="connsiteY24" fmla="*/ 65851 h 1034884"/>
                      <a:gd name="connsiteX25" fmla="*/ 984581 w 984580"/>
                      <a:gd name="connsiteY25" fmla="*/ 768303 h 1034884"/>
                      <a:gd name="connsiteX26" fmla="*/ 918730 w 984580"/>
                      <a:gd name="connsiteY26" fmla="*/ 834154 h 1034884"/>
                      <a:gd name="connsiteX27" fmla="*/ 811075 w 984580"/>
                      <a:gd name="connsiteY27" fmla="*/ 834154 h 1034884"/>
                      <a:gd name="connsiteX28" fmla="*/ 833946 w 984580"/>
                      <a:gd name="connsiteY28" fmla="*/ 1017264 h 1034884"/>
                      <a:gd name="connsiteX29" fmla="*/ 826346 w 984580"/>
                      <a:gd name="connsiteY29" fmla="*/ 1032673 h 1034884"/>
                      <a:gd name="connsiteX30" fmla="*/ 818399 w 984580"/>
                      <a:gd name="connsiteY30" fmla="*/ 1034884 h 103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84580" h="1034884">
                        <a:moveTo>
                          <a:pt x="818399" y="1034815"/>
                        </a:moveTo>
                        <a:cubicBezTo>
                          <a:pt x="815152" y="1034815"/>
                          <a:pt x="811904" y="1033779"/>
                          <a:pt x="809209" y="1031844"/>
                        </a:cubicBezTo>
                        <a:lnTo>
                          <a:pt x="537376" y="834154"/>
                        </a:lnTo>
                        <a:lnTo>
                          <a:pt x="65850" y="834154"/>
                        </a:lnTo>
                        <a:cubicBezTo>
                          <a:pt x="29573" y="834154"/>
                          <a:pt x="0" y="804580"/>
                          <a:pt x="0" y="768303"/>
                        </a:cubicBezTo>
                        <a:lnTo>
                          <a:pt x="0" y="667973"/>
                        </a:lnTo>
                        <a:cubicBezTo>
                          <a:pt x="0" y="659335"/>
                          <a:pt x="7047" y="652287"/>
                          <a:pt x="15685" y="652287"/>
                        </a:cubicBezTo>
                        <a:cubicBezTo>
                          <a:pt x="24322" y="652287"/>
                          <a:pt x="31370" y="659335"/>
                          <a:pt x="31370" y="667973"/>
                        </a:cubicBezTo>
                        <a:lnTo>
                          <a:pt x="31370" y="768303"/>
                        </a:lnTo>
                        <a:cubicBezTo>
                          <a:pt x="31370" y="787305"/>
                          <a:pt x="46848" y="802783"/>
                          <a:pt x="65850" y="802783"/>
                        </a:cubicBezTo>
                        <a:lnTo>
                          <a:pt x="542490" y="802783"/>
                        </a:lnTo>
                        <a:cubicBezTo>
                          <a:pt x="545807" y="802783"/>
                          <a:pt x="549054" y="803820"/>
                          <a:pt x="551680" y="805754"/>
                        </a:cubicBezTo>
                        <a:lnTo>
                          <a:pt x="798360" y="985203"/>
                        </a:lnTo>
                        <a:lnTo>
                          <a:pt x="777769" y="820403"/>
                        </a:lnTo>
                        <a:cubicBezTo>
                          <a:pt x="777217" y="815912"/>
                          <a:pt x="778598" y="811490"/>
                          <a:pt x="781570" y="808104"/>
                        </a:cubicBezTo>
                        <a:cubicBezTo>
                          <a:pt x="784541" y="804718"/>
                          <a:pt x="788825" y="802783"/>
                          <a:pt x="793316" y="802783"/>
                        </a:cubicBezTo>
                        <a:lnTo>
                          <a:pt x="918730" y="802783"/>
                        </a:lnTo>
                        <a:cubicBezTo>
                          <a:pt x="937732" y="802783"/>
                          <a:pt x="953210" y="787305"/>
                          <a:pt x="953210" y="768303"/>
                        </a:cubicBezTo>
                        <a:lnTo>
                          <a:pt x="953210" y="65851"/>
                        </a:lnTo>
                        <a:cubicBezTo>
                          <a:pt x="953210" y="46849"/>
                          <a:pt x="937732" y="31370"/>
                          <a:pt x="918730" y="31370"/>
                        </a:cubicBezTo>
                        <a:lnTo>
                          <a:pt x="692917" y="31370"/>
                        </a:lnTo>
                        <a:cubicBezTo>
                          <a:pt x="684279" y="31370"/>
                          <a:pt x="677232" y="24323"/>
                          <a:pt x="677232" y="15685"/>
                        </a:cubicBezTo>
                        <a:cubicBezTo>
                          <a:pt x="677232" y="7048"/>
                          <a:pt x="684279" y="0"/>
                          <a:pt x="692917" y="0"/>
                        </a:cubicBezTo>
                        <a:lnTo>
                          <a:pt x="918730" y="0"/>
                        </a:lnTo>
                        <a:cubicBezTo>
                          <a:pt x="955006" y="0"/>
                          <a:pt x="984581" y="29574"/>
                          <a:pt x="984581" y="65851"/>
                        </a:cubicBezTo>
                        <a:lnTo>
                          <a:pt x="984581" y="768303"/>
                        </a:lnTo>
                        <a:cubicBezTo>
                          <a:pt x="984581" y="804580"/>
                          <a:pt x="955006" y="834154"/>
                          <a:pt x="918730" y="834154"/>
                        </a:cubicBezTo>
                        <a:lnTo>
                          <a:pt x="811075" y="834154"/>
                        </a:lnTo>
                        <a:lnTo>
                          <a:pt x="833946" y="1017264"/>
                        </a:lnTo>
                        <a:cubicBezTo>
                          <a:pt x="834706" y="1023483"/>
                          <a:pt x="831735" y="1029495"/>
                          <a:pt x="826346" y="1032673"/>
                        </a:cubicBezTo>
                        <a:cubicBezTo>
                          <a:pt x="823927" y="1034124"/>
                          <a:pt x="821094" y="1034884"/>
                          <a:pt x="818399" y="1034884"/>
                        </a:cubicBezTo>
                        <a:close/>
                      </a:path>
                    </a:pathLst>
                  </a:custGeom>
                  <a:solidFill>
                    <a:srgbClr val="121212"/>
                  </a:solidFill>
                  <a:ln w="0" cap="flat">
                    <a:noFill/>
                    <a:prstDash val="solid"/>
                    <a:miter/>
                  </a:ln>
                </p:spPr>
                <p:txBody>
                  <a:bodyPr rtlCol="0" anchor="ctr"/>
                  <a:lstStyle/>
                  <a:p>
                    <a:endParaRPr lang="en-US" noProof="0"/>
                  </a:p>
                </p:txBody>
              </p:sp>
              <p:sp>
                <p:nvSpPr>
                  <p:cNvPr id="640" name="Freeform: Shape 639">
                    <a:extLst>
                      <a:ext uri="{FF2B5EF4-FFF2-40B4-BE49-F238E27FC236}">
                        <a16:creationId xmlns:a16="http://schemas.microsoft.com/office/drawing/2014/main" id="{B0D1A78F-C3DB-1FF0-8621-7A9BE0D9884D}"/>
                      </a:ext>
                    </a:extLst>
                  </p:cNvPr>
                  <p:cNvSpPr>
                    <a:spLocks noGrp="1" noRot="1" noMove="1" noResize="1" noEditPoints="1" noAdjustHandles="1" noChangeArrowheads="1" noChangeShapeType="1"/>
                  </p:cNvSpPr>
                  <p:nvPr/>
                </p:nvSpPr>
                <p:spPr>
                  <a:xfrm>
                    <a:off x="7900154" y="3740080"/>
                    <a:ext cx="984374" cy="1034538"/>
                  </a:xfrm>
                  <a:custGeom>
                    <a:avLst/>
                    <a:gdLst>
                      <a:gd name="connsiteX0" fmla="*/ 918662 w 984374"/>
                      <a:gd name="connsiteY0" fmla="*/ 0 h 1034538"/>
                      <a:gd name="connsiteX1" fmla="*/ 65712 w 984374"/>
                      <a:gd name="connsiteY1" fmla="*/ 0 h 1034538"/>
                      <a:gd name="connsiteX2" fmla="*/ 0 w 984374"/>
                      <a:gd name="connsiteY2" fmla="*/ 65712 h 1034538"/>
                      <a:gd name="connsiteX3" fmla="*/ 0 w 984374"/>
                      <a:gd name="connsiteY3" fmla="*/ 768165 h 1034538"/>
                      <a:gd name="connsiteX4" fmla="*/ 65712 w 984374"/>
                      <a:gd name="connsiteY4" fmla="*/ 833878 h 1034538"/>
                      <a:gd name="connsiteX5" fmla="*/ 173367 w 984374"/>
                      <a:gd name="connsiteY5" fmla="*/ 833878 h 1034538"/>
                      <a:gd name="connsiteX6" fmla="*/ 150565 w 984374"/>
                      <a:gd name="connsiteY6" fmla="*/ 1016988 h 1034538"/>
                      <a:gd name="connsiteX7" fmla="*/ 158097 w 984374"/>
                      <a:gd name="connsiteY7" fmla="*/ 1032535 h 1034538"/>
                      <a:gd name="connsiteX8" fmla="*/ 166112 w 984374"/>
                      <a:gd name="connsiteY8" fmla="*/ 1034539 h 1034538"/>
                      <a:gd name="connsiteX9" fmla="*/ 175371 w 984374"/>
                      <a:gd name="connsiteY9" fmla="*/ 1031775 h 1034538"/>
                      <a:gd name="connsiteX10" fmla="*/ 447066 w 984374"/>
                      <a:gd name="connsiteY10" fmla="*/ 833878 h 1034538"/>
                      <a:gd name="connsiteX11" fmla="*/ 918662 w 984374"/>
                      <a:gd name="connsiteY11" fmla="*/ 833878 h 1034538"/>
                      <a:gd name="connsiteX12" fmla="*/ 984374 w 984374"/>
                      <a:gd name="connsiteY12" fmla="*/ 768165 h 1034538"/>
                      <a:gd name="connsiteX13" fmla="*/ 984374 w 984374"/>
                      <a:gd name="connsiteY13" fmla="*/ 65712 h 1034538"/>
                      <a:gd name="connsiteX14" fmla="*/ 918662 w 984374"/>
                      <a:gd name="connsiteY14" fmla="*/ 0 h 1034538"/>
                      <a:gd name="connsiteX15" fmla="*/ 953280 w 984374"/>
                      <a:gd name="connsiteY15" fmla="*/ 768165 h 1034538"/>
                      <a:gd name="connsiteX16" fmla="*/ 918662 w 984374"/>
                      <a:gd name="connsiteY16" fmla="*/ 802784 h 1034538"/>
                      <a:gd name="connsiteX17" fmla="*/ 442021 w 984374"/>
                      <a:gd name="connsiteY17" fmla="*/ 802784 h 1034538"/>
                      <a:gd name="connsiteX18" fmla="*/ 432762 w 984374"/>
                      <a:gd name="connsiteY18" fmla="*/ 805547 h 1034538"/>
                      <a:gd name="connsiteX19" fmla="*/ 186151 w 984374"/>
                      <a:gd name="connsiteY19" fmla="*/ 985203 h 1034538"/>
                      <a:gd name="connsiteX20" fmla="*/ 206742 w 984374"/>
                      <a:gd name="connsiteY20" fmla="*/ 820403 h 1034538"/>
                      <a:gd name="connsiteX21" fmla="*/ 202941 w 984374"/>
                      <a:gd name="connsiteY21" fmla="*/ 808104 h 1034538"/>
                      <a:gd name="connsiteX22" fmla="*/ 191126 w 984374"/>
                      <a:gd name="connsiteY22" fmla="*/ 802852 h 1034538"/>
                      <a:gd name="connsiteX23" fmla="*/ 65712 w 984374"/>
                      <a:gd name="connsiteY23" fmla="*/ 802852 h 1034538"/>
                      <a:gd name="connsiteX24" fmla="*/ 31094 w 984374"/>
                      <a:gd name="connsiteY24" fmla="*/ 768234 h 1034538"/>
                      <a:gd name="connsiteX25" fmla="*/ 31094 w 984374"/>
                      <a:gd name="connsiteY25" fmla="*/ 65782 h 1034538"/>
                      <a:gd name="connsiteX26" fmla="*/ 65712 w 984374"/>
                      <a:gd name="connsiteY26" fmla="*/ 31163 h 1034538"/>
                      <a:gd name="connsiteX27" fmla="*/ 918662 w 984374"/>
                      <a:gd name="connsiteY27" fmla="*/ 31163 h 1034538"/>
                      <a:gd name="connsiteX28" fmla="*/ 953280 w 984374"/>
                      <a:gd name="connsiteY28" fmla="*/ 65782 h 1034538"/>
                      <a:gd name="connsiteX29" fmla="*/ 953280 w 984374"/>
                      <a:gd name="connsiteY29" fmla="*/ 768234 h 10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84374" h="1034538">
                        <a:moveTo>
                          <a:pt x="918662" y="0"/>
                        </a:moveTo>
                        <a:lnTo>
                          <a:pt x="65712" y="0"/>
                        </a:lnTo>
                        <a:cubicBezTo>
                          <a:pt x="29298" y="0"/>
                          <a:pt x="0" y="29367"/>
                          <a:pt x="0" y="65712"/>
                        </a:cubicBezTo>
                        <a:lnTo>
                          <a:pt x="0" y="768165"/>
                        </a:lnTo>
                        <a:cubicBezTo>
                          <a:pt x="0" y="804580"/>
                          <a:pt x="29367" y="833878"/>
                          <a:pt x="65712" y="833878"/>
                        </a:cubicBezTo>
                        <a:lnTo>
                          <a:pt x="173367" y="833878"/>
                        </a:lnTo>
                        <a:lnTo>
                          <a:pt x="150565" y="1016988"/>
                        </a:lnTo>
                        <a:cubicBezTo>
                          <a:pt x="149805" y="1023276"/>
                          <a:pt x="152845" y="1029288"/>
                          <a:pt x="158097" y="1032535"/>
                        </a:cubicBezTo>
                        <a:cubicBezTo>
                          <a:pt x="160653" y="1034055"/>
                          <a:pt x="163348" y="1034539"/>
                          <a:pt x="166112" y="1034539"/>
                        </a:cubicBezTo>
                        <a:cubicBezTo>
                          <a:pt x="169360" y="1034539"/>
                          <a:pt x="172607" y="1033502"/>
                          <a:pt x="175371" y="1031775"/>
                        </a:cubicBezTo>
                        <a:lnTo>
                          <a:pt x="447066" y="833878"/>
                        </a:lnTo>
                        <a:lnTo>
                          <a:pt x="918662" y="833878"/>
                        </a:lnTo>
                        <a:cubicBezTo>
                          <a:pt x="955076" y="833878"/>
                          <a:pt x="984374" y="804511"/>
                          <a:pt x="984374" y="768165"/>
                        </a:cubicBezTo>
                        <a:lnTo>
                          <a:pt x="984374" y="65712"/>
                        </a:lnTo>
                        <a:cubicBezTo>
                          <a:pt x="984374" y="29298"/>
                          <a:pt x="955007" y="0"/>
                          <a:pt x="918662" y="0"/>
                        </a:cubicBezTo>
                        <a:close/>
                        <a:moveTo>
                          <a:pt x="953280" y="768165"/>
                        </a:moveTo>
                        <a:cubicBezTo>
                          <a:pt x="953280" y="787236"/>
                          <a:pt x="937733" y="802784"/>
                          <a:pt x="918662" y="802784"/>
                        </a:cubicBezTo>
                        <a:lnTo>
                          <a:pt x="442021" y="802784"/>
                        </a:lnTo>
                        <a:cubicBezTo>
                          <a:pt x="438774" y="802784"/>
                          <a:pt x="435526" y="803820"/>
                          <a:pt x="432762" y="805547"/>
                        </a:cubicBezTo>
                        <a:lnTo>
                          <a:pt x="186151" y="985203"/>
                        </a:lnTo>
                        <a:lnTo>
                          <a:pt x="206742" y="820403"/>
                        </a:lnTo>
                        <a:cubicBezTo>
                          <a:pt x="207226" y="815912"/>
                          <a:pt x="205982" y="811352"/>
                          <a:pt x="202941" y="808104"/>
                        </a:cubicBezTo>
                        <a:cubicBezTo>
                          <a:pt x="199902" y="804580"/>
                          <a:pt x="195687" y="802852"/>
                          <a:pt x="191126" y="802852"/>
                        </a:cubicBezTo>
                        <a:lnTo>
                          <a:pt x="65712" y="802852"/>
                        </a:lnTo>
                        <a:cubicBezTo>
                          <a:pt x="46641" y="802852"/>
                          <a:pt x="31094" y="787305"/>
                          <a:pt x="31094" y="768234"/>
                        </a:cubicBezTo>
                        <a:lnTo>
                          <a:pt x="31094" y="65782"/>
                        </a:lnTo>
                        <a:cubicBezTo>
                          <a:pt x="31094" y="46710"/>
                          <a:pt x="46641" y="31163"/>
                          <a:pt x="65712" y="31163"/>
                        </a:cubicBezTo>
                        <a:lnTo>
                          <a:pt x="918662" y="31163"/>
                        </a:lnTo>
                        <a:cubicBezTo>
                          <a:pt x="937733" y="31163"/>
                          <a:pt x="953280" y="46710"/>
                          <a:pt x="953280" y="65782"/>
                        </a:cubicBezTo>
                        <a:lnTo>
                          <a:pt x="953280" y="768234"/>
                        </a:lnTo>
                        <a:close/>
                      </a:path>
                    </a:pathLst>
                  </a:custGeom>
                  <a:solidFill>
                    <a:srgbClr val="121212"/>
                  </a:solidFill>
                  <a:ln w="0" cap="flat">
                    <a:noFill/>
                    <a:prstDash val="solid"/>
                    <a:miter/>
                  </a:ln>
                </p:spPr>
                <p:txBody>
                  <a:bodyPr rtlCol="0" anchor="ctr"/>
                  <a:lstStyle/>
                  <a:p>
                    <a:endParaRPr lang="en-US" noProof="0"/>
                  </a:p>
                </p:txBody>
              </p:sp>
              <p:sp>
                <p:nvSpPr>
                  <p:cNvPr id="641" name="Freeform: Shape 640">
                    <a:extLst>
                      <a:ext uri="{FF2B5EF4-FFF2-40B4-BE49-F238E27FC236}">
                        <a16:creationId xmlns:a16="http://schemas.microsoft.com/office/drawing/2014/main" id="{59590DD0-A412-B251-A44A-627544BAD8D3}"/>
                      </a:ext>
                    </a:extLst>
                  </p:cNvPr>
                  <p:cNvSpPr>
                    <a:spLocks noGrp="1" noRot="1" noMove="1" noResize="1" noEditPoints="1" noAdjustHandles="1" noChangeArrowheads="1" noChangeShapeType="1"/>
                  </p:cNvSpPr>
                  <p:nvPr/>
                </p:nvSpPr>
                <p:spPr>
                  <a:xfrm>
                    <a:off x="8426821" y="4141333"/>
                    <a:ext cx="156784" cy="31370"/>
                  </a:xfrm>
                  <a:custGeom>
                    <a:avLst/>
                    <a:gdLst>
                      <a:gd name="connsiteX0" fmla="*/ 141099 w 156784"/>
                      <a:gd name="connsiteY0" fmla="*/ 31371 h 31370"/>
                      <a:gd name="connsiteX1" fmla="*/ 15685 w 156784"/>
                      <a:gd name="connsiteY1" fmla="*/ 31371 h 31370"/>
                      <a:gd name="connsiteX2" fmla="*/ 0 w 156784"/>
                      <a:gd name="connsiteY2" fmla="*/ 15685 h 31370"/>
                      <a:gd name="connsiteX3" fmla="*/ 15685 w 156784"/>
                      <a:gd name="connsiteY3" fmla="*/ 0 h 31370"/>
                      <a:gd name="connsiteX4" fmla="*/ 141099 w 156784"/>
                      <a:gd name="connsiteY4" fmla="*/ 0 h 31370"/>
                      <a:gd name="connsiteX5" fmla="*/ 156784 w 156784"/>
                      <a:gd name="connsiteY5" fmla="*/ 15685 h 31370"/>
                      <a:gd name="connsiteX6" fmla="*/ 141099 w 156784"/>
                      <a:gd name="connsiteY6" fmla="*/ 31371 h 3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784" h="31370">
                        <a:moveTo>
                          <a:pt x="141099" y="31371"/>
                        </a:moveTo>
                        <a:lnTo>
                          <a:pt x="15685" y="31371"/>
                        </a:lnTo>
                        <a:cubicBezTo>
                          <a:pt x="7048" y="31371"/>
                          <a:pt x="0" y="24323"/>
                          <a:pt x="0" y="15685"/>
                        </a:cubicBezTo>
                        <a:cubicBezTo>
                          <a:pt x="0" y="7048"/>
                          <a:pt x="7048" y="0"/>
                          <a:pt x="15685" y="0"/>
                        </a:cubicBezTo>
                        <a:lnTo>
                          <a:pt x="141099" y="0"/>
                        </a:lnTo>
                        <a:cubicBezTo>
                          <a:pt x="149736" y="0"/>
                          <a:pt x="156784" y="7048"/>
                          <a:pt x="156784" y="15685"/>
                        </a:cubicBezTo>
                        <a:cubicBezTo>
                          <a:pt x="156784" y="24323"/>
                          <a:pt x="149736" y="31371"/>
                          <a:pt x="141099" y="31371"/>
                        </a:cubicBezTo>
                        <a:close/>
                      </a:path>
                    </a:pathLst>
                  </a:custGeom>
                  <a:solidFill>
                    <a:srgbClr val="121212"/>
                  </a:solidFill>
                  <a:ln w="0" cap="flat">
                    <a:noFill/>
                    <a:prstDash val="solid"/>
                    <a:miter/>
                  </a:ln>
                </p:spPr>
                <p:txBody>
                  <a:bodyPr rtlCol="0" anchor="ctr"/>
                  <a:lstStyle/>
                  <a:p>
                    <a:endParaRPr lang="en-US" noProof="0"/>
                  </a:p>
                </p:txBody>
              </p:sp>
              <p:sp>
                <p:nvSpPr>
                  <p:cNvPr id="642" name="Freeform: Shape 641">
                    <a:extLst>
                      <a:ext uri="{FF2B5EF4-FFF2-40B4-BE49-F238E27FC236}">
                        <a16:creationId xmlns:a16="http://schemas.microsoft.com/office/drawing/2014/main" id="{8BB2C9FD-4D4E-54B0-A7E7-2C47CF8FDB35}"/>
                      </a:ext>
                    </a:extLst>
                  </p:cNvPr>
                  <p:cNvSpPr>
                    <a:spLocks noGrp="1" noRot="1" noMove="1" noResize="1" noEditPoints="1" noAdjustHandles="1" noChangeArrowheads="1" noChangeShapeType="1"/>
                  </p:cNvSpPr>
                  <p:nvPr/>
                </p:nvSpPr>
                <p:spPr>
                  <a:xfrm>
                    <a:off x="8050512" y="4141333"/>
                    <a:ext cx="332431" cy="31370"/>
                  </a:xfrm>
                  <a:custGeom>
                    <a:avLst/>
                    <a:gdLst>
                      <a:gd name="connsiteX0" fmla="*/ 316746 w 332431"/>
                      <a:gd name="connsiteY0" fmla="*/ 31371 h 31370"/>
                      <a:gd name="connsiteX1" fmla="*/ 15685 w 332431"/>
                      <a:gd name="connsiteY1" fmla="*/ 31371 h 31370"/>
                      <a:gd name="connsiteX2" fmla="*/ 0 w 332431"/>
                      <a:gd name="connsiteY2" fmla="*/ 15685 h 31370"/>
                      <a:gd name="connsiteX3" fmla="*/ 15685 w 332431"/>
                      <a:gd name="connsiteY3" fmla="*/ 0 h 31370"/>
                      <a:gd name="connsiteX4" fmla="*/ 316746 w 332431"/>
                      <a:gd name="connsiteY4" fmla="*/ 0 h 31370"/>
                      <a:gd name="connsiteX5" fmla="*/ 332432 w 332431"/>
                      <a:gd name="connsiteY5" fmla="*/ 15685 h 31370"/>
                      <a:gd name="connsiteX6" fmla="*/ 316746 w 332431"/>
                      <a:gd name="connsiteY6" fmla="*/ 31371 h 3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431" h="31370">
                        <a:moveTo>
                          <a:pt x="316746" y="31371"/>
                        </a:moveTo>
                        <a:lnTo>
                          <a:pt x="15685" y="31371"/>
                        </a:lnTo>
                        <a:cubicBezTo>
                          <a:pt x="7048" y="31371"/>
                          <a:pt x="0" y="24323"/>
                          <a:pt x="0" y="15685"/>
                        </a:cubicBezTo>
                        <a:cubicBezTo>
                          <a:pt x="0" y="7048"/>
                          <a:pt x="7048" y="0"/>
                          <a:pt x="15685" y="0"/>
                        </a:cubicBezTo>
                        <a:lnTo>
                          <a:pt x="316746" y="0"/>
                        </a:lnTo>
                        <a:cubicBezTo>
                          <a:pt x="325383" y="0"/>
                          <a:pt x="332432" y="7048"/>
                          <a:pt x="332432" y="15685"/>
                        </a:cubicBezTo>
                        <a:cubicBezTo>
                          <a:pt x="332432" y="24323"/>
                          <a:pt x="325383" y="31371"/>
                          <a:pt x="316746" y="31371"/>
                        </a:cubicBezTo>
                        <a:close/>
                      </a:path>
                    </a:pathLst>
                  </a:custGeom>
                  <a:solidFill>
                    <a:srgbClr val="121212"/>
                  </a:solidFill>
                  <a:ln w="0" cap="flat">
                    <a:noFill/>
                    <a:prstDash val="solid"/>
                    <a:miter/>
                  </a:ln>
                </p:spPr>
                <p:txBody>
                  <a:bodyPr rtlCol="0" anchor="ctr"/>
                  <a:lstStyle/>
                  <a:p>
                    <a:endParaRPr lang="en-US" noProof="0"/>
                  </a:p>
                </p:txBody>
              </p:sp>
              <p:sp>
                <p:nvSpPr>
                  <p:cNvPr id="643" name="Freeform: Shape 642">
                    <a:extLst>
                      <a:ext uri="{FF2B5EF4-FFF2-40B4-BE49-F238E27FC236}">
                        <a16:creationId xmlns:a16="http://schemas.microsoft.com/office/drawing/2014/main" id="{9DCD860D-EB5A-1064-15F4-99B814FDDD63}"/>
                      </a:ext>
                    </a:extLst>
                  </p:cNvPr>
                  <p:cNvSpPr>
                    <a:spLocks noGrp="1" noRot="1" noMove="1" noResize="1" noEditPoints="1" noAdjustHandles="1" noChangeArrowheads="1" noChangeShapeType="1"/>
                  </p:cNvSpPr>
                  <p:nvPr/>
                </p:nvSpPr>
                <p:spPr>
                  <a:xfrm>
                    <a:off x="8326491" y="4266746"/>
                    <a:ext cx="407679" cy="31370"/>
                  </a:xfrm>
                  <a:custGeom>
                    <a:avLst/>
                    <a:gdLst>
                      <a:gd name="connsiteX0" fmla="*/ 391994 w 407679"/>
                      <a:gd name="connsiteY0" fmla="*/ 31371 h 31370"/>
                      <a:gd name="connsiteX1" fmla="*/ 15685 w 407679"/>
                      <a:gd name="connsiteY1" fmla="*/ 31371 h 31370"/>
                      <a:gd name="connsiteX2" fmla="*/ 0 w 407679"/>
                      <a:gd name="connsiteY2" fmla="*/ 15685 h 31370"/>
                      <a:gd name="connsiteX3" fmla="*/ 15685 w 407679"/>
                      <a:gd name="connsiteY3" fmla="*/ 0 h 31370"/>
                      <a:gd name="connsiteX4" fmla="*/ 391994 w 407679"/>
                      <a:gd name="connsiteY4" fmla="*/ 0 h 31370"/>
                      <a:gd name="connsiteX5" fmla="*/ 407680 w 407679"/>
                      <a:gd name="connsiteY5" fmla="*/ 15685 h 31370"/>
                      <a:gd name="connsiteX6" fmla="*/ 391994 w 407679"/>
                      <a:gd name="connsiteY6" fmla="*/ 31371 h 3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79" h="31370">
                        <a:moveTo>
                          <a:pt x="391994" y="31371"/>
                        </a:moveTo>
                        <a:lnTo>
                          <a:pt x="15685" y="31371"/>
                        </a:lnTo>
                        <a:cubicBezTo>
                          <a:pt x="7047" y="31371"/>
                          <a:pt x="0" y="24323"/>
                          <a:pt x="0" y="15685"/>
                        </a:cubicBezTo>
                        <a:cubicBezTo>
                          <a:pt x="0" y="7048"/>
                          <a:pt x="7047" y="0"/>
                          <a:pt x="15685" y="0"/>
                        </a:cubicBezTo>
                        <a:lnTo>
                          <a:pt x="391994" y="0"/>
                        </a:lnTo>
                        <a:cubicBezTo>
                          <a:pt x="400631" y="0"/>
                          <a:pt x="407680" y="7048"/>
                          <a:pt x="407680" y="15685"/>
                        </a:cubicBezTo>
                        <a:cubicBezTo>
                          <a:pt x="407680" y="24323"/>
                          <a:pt x="400631" y="31371"/>
                          <a:pt x="391994" y="31371"/>
                        </a:cubicBezTo>
                        <a:close/>
                      </a:path>
                    </a:pathLst>
                  </a:custGeom>
                  <a:solidFill>
                    <a:srgbClr val="121212"/>
                  </a:solidFill>
                  <a:ln w="0" cap="flat">
                    <a:noFill/>
                    <a:prstDash val="solid"/>
                    <a:miter/>
                  </a:ln>
                </p:spPr>
                <p:txBody>
                  <a:bodyPr rtlCol="0" anchor="ctr"/>
                  <a:lstStyle/>
                  <a:p>
                    <a:endParaRPr lang="en-US" noProof="0"/>
                  </a:p>
                </p:txBody>
              </p:sp>
              <p:sp>
                <p:nvSpPr>
                  <p:cNvPr id="644" name="Freeform: Shape 643">
                    <a:extLst>
                      <a:ext uri="{FF2B5EF4-FFF2-40B4-BE49-F238E27FC236}">
                        <a16:creationId xmlns:a16="http://schemas.microsoft.com/office/drawing/2014/main" id="{5E01D2D6-80BE-D607-DBA5-E41701507740}"/>
                      </a:ext>
                    </a:extLst>
                  </p:cNvPr>
                  <p:cNvSpPr>
                    <a:spLocks noGrp="1" noRot="1" noMove="1" noResize="1" noEditPoints="1" noAdjustHandles="1" noChangeArrowheads="1" noChangeShapeType="1"/>
                  </p:cNvSpPr>
                  <p:nvPr/>
                </p:nvSpPr>
                <p:spPr>
                  <a:xfrm>
                    <a:off x="8050581" y="4266746"/>
                    <a:ext cx="232031" cy="31370"/>
                  </a:xfrm>
                  <a:custGeom>
                    <a:avLst/>
                    <a:gdLst>
                      <a:gd name="connsiteX0" fmla="*/ 216347 w 232031"/>
                      <a:gd name="connsiteY0" fmla="*/ 31371 h 31370"/>
                      <a:gd name="connsiteX1" fmla="*/ 15685 w 232031"/>
                      <a:gd name="connsiteY1" fmla="*/ 31371 h 31370"/>
                      <a:gd name="connsiteX2" fmla="*/ 0 w 232031"/>
                      <a:gd name="connsiteY2" fmla="*/ 15685 h 31370"/>
                      <a:gd name="connsiteX3" fmla="*/ 15685 w 232031"/>
                      <a:gd name="connsiteY3" fmla="*/ 0 h 31370"/>
                      <a:gd name="connsiteX4" fmla="*/ 216347 w 232031"/>
                      <a:gd name="connsiteY4" fmla="*/ 0 h 31370"/>
                      <a:gd name="connsiteX5" fmla="*/ 232032 w 232031"/>
                      <a:gd name="connsiteY5" fmla="*/ 15685 h 31370"/>
                      <a:gd name="connsiteX6" fmla="*/ 216347 w 232031"/>
                      <a:gd name="connsiteY6" fmla="*/ 31371 h 3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31" h="31370">
                        <a:moveTo>
                          <a:pt x="216347" y="31371"/>
                        </a:moveTo>
                        <a:lnTo>
                          <a:pt x="15685" y="31371"/>
                        </a:lnTo>
                        <a:cubicBezTo>
                          <a:pt x="7048" y="31371"/>
                          <a:pt x="0" y="24323"/>
                          <a:pt x="0" y="15685"/>
                        </a:cubicBezTo>
                        <a:cubicBezTo>
                          <a:pt x="0" y="7048"/>
                          <a:pt x="7048" y="0"/>
                          <a:pt x="15685" y="0"/>
                        </a:cubicBezTo>
                        <a:lnTo>
                          <a:pt x="216347" y="0"/>
                        </a:lnTo>
                        <a:cubicBezTo>
                          <a:pt x="224984" y="0"/>
                          <a:pt x="232032" y="7048"/>
                          <a:pt x="232032" y="15685"/>
                        </a:cubicBezTo>
                        <a:cubicBezTo>
                          <a:pt x="232032" y="24323"/>
                          <a:pt x="224984" y="31371"/>
                          <a:pt x="216347" y="31371"/>
                        </a:cubicBezTo>
                        <a:close/>
                      </a:path>
                    </a:pathLst>
                  </a:custGeom>
                  <a:solidFill>
                    <a:srgbClr val="121212"/>
                  </a:solidFill>
                  <a:ln w="0" cap="flat">
                    <a:noFill/>
                    <a:prstDash val="solid"/>
                    <a:miter/>
                  </a:ln>
                </p:spPr>
                <p:txBody>
                  <a:bodyPr rtlCol="0" anchor="ctr"/>
                  <a:lstStyle/>
                  <a:p>
                    <a:endParaRPr lang="en-US" noProof="0"/>
                  </a:p>
                </p:txBody>
              </p:sp>
              <p:sp>
                <p:nvSpPr>
                  <p:cNvPr id="645" name="Freeform: Shape 644">
                    <a:extLst>
                      <a:ext uri="{FF2B5EF4-FFF2-40B4-BE49-F238E27FC236}">
                        <a16:creationId xmlns:a16="http://schemas.microsoft.com/office/drawing/2014/main" id="{6B90E72F-600C-035F-9910-1CB69AE7CA39}"/>
                      </a:ext>
                    </a:extLst>
                  </p:cNvPr>
                  <p:cNvSpPr>
                    <a:spLocks noGrp="1" noRot="1" noMove="1" noResize="1" noEditPoints="1" noAdjustHandles="1" noChangeArrowheads="1" noChangeShapeType="1"/>
                  </p:cNvSpPr>
                  <p:nvPr/>
                </p:nvSpPr>
                <p:spPr>
                  <a:xfrm>
                    <a:off x="8050512" y="4392160"/>
                    <a:ext cx="382596" cy="31370"/>
                  </a:xfrm>
                  <a:custGeom>
                    <a:avLst/>
                    <a:gdLst>
                      <a:gd name="connsiteX0" fmla="*/ 366911 w 382596"/>
                      <a:gd name="connsiteY0" fmla="*/ 31370 h 31370"/>
                      <a:gd name="connsiteX1" fmla="*/ 15685 w 382596"/>
                      <a:gd name="connsiteY1" fmla="*/ 31370 h 31370"/>
                      <a:gd name="connsiteX2" fmla="*/ 0 w 382596"/>
                      <a:gd name="connsiteY2" fmla="*/ 15685 h 31370"/>
                      <a:gd name="connsiteX3" fmla="*/ 15685 w 382596"/>
                      <a:gd name="connsiteY3" fmla="*/ 0 h 31370"/>
                      <a:gd name="connsiteX4" fmla="*/ 366911 w 382596"/>
                      <a:gd name="connsiteY4" fmla="*/ 0 h 31370"/>
                      <a:gd name="connsiteX5" fmla="*/ 382597 w 382596"/>
                      <a:gd name="connsiteY5" fmla="*/ 15685 h 31370"/>
                      <a:gd name="connsiteX6" fmla="*/ 366911 w 382596"/>
                      <a:gd name="connsiteY6" fmla="*/ 31370 h 3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596" h="31370">
                        <a:moveTo>
                          <a:pt x="366911" y="31370"/>
                        </a:moveTo>
                        <a:lnTo>
                          <a:pt x="15685" y="31370"/>
                        </a:lnTo>
                        <a:cubicBezTo>
                          <a:pt x="7048" y="31370"/>
                          <a:pt x="0" y="24323"/>
                          <a:pt x="0" y="15685"/>
                        </a:cubicBezTo>
                        <a:cubicBezTo>
                          <a:pt x="0" y="7048"/>
                          <a:pt x="7048" y="0"/>
                          <a:pt x="15685" y="0"/>
                        </a:cubicBezTo>
                        <a:lnTo>
                          <a:pt x="366911" y="0"/>
                        </a:lnTo>
                        <a:cubicBezTo>
                          <a:pt x="375549" y="0"/>
                          <a:pt x="382597" y="7048"/>
                          <a:pt x="382597" y="15685"/>
                        </a:cubicBezTo>
                        <a:cubicBezTo>
                          <a:pt x="382597" y="24323"/>
                          <a:pt x="375549" y="31370"/>
                          <a:pt x="366911" y="31370"/>
                        </a:cubicBezTo>
                        <a:close/>
                      </a:path>
                    </a:pathLst>
                  </a:custGeom>
                  <a:solidFill>
                    <a:srgbClr val="121212"/>
                  </a:solidFill>
                  <a:ln w="0" cap="flat">
                    <a:noFill/>
                    <a:prstDash val="solid"/>
                    <a:miter/>
                  </a:ln>
                </p:spPr>
                <p:txBody>
                  <a:bodyPr rtlCol="0" anchor="ctr"/>
                  <a:lstStyle/>
                  <a:p>
                    <a:endParaRPr lang="en-US" noProof="0"/>
                  </a:p>
                </p:txBody>
              </p:sp>
              <p:sp>
                <p:nvSpPr>
                  <p:cNvPr id="646" name="Freeform: Shape 645">
                    <a:extLst>
                      <a:ext uri="{FF2B5EF4-FFF2-40B4-BE49-F238E27FC236}">
                        <a16:creationId xmlns:a16="http://schemas.microsoft.com/office/drawing/2014/main" id="{88AE0801-7F9E-4F55-2EEC-4399D114F85B}"/>
                      </a:ext>
                    </a:extLst>
                  </p:cNvPr>
                  <p:cNvSpPr>
                    <a:spLocks noGrp="1" noRot="1" noMove="1" noResize="1" noEditPoints="1" noAdjustHandles="1" noChangeArrowheads="1" noChangeShapeType="1"/>
                  </p:cNvSpPr>
                  <p:nvPr/>
                </p:nvSpPr>
                <p:spPr>
                  <a:xfrm>
                    <a:off x="8351574" y="4015920"/>
                    <a:ext cx="382596" cy="31370"/>
                  </a:xfrm>
                  <a:custGeom>
                    <a:avLst/>
                    <a:gdLst>
                      <a:gd name="connsiteX0" fmla="*/ 366911 w 382596"/>
                      <a:gd name="connsiteY0" fmla="*/ 31371 h 31370"/>
                      <a:gd name="connsiteX1" fmla="*/ 15685 w 382596"/>
                      <a:gd name="connsiteY1" fmla="*/ 31371 h 31370"/>
                      <a:gd name="connsiteX2" fmla="*/ 0 w 382596"/>
                      <a:gd name="connsiteY2" fmla="*/ 15685 h 31370"/>
                      <a:gd name="connsiteX3" fmla="*/ 15685 w 382596"/>
                      <a:gd name="connsiteY3" fmla="*/ 0 h 31370"/>
                      <a:gd name="connsiteX4" fmla="*/ 366911 w 382596"/>
                      <a:gd name="connsiteY4" fmla="*/ 0 h 31370"/>
                      <a:gd name="connsiteX5" fmla="*/ 382597 w 382596"/>
                      <a:gd name="connsiteY5" fmla="*/ 15685 h 31370"/>
                      <a:gd name="connsiteX6" fmla="*/ 366911 w 382596"/>
                      <a:gd name="connsiteY6" fmla="*/ 31371 h 3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596" h="31370">
                        <a:moveTo>
                          <a:pt x="366911" y="31371"/>
                        </a:moveTo>
                        <a:lnTo>
                          <a:pt x="15685" y="31371"/>
                        </a:lnTo>
                        <a:cubicBezTo>
                          <a:pt x="7047" y="31371"/>
                          <a:pt x="0" y="24323"/>
                          <a:pt x="0" y="15685"/>
                        </a:cubicBezTo>
                        <a:cubicBezTo>
                          <a:pt x="0" y="7048"/>
                          <a:pt x="7047" y="0"/>
                          <a:pt x="15685" y="0"/>
                        </a:cubicBezTo>
                        <a:lnTo>
                          <a:pt x="366911" y="0"/>
                        </a:lnTo>
                        <a:cubicBezTo>
                          <a:pt x="375549" y="0"/>
                          <a:pt x="382597" y="7048"/>
                          <a:pt x="382597" y="15685"/>
                        </a:cubicBezTo>
                        <a:cubicBezTo>
                          <a:pt x="382597" y="24323"/>
                          <a:pt x="375549" y="31371"/>
                          <a:pt x="366911" y="31371"/>
                        </a:cubicBezTo>
                        <a:close/>
                      </a:path>
                    </a:pathLst>
                  </a:custGeom>
                  <a:solidFill>
                    <a:srgbClr val="121212"/>
                  </a:solidFill>
                  <a:ln w="0" cap="flat">
                    <a:noFill/>
                    <a:prstDash val="solid"/>
                    <a:miter/>
                  </a:ln>
                </p:spPr>
                <p:txBody>
                  <a:bodyPr rtlCol="0" anchor="ctr"/>
                  <a:lstStyle/>
                  <a:p>
                    <a:endParaRPr lang="en-US" noProof="0"/>
                  </a:p>
                </p:txBody>
              </p:sp>
              <p:sp>
                <p:nvSpPr>
                  <p:cNvPr id="647" name="Freeform: Shape 646">
                    <a:extLst>
                      <a:ext uri="{FF2B5EF4-FFF2-40B4-BE49-F238E27FC236}">
                        <a16:creationId xmlns:a16="http://schemas.microsoft.com/office/drawing/2014/main" id="{AEF11861-1F1B-75EE-E490-9D71AA00E6DE}"/>
                      </a:ext>
                    </a:extLst>
                  </p:cNvPr>
                  <p:cNvSpPr>
                    <a:spLocks noGrp="1" noRot="1" noMove="1" noResize="1" noEditPoints="1" noAdjustHandles="1" noChangeArrowheads="1" noChangeShapeType="1"/>
                  </p:cNvSpPr>
                  <p:nvPr/>
                </p:nvSpPr>
                <p:spPr>
                  <a:xfrm>
                    <a:off x="8050512" y="4015920"/>
                    <a:ext cx="257183" cy="31370"/>
                  </a:xfrm>
                  <a:custGeom>
                    <a:avLst/>
                    <a:gdLst>
                      <a:gd name="connsiteX0" fmla="*/ 241499 w 257183"/>
                      <a:gd name="connsiteY0" fmla="*/ 31371 h 31370"/>
                      <a:gd name="connsiteX1" fmla="*/ 15685 w 257183"/>
                      <a:gd name="connsiteY1" fmla="*/ 31371 h 31370"/>
                      <a:gd name="connsiteX2" fmla="*/ 0 w 257183"/>
                      <a:gd name="connsiteY2" fmla="*/ 15685 h 31370"/>
                      <a:gd name="connsiteX3" fmla="*/ 15685 w 257183"/>
                      <a:gd name="connsiteY3" fmla="*/ 0 h 31370"/>
                      <a:gd name="connsiteX4" fmla="*/ 241499 w 257183"/>
                      <a:gd name="connsiteY4" fmla="*/ 0 h 31370"/>
                      <a:gd name="connsiteX5" fmla="*/ 257183 w 257183"/>
                      <a:gd name="connsiteY5" fmla="*/ 15685 h 31370"/>
                      <a:gd name="connsiteX6" fmla="*/ 241499 w 257183"/>
                      <a:gd name="connsiteY6" fmla="*/ 31371 h 3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83" h="31370">
                        <a:moveTo>
                          <a:pt x="241499" y="31371"/>
                        </a:moveTo>
                        <a:lnTo>
                          <a:pt x="15685" y="31371"/>
                        </a:lnTo>
                        <a:cubicBezTo>
                          <a:pt x="7048" y="31371"/>
                          <a:pt x="0" y="24323"/>
                          <a:pt x="0" y="15685"/>
                        </a:cubicBezTo>
                        <a:cubicBezTo>
                          <a:pt x="0" y="7048"/>
                          <a:pt x="7048" y="0"/>
                          <a:pt x="15685" y="0"/>
                        </a:cubicBezTo>
                        <a:lnTo>
                          <a:pt x="241499" y="0"/>
                        </a:lnTo>
                        <a:cubicBezTo>
                          <a:pt x="250136" y="0"/>
                          <a:pt x="257183" y="7048"/>
                          <a:pt x="257183" y="15685"/>
                        </a:cubicBezTo>
                        <a:cubicBezTo>
                          <a:pt x="257183" y="24323"/>
                          <a:pt x="250136" y="31371"/>
                          <a:pt x="241499" y="31371"/>
                        </a:cubicBezTo>
                        <a:close/>
                      </a:path>
                    </a:pathLst>
                  </a:custGeom>
                  <a:solidFill>
                    <a:srgbClr val="121212"/>
                  </a:solidFill>
                  <a:ln w="0" cap="flat">
                    <a:noFill/>
                    <a:prstDash val="solid"/>
                    <a:miter/>
                  </a:ln>
                </p:spPr>
                <p:txBody>
                  <a:bodyPr rtlCol="0" anchor="ctr"/>
                  <a:lstStyle/>
                  <a:p>
                    <a:endParaRPr lang="en-US" noProof="0"/>
                  </a:p>
                </p:txBody>
              </p:sp>
              <p:sp>
                <p:nvSpPr>
                  <p:cNvPr id="648" name="Freeform: Shape 647">
                    <a:extLst>
                      <a:ext uri="{FF2B5EF4-FFF2-40B4-BE49-F238E27FC236}">
                        <a16:creationId xmlns:a16="http://schemas.microsoft.com/office/drawing/2014/main" id="{ECBF2E87-8361-3A3C-E1E5-A1D93A6E0E9F}"/>
                      </a:ext>
                    </a:extLst>
                  </p:cNvPr>
                  <p:cNvSpPr>
                    <a:spLocks noGrp="1" noRot="1" noMove="1" noResize="1" noEditPoints="1" noAdjustHandles="1" noChangeArrowheads="1" noChangeShapeType="1"/>
                  </p:cNvSpPr>
                  <p:nvPr/>
                </p:nvSpPr>
                <p:spPr>
                  <a:xfrm>
                    <a:off x="8476986" y="3890438"/>
                    <a:ext cx="257184" cy="31370"/>
                  </a:xfrm>
                  <a:custGeom>
                    <a:avLst/>
                    <a:gdLst>
                      <a:gd name="connsiteX0" fmla="*/ 241499 w 257184"/>
                      <a:gd name="connsiteY0" fmla="*/ 31371 h 31370"/>
                      <a:gd name="connsiteX1" fmla="*/ 15685 w 257184"/>
                      <a:gd name="connsiteY1" fmla="*/ 31371 h 31370"/>
                      <a:gd name="connsiteX2" fmla="*/ 0 w 257184"/>
                      <a:gd name="connsiteY2" fmla="*/ 15685 h 31370"/>
                      <a:gd name="connsiteX3" fmla="*/ 15685 w 257184"/>
                      <a:gd name="connsiteY3" fmla="*/ 0 h 31370"/>
                      <a:gd name="connsiteX4" fmla="*/ 241499 w 257184"/>
                      <a:gd name="connsiteY4" fmla="*/ 0 h 31370"/>
                      <a:gd name="connsiteX5" fmla="*/ 257184 w 257184"/>
                      <a:gd name="connsiteY5" fmla="*/ 15685 h 31370"/>
                      <a:gd name="connsiteX6" fmla="*/ 241499 w 257184"/>
                      <a:gd name="connsiteY6" fmla="*/ 31371 h 3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84" h="31370">
                        <a:moveTo>
                          <a:pt x="241499" y="31371"/>
                        </a:moveTo>
                        <a:lnTo>
                          <a:pt x="15685" y="31371"/>
                        </a:lnTo>
                        <a:cubicBezTo>
                          <a:pt x="7048" y="31371"/>
                          <a:pt x="0" y="24323"/>
                          <a:pt x="0" y="15685"/>
                        </a:cubicBezTo>
                        <a:cubicBezTo>
                          <a:pt x="0" y="7048"/>
                          <a:pt x="7048" y="0"/>
                          <a:pt x="15685" y="0"/>
                        </a:cubicBezTo>
                        <a:lnTo>
                          <a:pt x="241499" y="0"/>
                        </a:lnTo>
                        <a:cubicBezTo>
                          <a:pt x="250136" y="0"/>
                          <a:pt x="257184" y="7048"/>
                          <a:pt x="257184" y="15685"/>
                        </a:cubicBezTo>
                        <a:cubicBezTo>
                          <a:pt x="257184" y="24323"/>
                          <a:pt x="250136" y="31371"/>
                          <a:pt x="241499" y="31371"/>
                        </a:cubicBezTo>
                        <a:close/>
                      </a:path>
                    </a:pathLst>
                  </a:custGeom>
                  <a:solidFill>
                    <a:srgbClr val="121212"/>
                  </a:solidFill>
                  <a:ln w="0" cap="flat">
                    <a:noFill/>
                    <a:prstDash val="solid"/>
                    <a:miter/>
                  </a:ln>
                </p:spPr>
                <p:txBody>
                  <a:bodyPr rtlCol="0" anchor="ctr"/>
                  <a:lstStyle/>
                  <a:p>
                    <a:endParaRPr lang="en-US" noProof="0"/>
                  </a:p>
                </p:txBody>
              </p:sp>
              <p:sp>
                <p:nvSpPr>
                  <p:cNvPr id="649" name="Freeform: Shape 648">
                    <a:extLst>
                      <a:ext uri="{FF2B5EF4-FFF2-40B4-BE49-F238E27FC236}">
                        <a16:creationId xmlns:a16="http://schemas.microsoft.com/office/drawing/2014/main" id="{29263694-850C-AA82-83DC-AD47D1EFB8AD}"/>
                      </a:ext>
                    </a:extLst>
                  </p:cNvPr>
                  <p:cNvSpPr>
                    <a:spLocks noGrp="1" noRot="1" noMove="1" noResize="1" noEditPoints="1" noAdjustHandles="1" noChangeArrowheads="1" noChangeShapeType="1"/>
                  </p:cNvSpPr>
                  <p:nvPr/>
                </p:nvSpPr>
                <p:spPr>
                  <a:xfrm>
                    <a:off x="8050512" y="3890438"/>
                    <a:ext cx="382596" cy="31370"/>
                  </a:xfrm>
                  <a:custGeom>
                    <a:avLst/>
                    <a:gdLst>
                      <a:gd name="connsiteX0" fmla="*/ 366911 w 382596"/>
                      <a:gd name="connsiteY0" fmla="*/ 31371 h 31370"/>
                      <a:gd name="connsiteX1" fmla="*/ 15685 w 382596"/>
                      <a:gd name="connsiteY1" fmla="*/ 31371 h 31370"/>
                      <a:gd name="connsiteX2" fmla="*/ 0 w 382596"/>
                      <a:gd name="connsiteY2" fmla="*/ 15685 h 31370"/>
                      <a:gd name="connsiteX3" fmla="*/ 15685 w 382596"/>
                      <a:gd name="connsiteY3" fmla="*/ 0 h 31370"/>
                      <a:gd name="connsiteX4" fmla="*/ 366911 w 382596"/>
                      <a:gd name="connsiteY4" fmla="*/ 0 h 31370"/>
                      <a:gd name="connsiteX5" fmla="*/ 382597 w 382596"/>
                      <a:gd name="connsiteY5" fmla="*/ 15685 h 31370"/>
                      <a:gd name="connsiteX6" fmla="*/ 366911 w 382596"/>
                      <a:gd name="connsiteY6" fmla="*/ 31371 h 3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596" h="31370">
                        <a:moveTo>
                          <a:pt x="366911" y="31371"/>
                        </a:moveTo>
                        <a:lnTo>
                          <a:pt x="15685" y="31371"/>
                        </a:lnTo>
                        <a:cubicBezTo>
                          <a:pt x="7048" y="31371"/>
                          <a:pt x="0" y="24323"/>
                          <a:pt x="0" y="15685"/>
                        </a:cubicBezTo>
                        <a:cubicBezTo>
                          <a:pt x="0" y="7048"/>
                          <a:pt x="7048" y="0"/>
                          <a:pt x="15685" y="0"/>
                        </a:cubicBezTo>
                        <a:lnTo>
                          <a:pt x="366911" y="0"/>
                        </a:lnTo>
                        <a:cubicBezTo>
                          <a:pt x="375549" y="0"/>
                          <a:pt x="382597" y="7048"/>
                          <a:pt x="382597" y="15685"/>
                        </a:cubicBezTo>
                        <a:cubicBezTo>
                          <a:pt x="382597" y="24323"/>
                          <a:pt x="375549" y="31371"/>
                          <a:pt x="366911" y="31371"/>
                        </a:cubicBezTo>
                        <a:close/>
                      </a:path>
                    </a:pathLst>
                  </a:custGeom>
                  <a:solidFill>
                    <a:srgbClr val="121212"/>
                  </a:solidFill>
                  <a:ln w="0" cap="flat">
                    <a:noFill/>
                    <a:prstDash val="solid"/>
                    <a:miter/>
                  </a:ln>
                </p:spPr>
                <p:txBody>
                  <a:bodyPr rtlCol="0" anchor="ctr"/>
                  <a:lstStyle/>
                  <a:p>
                    <a:endParaRPr lang="en-US" noProof="0"/>
                  </a:p>
                </p:txBody>
              </p:sp>
            </p:grpSp>
          </p:grpSp>
          <p:grpSp>
            <p:nvGrpSpPr>
              <p:cNvPr id="166" name="Group 165">
                <a:extLst>
                  <a:ext uri="{FF2B5EF4-FFF2-40B4-BE49-F238E27FC236}">
                    <a16:creationId xmlns:a16="http://schemas.microsoft.com/office/drawing/2014/main" id="{17A7284F-0E32-B724-C5F3-B07A947878EF}"/>
                  </a:ext>
                </a:extLst>
              </p:cNvPr>
              <p:cNvGrpSpPr>
                <a:grpSpLocks noGrp="1" noUngrp="1" noRot="1" noMove="1" noResize="1"/>
              </p:cNvGrpSpPr>
              <p:nvPr/>
            </p:nvGrpSpPr>
            <p:grpSpPr>
              <a:xfrm>
                <a:off x="2906621" y="2427456"/>
                <a:ext cx="301912" cy="292835"/>
                <a:chOff x="2750957" y="2490896"/>
                <a:chExt cx="244842" cy="237475"/>
              </a:xfrm>
            </p:grpSpPr>
            <p:sp>
              <p:nvSpPr>
                <p:cNvPr id="167" name="Freeform: Shape 166">
                  <a:extLst>
                    <a:ext uri="{FF2B5EF4-FFF2-40B4-BE49-F238E27FC236}">
                      <a16:creationId xmlns:a16="http://schemas.microsoft.com/office/drawing/2014/main" id="{1B6C946D-D1AD-F623-EA0C-B67053208291}"/>
                    </a:ext>
                  </a:extLst>
                </p:cNvPr>
                <p:cNvSpPr>
                  <a:spLocks noGrp="1" noRot="1" noMove="1" noResize="1" noEditPoints="1" noAdjustHandles="1" noChangeArrowheads="1" noChangeShapeType="1"/>
                </p:cNvSpPr>
                <p:nvPr/>
              </p:nvSpPr>
              <p:spPr>
                <a:xfrm>
                  <a:off x="2763589" y="2496153"/>
                  <a:ext cx="232210" cy="232218"/>
                </a:xfrm>
                <a:custGeom>
                  <a:avLst/>
                  <a:gdLst>
                    <a:gd name="connsiteX0" fmla="*/ 1230272 w 1265508"/>
                    <a:gd name="connsiteY0" fmla="*/ 935313 h 1265555"/>
                    <a:gd name="connsiteX1" fmla="*/ 919222 w 1265508"/>
                    <a:gd name="connsiteY1" fmla="*/ 811049 h 1265555"/>
                    <a:gd name="connsiteX2" fmla="*/ 844777 w 1265508"/>
                    <a:gd name="connsiteY2" fmla="*/ 827561 h 1265555"/>
                    <a:gd name="connsiteX3" fmla="*/ 754737 w 1265508"/>
                    <a:gd name="connsiteY3" fmla="*/ 917601 h 1265555"/>
                    <a:gd name="connsiteX4" fmla="*/ 710422 w 1265508"/>
                    <a:gd name="connsiteY4" fmla="*/ 927410 h 1265555"/>
                    <a:gd name="connsiteX5" fmla="*/ 704354 w 1265508"/>
                    <a:gd name="connsiteY5" fmla="*/ 924093 h 1265555"/>
                    <a:gd name="connsiteX6" fmla="*/ 498657 w 1265508"/>
                    <a:gd name="connsiteY6" fmla="*/ 766875 h 1265555"/>
                    <a:gd name="connsiteX7" fmla="*/ 341439 w 1265508"/>
                    <a:gd name="connsiteY7" fmla="*/ 561250 h 1265555"/>
                    <a:gd name="connsiteX8" fmla="*/ 328244 w 1265508"/>
                    <a:gd name="connsiteY8" fmla="*/ 568448 h 1265555"/>
                    <a:gd name="connsiteX9" fmla="*/ 328244 w 1265508"/>
                    <a:gd name="connsiteY9" fmla="*/ 568448 h 1265555"/>
                    <a:gd name="connsiteX10" fmla="*/ 340310 w 1265508"/>
                    <a:gd name="connsiteY10" fmla="*/ 559204 h 1265555"/>
                    <a:gd name="connsiteX11" fmla="*/ 338476 w 1265508"/>
                    <a:gd name="connsiteY11" fmla="*/ 555746 h 1265555"/>
                    <a:gd name="connsiteX12" fmla="*/ 347931 w 1265508"/>
                    <a:gd name="connsiteY12" fmla="*/ 510937 h 1265555"/>
                    <a:gd name="connsiteX13" fmla="*/ 438113 w 1265508"/>
                    <a:gd name="connsiteY13" fmla="*/ 420756 h 1265555"/>
                    <a:gd name="connsiteX14" fmla="*/ 454625 w 1265508"/>
                    <a:gd name="connsiteY14" fmla="*/ 346240 h 1265555"/>
                    <a:gd name="connsiteX15" fmla="*/ 330290 w 1265508"/>
                    <a:gd name="connsiteY15" fmla="*/ 35332 h 1265555"/>
                    <a:gd name="connsiteX16" fmla="*/ 265230 w 1265508"/>
                    <a:gd name="connsiteY16" fmla="*/ 1037 h 1265555"/>
                    <a:gd name="connsiteX17" fmla="*/ 87689 w 1265508"/>
                    <a:gd name="connsiteY17" fmla="*/ 80634 h 1265555"/>
                    <a:gd name="connsiteX18" fmla="*/ 87689 w 1265508"/>
                    <a:gd name="connsiteY18" fmla="*/ 80634 h 1265555"/>
                    <a:gd name="connsiteX19" fmla="*/ 22064 w 1265508"/>
                    <a:gd name="connsiteY19" fmla="*/ 472056 h 1265555"/>
                    <a:gd name="connsiteX20" fmla="*/ 315543 w 1265508"/>
                    <a:gd name="connsiteY20" fmla="*/ 950061 h 1265555"/>
                    <a:gd name="connsiteX21" fmla="*/ 793477 w 1265508"/>
                    <a:gd name="connsiteY21" fmla="*/ 1243539 h 1265555"/>
                    <a:gd name="connsiteX22" fmla="*/ 948436 w 1265508"/>
                    <a:gd name="connsiteY22" fmla="*/ 1265556 h 1265555"/>
                    <a:gd name="connsiteX23" fmla="*/ 1184828 w 1265508"/>
                    <a:gd name="connsiteY23" fmla="*/ 1177844 h 1265555"/>
                    <a:gd name="connsiteX24" fmla="*/ 1264425 w 1265508"/>
                    <a:gd name="connsiteY24" fmla="*/ 1000303 h 1265555"/>
                    <a:gd name="connsiteX25" fmla="*/ 1230201 w 1265508"/>
                    <a:gd name="connsiteY25" fmla="*/ 935172 h 12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5508" h="1265555">
                      <a:moveTo>
                        <a:pt x="1230272" y="935313"/>
                      </a:moveTo>
                      <a:lnTo>
                        <a:pt x="919222" y="811049"/>
                      </a:lnTo>
                      <a:cubicBezTo>
                        <a:pt x="895937" y="801805"/>
                        <a:pt x="863265" y="809002"/>
                        <a:pt x="844777" y="827561"/>
                      </a:cubicBezTo>
                      <a:lnTo>
                        <a:pt x="754737" y="917601"/>
                      </a:lnTo>
                      <a:cubicBezTo>
                        <a:pt x="742459" y="929880"/>
                        <a:pt x="724464" y="933761"/>
                        <a:pt x="710422" y="927410"/>
                      </a:cubicBezTo>
                      <a:lnTo>
                        <a:pt x="704354" y="924093"/>
                      </a:lnTo>
                      <a:cubicBezTo>
                        <a:pt x="634848" y="886271"/>
                        <a:pt x="563718" y="831936"/>
                        <a:pt x="498657" y="766875"/>
                      </a:cubicBezTo>
                      <a:cubicBezTo>
                        <a:pt x="433738" y="701956"/>
                        <a:pt x="379403" y="630897"/>
                        <a:pt x="341439" y="561250"/>
                      </a:cubicBezTo>
                      <a:lnTo>
                        <a:pt x="328244" y="568448"/>
                      </a:lnTo>
                      <a:lnTo>
                        <a:pt x="328244" y="568448"/>
                      </a:lnTo>
                      <a:cubicBezTo>
                        <a:pt x="328244" y="568448"/>
                        <a:pt x="340310" y="559204"/>
                        <a:pt x="340310" y="559204"/>
                      </a:cubicBezTo>
                      <a:cubicBezTo>
                        <a:pt x="339534" y="557863"/>
                        <a:pt x="338899" y="556593"/>
                        <a:pt x="338476" y="555746"/>
                      </a:cubicBezTo>
                      <a:cubicBezTo>
                        <a:pt x="331913" y="541139"/>
                        <a:pt x="335724" y="523145"/>
                        <a:pt x="347931" y="510937"/>
                      </a:cubicBezTo>
                      <a:lnTo>
                        <a:pt x="438113" y="420756"/>
                      </a:lnTo>
                      <a:cubicBezTo>
                        <a:pt x="456672" y="402268"/>
                        <a:pt x="463939" y="369597"/>
                        <a:pt x="454625" y="346240"/>
                      </a:cubicBezTo>
                      <a:lnTo>
                        <a:pt x="330290" y="35332"/>
                      </a:lnTo>
                      <a:cubicBezTo>
                        <a:pt x="320482" y="10775"/>
                        <a:pt x="291832" y="-4184"/>
                        <a:pt x="265230" y="1037"/>
                      </a:cubicBezTo>
                      <a:cubicBezTo>
                        <a:pt x="260219" y="2025"/>
                        <a:pt x="142235" y="26158"/>
                        <a:pt x="87689" y="80634"/>
                      </a:cubicBezTo>
                      <a:lnTo>
                        <a:pt x="87689" y="80634"/>
                      </a:lnTo>
                      <a:cubicBezTo>
                        <a:pt x="894" y="167499"/>
                        <a:pt x="-22462" y="306512"/>
                        <a:pt x="22064" y="472056"/>
                      </a:cubicBezTo>
                      <a:cubicBezTo>
                        <a:pt x="65744" y="634778"/>
                        <a:pt x="170038" y="804557"/>
                        <a:pt x="315543" y="950061"/>
                      </a:cubicBezTo>
                      <a:cubicBezTo>
                        <a:pt x="461047" y="1095565"/>
                        <a:pt x="630825" y="1199789"/>
                        <a:pt x="793477" y="1243539"/>
                      </a:cubicBezTo>
                      <a:cubicBezTo>
                        <a:pt x="848375" y="1258287"/>
                        <a:pt x="900382" y="1265556"/>
                        <a:pt x="948436" y="1265556"/>
                      </a:cubicBezTo>
                      <a:cubicBezTo>
                        <a:pt x="1045463" y="1265556"/>
                        <a:pt x="1126824" y="1235918"/>
                        <a:pt x="1184828" y="1177844"/>
                      </a:cubicBezTo>
                      <a:cubicBezTo>
                        <a:pt x="1239304" y="1123297"/>
                        <a:pt x="1263437" y="1005313"/>
                        <a:pt x="1264425" y="1000303"/>
                      </a:cubicBezTo>
                      <a:cubicBezTo>
                        <a:pt x="1269788" y="973630"/>
                        <a:pt x="1254758" y="945051"/>
                        <a:pt x="1230201" y="935172"/>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178" name="Freeform: Shape 177">
                  <a:extLst>
                    <a:ext uri="{FF2B5EF4-FFF2-40B4-BE49-F238E27FC236}">
                      <a16:creationId xmlns:a16="http://schemas.microsoft.com/office/drawing/2014/main" id="{114A13F4-4FCC-358A-DA87-86378D768B22}"/>
                    </a:ext>
                  </a:extLst>
                </p:cNvPr>
                <p:cNvSpPr>
                  <a:spLocks noGrp="1" noRot="1" noMove="1" noResize="1" noEditPoints="1" noAdjustHandles="1" noChangeArrowheads="1" noChangeShapeType="1"/>
                </p:cNvSpPr>
                <p:nvPr/>
              </p:nvSpPr>
              <p:spPr>
                <a:xfrm>
                  <a:off x="2753742" y="2493666"/>
                  <a:ext cx="226681" cy="226667"/>
                </a:xfrm>
                <a:custGeom>
                  <a:avLst/>
                  <a:gdLst>
                    <a:gd name="connsiteX0" fmla="*/ 83137 w 1235374"/>
                    <a:gd name="connsiteY0" fmla="*/ 76194 h 1235303"/>
                    <a:gd name="connsiteX1" fmla="*/ 83137 w 1235374"/>
                    <a:gd name="connsiteY1" fmla="*/ 76194 h 1235303"/>
                    <a:gd name="connsiteX2" fmla="*/ 310991 w 1235374"/>
                    <a:gd name="connsiteY2" fmla="*/ 924381 h 1235303"/>
                    <a:gd name="connsiteX3" fmla="*/ 1159107 w 1235374"/>
                    <a:gd name="connsiteY3" fmla="*/ 1152164 h 1235303"/>
                    <a:gd name="connsiteX4" fmla="*/ 1234610 w 1235374"/>
                    <a:gd name="connsiteY4" fmla="*/ 982315 h 1235303"/>
                    <a:gd name="connsiteX5" fmla="*/ 1209490 w 1235374"/>
                    <a:gd name="connsiteY5" fmla="*/ 934119 h 1235303"/>
                    <a:gd name="connsiteX6" fmla="*/ 898441 w 1235374"/>
                    <a:gd name="connsiteY6" fmla="*/ 809855 h 1235303"/>
                    <a:gd name="connsiteX7" fmla="*/ 840225 w 1235374"/>
                    <a:gd name="connsiteY7" fmla="*/ 823050 h 1235303"/>
                    <a:gd name="connsiteX8" fmla="*/ 750185 w 1235374"/>
                    <a:gd name="connsiteY8" fmla="*/ 913091 h 1235303"/>
                    <a:gd name="connsiteX9" fmla="*/ 688581 w 1235374"/>
                    <a:gd name="connsiteY9" fmla="*/ 925722 h 1235303"/>
                    <a:gd name="connsiteX10" fmla="*/ 683995 w 1235374"/>
                    <a:gd name="connsiteY10" fmla="*/ 923323 h 1235303"/>
                    <a:gd name="connsiteX11" fmla="*/ 682090 w 1235374"/>
                    <a:gd name="connsiteY11" fmla="*/ 922194 h 1235303"/>
                    <a:gd name="connsiteX12" fmla="*/ 472936 w 1235374"/>
                    <a:gd name="connsiteY12" fmla="*/ 762365 h 1235303"/>
                    <a:gd name="connsiteX13" fmla="*/ 313107 w 1235374"/>
                    <a:gd name="connsiteY13" fmla="*/ 553352 h 1235303"/>
                    <a:gd name="connsiteX14" fmla="*/ 312048 w 1235374"/>
                    <a:gd name="connsiteY14" fmla="*/ 551518 h 1235303"/>
                    <a:gd name="connsiteX15" fmla="*/ 309579 w 1235374"/>
                    <a:gd name="connsiteY15" fmla="*/ 546860 h 1235303"/>
                    <a:gd name="connsiteX16" fmla="*/ 322140 w 1235374"/>
                    <a:gd name="connsiteY16" fmla="*/ 485257 h 1235303"/>
                    <a:gd name="connsiteX17" fmla="*/ 412321 w 1235374"/>
                    <a:gd name="connsiteY17" fmla="*/ 395076 h 1235303"/>
                    <a:gd name="connsiteX18" fmla="*/ 425517 w 1235374"/>
                    <a:gd name="connsiteY18" fmla="*/ 336790 h 1235303"/>
                    <a:gd name="connsiteX19" fmla="*/ 301182 w 1235374"/>
                    <a:gd name="connsiteY19" fmla="*/ 25882 h 1235303"/>
                    <a:gd name="connsiteX20" fmla="*/ 252986 w 1235374"/>
                    <a:gd name="connsiteY20" fmla="*/ 761 h 1235303"/>
                    <a:gd name="connsiteX21" fmla="*/ 83137 w 1235374"/>
                    <a:gd name="connsiteY21" fmla="*/ 76265 h 123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5374" h="1235303">
                      <a:moveTo>
                        <a:pt x="83137" y="76194"/>
                      </a:moveTo>
                      <a:lnTo>
                        <a:pt x="83137" y="76194"/>
                      </a:lnTo>
                      <a:cubicBezTo>
                        <a:pt x="-88194" y="247525"/>
                        <a:pt x="13772" y="627234"/>
                        <a:pt x="310991" y="924381"/>
                      </a:cubicBezTo>
                      <a:cubicBezTo>
                        <a:pt x="608068" y="1221529"/>
                        <a:pt x="987775" y="1323495"/>
                        <a:pt x="1159107" y="1152164"/>
                      </a:cubicBezTo>
                      <a:cubicBezTo>
                        <a:pt x="1211042" y="1100228"/>
                        <a:pt x="1234610" y="982315"/>
                        <a:pt x="1234610" y="982315"/>
                      </a:cubicBezTo>
                      <a:cubicBezTo>
                        <a:pt x="1238492" y="962909"/>
                        <a:pt x="1227202" y="941246"/>
                        <a:pt x="1209490" y="934119"/>
                      </a:cubicBezTo>
                      <a:lnTo>
                        <a:pt x="898441" y="809855"/>
                      </a:lnTo>
                      <a:cubicBezTo>
                        <a:pt x="880800" y="802798"/>
                        <a:pt x="854549" y="808726"/>
                        <a:pt x="840225" y="823050"/>
                      </a:cubicBezTo>
                      <a:lnTo>
                        <a:pt x="750185" y="913091"/>
                      </a:lnTo>
                      <a:cubicBezTo>
                        <a:pt x="732967" y="930238"/>
                        <a:pt x="708198" y="934613"/>
                        <a:pt x="688581" y="925722"/>
                      </a:cubicBezTo>
                      <a:cubicBezTo>
                        <a:pt x="687029" y="924946"/>
                        <a:pt x="685547" y="924169"/>
                        <a:pt x="683995" y="923323"/>
                      </a:cubicBezTo>
                      <a:cubicBezTo>
                        <a:pt x="683359" y="922970"/>
                        <a:pt x="682654" y="922547"/>
                        <a:pt x="682090" y="922194"/>
                      </a:cubicBezTo>
                      <a:cubicBezTo>
                        <a:pt x="613572" y="884936"/>
                        <a:pt x="541172" y="830530"/>
                        <a:pt x="472936" y="762365"/>
                      </a:cubicBezTo>
                      <a:cubicBezTo>
                        <a:pt x="404770" y="694199"/>
                        <a:pt x="350436" y="621730"/>
                        <a:pt x="313107" y="553352"/>
                      </a:cubicBezTo>
                      <a:cubicBezTo>
                        <a:pt x="312755" y="552717"/>
                        <a:pt x="312402" y="552153"/>
                        <a:pt x="312048" y="551518"/>
                      </a:cubicBezTo>
                      <a:cubicBezTo>
                        <a:pt x="311131" y="549965"/>
                        <a:pt x="310355" y="548413"/>
                        <a:pt x="309579" y="546860"/>
                      </a:cubicBezTo>
                      <a:cubicBezTo>
                        <a:pt x="300688" y="527173"/>
                        <a:pt x="304992" y="502405"/>
                        <a:pt x="322140" y="485257"/>
                      </a:cubicBezTo>
                      <a:lnTo>
                        <a:pt x="412321" y="395076"/>
                      </a:lnTo>
                      <a:cubicBezTo>
                        <a:pt x="426716" y="380751"/>
                        <a:pt x="432573" y="354572"/>
                        <a:pt x="425517" y="336790"/>
                      </a:cubicBezTo>
                      <a:lnTo>
                        <a:pt x="301182" y="25882"/>
                      </a:lnTo>
                      <a:cubicBezTo>
                        <a:pt x="294126" y="8241"/>
                        <a:pt x="272391" y="-3120"/>
                        <a:pt x="252986" y="761"/>
                      </a:cubicBezTo>
                      <a:cubicBezTo>
                        <a:pt x="252986" y="761"/>
                        <a:pt x="135073" y="24329"/>
                        <a:pt x="83137" y="76265"/>
                      </a:cubicBezTo>
                      <a:close/>
                    </a:path>
                  </a:pathLst>
                </a:custGeom>
                <a:solidFill>
                  <a:srgbClr val="5AC0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sp>
              <p:nvSpPr>
                <p:cNvPr id="179" name="Freeform: Shape 178">
                  <a:extLst>
                    <a:ext uri="{FF2B5EF4-FFF2-40B4-BE49-F238E27FC236}">
                      <a16:creationId xmlns:a16="http://schemas.microsoft.com/office/drawing/2014/main" id="{5431F406-79EE-1396-E858-3ADFCE66A8E7}"/>
                    </a:ext>
                  </a:extLst>
                </p:cNvPr>
                <p:cNvSpPr>
                  <a:spLocks noGrp="1" noRot="1" noMove="1" noResize="1" noEditPoints="1" noAdjustHandles="1" noChangeArrowheads="1" noChangeShapeType="1"/>
                </p:cNvSpPr>
                <p:nvPr/>
              </p:nvSpPr>
              <p:spPr>
                <a:xfrm>
                  <a:off x="2750957" y="2490896"/>
                  <a:ext cx="232218" cy="232244"/>
                </a:xfrm>
                <a:custGeom>
                  <a:avLst/>
                  <a:gdLst>
                    <a:gd name="connsiteX0" fmla="*/ 948405 w 1265547"/>
                    <a:gd name="connsiteY0" fmla="*/ 1265626 h 1265696"/>
                    <a:gd name="connsiteX1" fmla="*/ 793445 w 1265547"/>
                    <a:gd name="connsiteY1" fmla="*/ 1243610 h 1265696"/>
                    <a:gd name="connsiteX2" fmla="*/ 315511 w 1265547"/>
                    <a:gd name="connsiteY2" fmla="*/ 950132 h 1265696"/>
                    <a:gd name="connsiteX3" fmla="*/ 22032 w 1265547"/>
                    <a:gd name="connsiteY3" fmla="*/ 472127 h 1265696"/>
                    <a:gd name="connsiteX4" fmla="*/ 87658 w 1265547"/>
                    <a:gd name="connsiteY4" fmla="*/ 80705 h 1265696"/>
                    <a:gd name="connsiteX5" fmla="*/ 87658 w 1265547"/>
                    <a:gd name="connsiteY5" fmla="*/ 80705 h 1265696"/>
                    <a:gd name="connsiteX6" fmla="*/ 265198 w 1265547"/>
                    <a:gd name="connsiteY6" fmla="*/ 1037 h 1265696"/>
                    <a:gd name="connsiteX7" fmla="*/ 330259 w 1265547"/>
                    <a:gd name="connsiteY7" fmla="*/ 35332 h 1265696"/>
                    <a:gd name="connsiteX8" fmla="*/ 454594 w 1265547"/>
                    <a:gd name="connsiteY8" fmla="*/ 346240 h 1265696"/>
                    <a:gd name="connsiteX9" fmla="*/ 438082 w 1265547"/>
                    <a:gd name="connsiteY9" fmla="*/ 420756 h 1265696"/>
                    <a:gd name="connsiteX10" fmla="*/ 347900 w 1265547"/>
                    <a:gd name="connsiteY10" fmla="*/ 510937 h 1265696"/>
                    <a:gd name="connsiteX11" fmla="*/ 338445 w 1265547"/>
                    <a:gd name="connsiteY11" fmla="*/ 555746 h 1265696"/>
                    <a:gd name="connsiteX12" fmla="*/ 340279 w 1265547"/>
                    <a:gd name="connsiteY12" fmla="*/ 559204 h 1265696"/>
                    <a:gd name="connsiteX13" fmla="*/ 328212 w 1265547"/>
                    <a:gd name="connsiteY13" fmla="*/ 568448 h 1265696"/>
                    <a:gd name="connsiteX14" fmla="*/ 341408 w 1265547"/>
                    <a:gd name="connsiteY14" fmla="*/ 561250 h 1265696"/>
                    <a:gd name="connsiteX15" fmla="*/ 498626 w 1265547"/>
                    <a:gd name="connsiteY15" fmla="*/ 766875 h 1265696"/>
                    <a:gd name="connsiteX16" fmla="*/ 704322 w 1265547"/>
                    <a:gd name="connsiteY16" fmla="*/ 924093 h 1265696"/>
                    <a:gd name="connsiteX17" fmla="*/ 710390 w 1265547"/>
                    <a:gd name="connsiteY17" fmla="*/ 927410 h 1265696"/>
                    <a:gd name="connsiteX18" fmla="*/ 754705 w 1265547"/>
                    <a:gd name="connsiteY18" fmla="*/ 917601 h 1265696"/>
                    <a:gd name="connsiteX19" fmla="*/ 844746 w 1265547"/>
                    <a:gd name="connsiteY19" fmla="*/ 827561 h 1265696"/>
                    <a:gd name="connsiteX20" fmla="*/ 919191 w 1265547"/>
                    <a:gd name="connsiteY20" fmla="*/ 811049 h 1265696"/>
                    <a:gd name="connsiteX21" fmla="*/ 1230240 w 1265547"/>
                    <a:gd name="connsiteY21" fmla="*/ 935313 h 1265696"/>
                    <a:gd name="connsiteX22" fmla="*/ 1264464 w 1265547"/>
                    <a:gd name="connsiteY22" fmla="*/ 1000444 h 1265696"/>
                    <a:gd name="connsiteX23" fmla="*/ 1184867 w 1265547"/>
                    <a:gd name="connsiteY23" fmla="*/ 1177985 h 1265696"/>
                    <a:gd name="connsiteX24" fmla="*/ 948475 w 1265547"/>
                    <a:gd name="connsiteY24" fmla="*/ 1265697 h 1265696"/>
                    <a:gd name="connsiteX25" fmla="*/ 108898 w 1265547"/>
                    <a:gd name="connsiteY25" fmla="*/ 101874 h 1265696"/>
                    <a:gd name="connsiteX26" fmla="*/ 51034 w 1265547"/>
                    <a:gd name="connsiteY26" fmla="*/ 464294 h 1265696"/>
                    <a:gd name="connsiteX27" fmla="*/ 336751 w 1265547"/>
                    <a:gd name="connsiteY27" fmla="*/ 928821 h 1265696"/>
                    <a:gd name="connsiteX28" fmla="*/ 801278 w 1265547"/>
                    <a:gd name="connsiteY28" fmla="*/ 1214467 h 1265696"/>
                    <a:gd name="connsiteX29" fmla="*/ 1163627 w 1265547"/>
                    <a:gd name="connsiteY29" fmla="*/ 1156604 h 1265696"/>
                    <a:gd name="connsiteX30" fmla="*/ 1235038 w 1265547"/>
                    <a:gd name="connsiteY30" fmla="*/ 994446 h 1265696"/>
                    <a:gd name="connsiteX31" fmla="*/ 1219091 w 1265547"/>
                    <a:gd name="connsiteY31" fmla="*/ 963116 h 1265696"/>
                    <a:gd name="connsiteX32" fmla="*/ 908113 w 1265547"/>
                    <a:gd name="connsiteY32" fmla="*/ 838851 h 1265696"/>
                    <a:gd name="connsiteX33" fmla="*/ 866126 w 1265547"/>
                    <a:gd name="connsiteY33" fmla="*/ 848730 h 1265696"/>
                    <a:gd name="connsiteX34" fmla="*/ 776086 w 1265547"/>
                    <a:gd name="connsiteY34" fmla="*/ 938771 h 1265696"/>
                    <a:gd name="connsiteX35" fmla="*/ 697688 w 1265547"/>
                    <a:gd name="connsiteY35" fmla="*/ 954507 h 1265696"/>
                    <a:gd name="connsiteX36" fmla="*/ 691832 w 1265547"/>
                    <a:gd name="connsiteY36" fmla="*/ 951472 h 1265696"/>
                    <a:gd name="connsiteX37" fmla="*/ 688939 w 1265547"/>
                    <a:gd name="connsiteY37" fmla="*/ 949708 h 1265696"/>
                    <a:gd name="connsiteX38" fmla="*/ 477598 w 1265547"/>
                    <a:gd name="connsiteY38" fmla="*/ 788045 h 1265696"/>
                    <a:gd name="connsiteX39" fmla="*/ 315229 w 1265547"/>
                    <a:gd name="connsiteY39" fmla="*/ 575575 h 1265696"/>
                    <a:gd name="connsiteX40" fmla="*/ 313958 w 1265547"/>
                    <a:gd name="connsiteY40" fmla="*/ 573246 h 1265696"/>
                    <a:gd name="connsiteX41" fmla="*/ 311488 w 1265547"/>
                    <a:gd name="connsiteY41" fmla="*/ 568518 h 1265696"/>
                    <a:gd name="connsiteX42" fmla="*/ 326872 w 1265547"/>
                    <a:gd name="connsiteY42" fmla="*/ 489627 h 1265696"/>
                    <a:gd name="connsiteX43" fmla="*/ 417123 w 1265547"/>
                    <a:gd name="connsiteY43" fmla="*/ 399445 h 1265696"/>
                    <a:gd name="connsiteX44" fmla="*/ 426932 w 1265547"/>
                    <a:gd name="connsiteY44" fmla="*/ 357389 h 1265696"/>
                    <a:gd name="connsiteX45" fmla="*/ 302597 w 1265547"/>
                    <a:gd name="connsiteY45" fmla="*/ 46481 h 1265696"/>
                    <a:gd name="connsiteX46" fmla="*/ 271338 w 1265547"/>
                    <a:gd name="connsiteY46" fmla="*/ 30534 h 1265696"/>
                    <a:gd name="connsiteX47" fmla="*/ 109180 w 1265547"/>
                    <a:gd name="connsiteY47" fmla="*/ 101874 h 1265696"/>
                    <a:gd name="connsiteX48" fmla="*/ 109180 w 1265547"/>
                    <a:gd name="connsiteY48" fmla="*/ 101874 h 126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65547" h="1265696">
                      <a:moveTo>
                        <a:pt x="948405" y="1265626"/>
                      </a:moveTo>
                      <a:cubicBezTo>
                        <a:pt x="900280" y="1265626"/>
                        <a:pt x="848274" y="1258358"/>
                        <a:pt x="793445" y="1243610"/>
                      </a:cubicBezTo>
                      <a:cubicBezTo>
                        <a:pt x="630723" y="1199930"/>
                        <a:pt x="461015" y="1095707"/>
                        <a:pt x="315511" y="950132"/>
                      </a:cubicBezTo>
                      <a:cubicBezTo>
                        <a:pt x="169936" y="804627"/>
                        <a:pt x="65712" y="634849"/>
                        <a:pt x="22032" y="472127"/>
                      </a:cubicBezTo>
                      <a:cubicBezTo>
                        <a:pt x="-22423" y="306512"/>
                        <a:pt x="863" y="167499"/>
                        <a:pt x="87658" y="80705"/>
                      </a:cubicBezTo>
                      <a:lnTo>
                        <a:pt x="87658" y="80705"/>
                      </a:lnTo>
                      <a:cubicBezTo>
                        <a:pt x="142204" y="26158"/>
                        <a:pt x="260188" y="2096"/>
                        <a:pt x="265198" y="1037"/>
                      </a:cubicBezTo>
                      <a:cubicBezTo>
                        <a:pt x="291801" y="-4184"/>
                        <a:pt x="320521" y="10775"/>
                        <a:pt x="330259" y="35332"/>
                      </a:cubicBezTo>
                      <a:lnTo>
                        <a:pt x="454594" y="346240"/>
                      </a:lnTo>
                      <a:cubicBezTo>
                        <a:pt x="463908" y="369597"/>
                        <a:pt x="456640" y="402268"/>
                        <a:pt x="438082" y="420756"/>
                      </a:cubicBezTo>
                      <a:lnTo>
                        <a:pt x="347900" y="510937"/>
                      </a:lnTo>
                      <a:cubicBezTo>
                        <a:pt x="335692" y="523145"/>
                        <a:pt x="331882" y="541210"/>
                        <a:pt x="338445" y="555746"/>
                      </a:cubicBezTo>
                      <a:cubicBezTo>
                        <a:pt x="338868" y="556593"/>
                        <a:pt x="339573" y="557863"/>
                        <a:pt x="340279" y="559204"/>
                      </a:cubicBezTo>
                      <a:lnTo>
                        <a:pt x="328212" y="568448"/>
                      </a:lnTo>
                      <a:lnTo>
                        <a:pt x="341408" y="561250"/>
                      </a:lnTo>
                      <a:cubicBezTo>
                        <a:pt x="379372" y="630897"/>
                        <a:pt x="433777" y="701956"/>
                        <a:pt x="498626" y="766875"/>
                      </a:cubicBezTo>
                      <a:cubicBezTo>
                        <a:pt x="563686" y="831936"/>
                        <a:pt x="634816" y="886341"/>
                        <a:pt x="704322" y="924093"/>
                      </a:cubicBezTo>
                      <a:lnTo>
                        <a:pt x="710390" y="927410"/>
                      </a:lnTo>
                      <a:cubicBezTo>
                        <a:pt x="724362" y="933690"/>
                        <a:pt x="742356" y="929880"/>
                        <a:pt x="754705" y="917601"/>
                      </a:cubicBezTo>
                      <a:lnTo>
                        <a:pt x="844746" y="827561"/>
                      </a:lnTo>
                      <a:cubicBezTo>
                        <a:pt x="863234" y="809002"/>
                        <a:pt x="895905" y="801734"/>
                        <a:pt x="919191" y="811049"/>
                      </a:cubicBezTo>
                      <a:lnTo>
                        <a:pt x="1230240" y="935313"/>
                      </a:lnTo>
                      <a:cubicBezTo>
                        <a:pt x="1254797" y="945192"/>
                        <a:pt x="1269827" y="973771"/>
                        <a:pt x="1264464" y="1000444"/>
                      </a:cubicBezTo>
                      <a:cubicBezTo>
                        <a:pt x="1263476" y="1005454"/>
                        <a:pt x="1239343" y="1123438"/>
                        <a:pt x="1184867" y="1177985"/>
                      </a:cubicBezTo>
                      <a:cubicBezTo>
                        <a:pt x="1126863" y="1235989"/>
                        <a:pt x="1045502" y="1265697"/>
                        <a:pt x="948475" y="1265697"/>
                      </a:cubicBezTo>
                      <a:close/>
                      <a:moveTo>
                        <a:pt x="108898" y="101874"/>
                      </a:moveTo>
                      <a:cubicBezTo>
                        <a:pt x="29865" y="181824"/>
                        <a:pt x="9613" y="310111"/>
                        <a:pt x="51034" y="464294"/>
                      </a:cubicBezTo>
                      <a:cubicBezTo>
                        <a:pt x="93373" y="622006"/>
                        <a:pt x="194845" y="786986"/>
                        <a:pt x="336751" y="928821"/>
                      </a:cubicBezTo>
                      <a:cubicBezTo>
                        <a:pt x="478586" y="1070656"/>
                        <a:pt x="643566" y="1172128"/>
                        <a:pt x="801278" y="1214467"/>
                      </a:cubicBezTo>
                      <a:cubicBezTo>
                        <a:pt x="956026" y="1256029"/>
                        <a:pt x="1084736" y="1235495"/>
                        <a:pt x="1163627" y="1156604"/>
                      </a:cubicBezTo>
                      <a:cubicBezTo>
                        <a:pt x="1211682" y="1108549"/>
                        <a:pt x="1234756" y="995575"/>
                        <a:pt x="1235038" y="994446"/>
                      </a:cubicBezTo>
                      <a:cubicBezTo>
                        <a:pt x="1237508" y="982168"/>
                        <a:pt x="1230029" y="967561"/>
                        <a:pt x="1219091" y="963116"/>
                      </a:cubicBezTo>
                      <a:lnTo>
                        <a:pt x="908113" y="838851"/>
                      </a:lnTo>
                      <a:cubicBezTo>
                        <a:pt x="896046" y="834053"/>
                        <a:pt x="876076" y="838781"/>
                        <a:pt x="866126" y="848730"/>
                      </a:cubicBezTo>
                      <a:lnTo>
                        <a:pt x="776086" y="938771"/>
                      </a:lnTo>
                      <a:cubicBezTo>
                        <a:pt x="754987" y="959870"/>
                        <a:pt x="723445" y="966150"/>
                        <a:pt x="697688" y="954507"/>
                      </a:cubicBezTo>
                      <a:lnTo>
                        <a:pt x="691832" y="951472"/>
                      </a:lnTo>
                      <a:cubicBezTo>
                        <a:pt x="690773" y="950908"/>
                        <a:pt x="689785" y="950273"/>
                        <a:pt x="688939" y="949708"/>
                      </a:cubicBezTo>
                      <a:cubicBezTo>
                        <a:pt x="618163" y="911251"/>
                        <a:pt x="544634" y="855152"/>
                        <a:pt x="477598" y="788045"/>
                      </a:cubicBezTo>
                      <a:cubicBezTo>
                        <a:pt x="410703" y="721150"/>
                        <a:pt x="354533" y="647692"/>
                        <a:pt x="315229" y="575575"/>
                      </a:cubicBezTo>
                      <a:lnTo>
                        <a:pt x="313958" y="573246"/>
                      </a:lnTo>
                      <a:cubicBezTo>
                        <a:pt x="313253" y="572046"/>
                        <a:pt x="312335" y="570282"/>
                        <a:pt x="311488" y="568518"/>
                      </a:cubicBezTo>
                      <a:cubicBezTo>
                        <a:pt x="299563" y="542127"/>
                        <a:pt x="305844" y="510655"/>
                        <a:pt x="326872" y="489627"/>
                      </a:cubicBezTo>
                      <a:lnTo>
                        <a:pt x="417123" y="399445"/>
                      </a:lnTo>
                      <a:cubicBezTo>
                        <a:pt x="427285" y="389355"/>
                        <a:pt x="431872" y="369667"/>
                        <a:pt x="426932" y="357389"/>
                      </a:cubicBezTo>
                      <a:lnTo>
                        <a:pt x="302597" y="46481"/>
                      </a:lnTo>
                      <a:cubicBezTo>
                        <a:pt x="298222" y="35544"/>
                        <a:pt x="283686" y="28064"/>
                        <a:pt x="271338" y="30534"/>
                      </a:cubicBezTo>
                      <a:cubicBezTo>
                        <a:pt x="270208" y="30745"/>
                        <a:pt x="157234" y="53890"/>
                        <a:pt x="109180" y="101874"/>
                      </a:cubicBezTo>
                      <a:lnTo>
                        <a:pt x="109180" y="101874"/>
                      </a:ln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Arial"/>
                    <a:sym typeface="Arial"/>
                  </a:endParaRPr>
                </a:p>
              </p:txBody>
            </p:sp>
          </p:grpSp>
        </p:grpSp>
        <p:grpSp>
          <p:nvGrpSpPr>
            <p:cNvPr id="678" name="Group 677">
              <a:extLst>
                <a:ext uri="{FF2B5EF4-FFF2-40B4-BE49-F238E27FC236}">
                  <a16:creationId xmlns:a16="http://schemas.microsoft.com/office/drawing/2014/main" id="{0623101E-89AB-B625-8184-DB3435DEA619}"/>
                </a:ext>
              </a:extLst>
            </p:cNvPr>
            <p:cNvGrpSpPr>
              <a:grpSpLocks noGrp="1" noUngrp="1" noRot="1" noMove="1" noResize="1"/>
            </p:cNvGrpSpPr>
            <p:nvPr/>
          </p:nvGrpSpPr>
          <p:grpSpPr>
            <a:xfrm>
              <a:off x="4378689" y="2354741"/>
              <a:ext cx="368944" cy="361472"/>
              <a:chOff x="-2681164" y="586048"/>
              <a:chExt cx="2478272" cy="2428092"/>
            </a:xfrm>
          </p:grpSpPr>
          <p:sp>
            <p:nvSpPr>
              <p:cNvPr id="679" name="Freeform: Shape 678">
                <a:extLst>
                  <a:ext uri="{FF2B5EF4-FFF2-40B4-BE49-F238E27FC236}">
                    <a16:creationId xmlns:a16="http://schemas.microsoft.com/office/drawing/2014/main" id="{7E08FA9D-F918-B548-BD49-749AF7CE49DA}"/>
                  </a:ext>
                </a:extLst>
              </p:cNvPr>
              <p:cNvSpPr>
                <a:spLocks noGrp="1" noRot="1" noMove="1" noResize="1" noEditPoints="1" noAdjustHandles="1" noChangeArrowheads="1" noChangeShapeType="1"/>
              </p:cNvSpPr>
              <p:nvPr/>
            </p:nvSpPr>
            <p:spPr>
              <a:xfrm>
                <a:off x="-2659206" y="628621"/>
                <a:ext cx="1746287" cy="2208355"/>
              </a:xfrm>
              <a:custGeom>
                <a:avLst/>
                <a:gdLst>
                  <a:gd name="connsiteX0" fmla="*/ 815594 w 815593"/>
                  <a:gd name="connsiteY0" fmla="*/ 639120 h 639120"/>
                  <a:gd name="connsiteX1" fmla="*/ 815594 w 815593"/>
                  <a:gd name="connsiteY1" fmla="*/ 513919 h 639120"/>
                  <a:gd name="connsiteX2" fmla="*/ 815594 w 815593"/>
                  <a:gd name="connsiteY2" fmla="*/ 513919 h 639120"/>
                  <a:gd name="connsiteX3" fmla="*/ 815594 w 815593"/>
                  <a:gd name="connsiteY3" fmla="*/ 0 h 639120"/>
                  <a:gd name="connsiteX4" fmla="*/ 0 w 815593"/>
                  <a:gd name="connsiteY4" fmla="*/ 0 h 639120"/>
                  <a:gd name="connsiteX5" fmla="*/ 0 w 815593"/>
                  <a:gd name="connsiteY5" fmla="*/ 637530 h 639120"/>
                  <a:gd name="connsiteX6" fmla="*/ 652237 w 815593"/>
                  <a:gd name="connsiteY6" fmla="*/ 637530 h 63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593" h="639120">
                    <a:moveTo>
                      <a:pt x="815594" y="639120"/>
                    </a:moveTo>
                    <a:lnTo>
                      <a:pt x="815594" y="513919"/>
                    </a:lnTo>
                    <a:lnTo>
                      <a:pt x="815594" y="513919"/>
                    </a:lnTo>
                    <a:lnTo>
                      <a:pt x="815594" y="0"/>
                    </a:lnTo>
                    <a:lnTo>
                      <a:pt x="0" y="0"/>
                    </a:lnTo>
                    <a:lnTo>
                      <a:pt x="0" y="637530"/>
                    </a:lnTo>
                    <a:lnTo>
                      <a:pt x="652237" y="637530"/>
                    </a:lnTo>
                  </a:path>
                </a:pathLst>
              </a:custGeom>
              <a:solidFill>
                <a:srgbClr val="131313"/>
              </a:solidFill>
              <a:ln w="0" cap="flat">
                <a:noFill/>
                <a:prstDash val="solid"/>
                <a:miter/>
              </a:ln>
            </p:spPr>
            <p:txBody>
              <a:bodyPr rtlCol="0" anchor="ctr"/>
              <a:lstStyle/>
              <a:p>
                <a:endParaRPr lang="en-US" noProof="0"/>
              </a:p>
            </p:txBody>
          </p:sp>
          <p:sp>
            <p:nvSpPr>
              <p:cNvPr id="680" name="Freeform: Shape 679">
                <a:extLst>
                  <a:ext uri="{FF2B5EF4-FFF2-40B4-BE49-F238E27FC236}">
                    <a16:creationId xmlns:a16="http://schemas.microsoft.com/office/drawing/2014/main" id="{F42204B4-3CCA-78A5-BB06-4237B5092F69}"/>
                  </a:ext>
                </a:extLst>
              </p:cNvPr>
              <p:cNvSpPr>
                <a:spLocks noGrp="1" noRot="1" noMove="1" noResize="1" noEditPoints="1" noAdjustHandles="1" noChangeArrowheads="1" noChangeShapeType="1"/>
              </p:cNvSpPr>
              <p:nvPr/>
            </p:nvSpPr>
            <p:spPr>
              <a:xfrm>
                <a:off x="-2648668" y="662953"/>
                <a:ext cx="1649231" cy="2208355"/>
              </a:xfrm>
              <a:custGeom>
                <a:avLst/>
                <a:gdLst>
                  <a:gd name="connsiteX0" fmla="*/ 815594 w 815594"/>
                  <a:gd name="connsiteY0" fmla="*/ 639120 h 639120"/>
                  <a:gd name="connsiteX1" fmla="*/ 815594 w 815594"/>
                  <a:gd name="connsiteY1" fmla="*/ 513919 h 639120"/>
                  <a:gd name="connsiteX2" fmla="*/ 815594 w 815594"/>
                  <a:gd name="connsiteY2" fmla="*/ 513919 h 639120"/>
                  <a:gd name="connsiteX3" fmla="*/ 815594 w 815594"/>
                  <a:gd name="connsiteY3" fmla="*/ 0 h 639120"/>
                  <a:gd name="connsiteX4" fmla="*/ 0 w 815594"/>
                  <a:gd name="connsiteY4" fmla="*/ 0 h 639120"/>
                  <a:gd name="connsiteX5" fmla="*/ 0 w 815594"/>
                  <a:gd name="connsiteY5" fmla="*/ 637530 h 639120"/>
                  <a:gd name="connsiteX6" fmla="*/ 652237 w 815594"/>
                  <a:gd name="connsiteY6" fmla="*/ 637530 h 63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594" h="639120">
                    <a:moveTo>
                      <a:pt x="815594" y="639120"/>
                    </a:moveTo>
                    <a:lnTo>
                      <a:pt x="815594" y="513919"/>
                    </a:lnTo>
                    <a:lnTo>
                      <a:pt x="815594" y="513919"/>
                    </a:lnTo>
                    <a:lnTo>
                      <a:pt x="815594" y="0"/>
                    </a:lnTo>
                    <a:lnTo>
                      <a:pt x="0" y="0"/>
                    </a:lnTo>
                    <a:lnTo>
                      <a:pt x="0" y="637530"/>
                    </a:lnTo>
                    <a:lnTo>
                      <a:pt x="652237" y="637530"/>
                    </a:lnTo>
                  </a:path>
                </a:pathLst>
              </a:custGeom>
              <a:solidFill>
                <a:srgbClr val="5AC1FF"/>
              </a:solidFill>
              <a:ln w="0" cap="flat">
                <a:noFill/>
                <a:prstDash val="solid"/>
                <a:miter/>
              </a:ln>
            </p:spPr>
            <p:txBody>
              <a:bodyPr rtlCol="0" anchor="ctr"/>
              <a:lstStyle/>
              <a:p>
                <a:endParaRPr lang="en-US" noProof="0"/>
              </a:p>
            </p:txBody>
          </p:sp>
          <p:sp>
            <p:nvSpPr>
              <p:cNvPr id="681" name="Freeform: Shape 680">
                <a:extLst>
                  <a:ext uri="{FF2B5EF4-FFF2-40B4-BE49-F238E27FC236}">
                    <a16:creationId xmlns:a16="http://schemas.microsoft.com/office/drawing/2014/main" id="{8119DCBF-F0AC-E94C-182E-5F0FB8329276}"/>
                  </a:ext>
                </a:extLst>
              </p:cNvPr>
              <p:cNvSpPr>
                <a:spLocks noGrp="1" noRot="1" noMove="1" noResize="1" noEditPoints="1" noAdjustHandles="1" noChangeArrowheads="1" noChangeShapeType="1"/>
              </p:cNvSpPr>
              <p:nvPr/>
            </p:nvSpPr>
            <p:spPr>
              <a:xfrm>
                <a:off x="-2681164" y="586048"/>
                <a:ext cx="1717738" cy="2285263"/>
              </a:xfrm>
              <a:custGeom>
                <a:avLst/>
                <a:gdLst>
                  <a:gd name="connsiteX0" fmla="*/ 669725 w 835555"/>
                  <a:gd name="connsiteY0" fmla="*/ 661378 h 661378"/>
                  <a:gd name="connsiteX1" fmla="*/ 834672 w 835555"/>
                  <a:gd name="connsiteY1" fmla="*/ 661378 h 661378"/>
                  <a:gd name="connsiteX2" fmla="*/ 834672 w 835555"/>
                  <a:gd name="connsiteY2" fmla="*/ 511137 h 661378"/>
                  <a:gd name="connsiteX3" fmla="*/ 834672 w 835555"/>
                  <a:gd name="connsiteY3" fmla="*/ 11129 h 661378"/>
                  <a:gd name="connsiteX4" fmla="*/ 823543 w 835555"/>
                  <a:gd name="connsiteY4" fmla="*/ 0 h 661378"/>
                  <a:gd name="connsiteX5" fmla="*/ 11129 w 835555"/>
                  <a:gd name="connsiteY5" fmla="*/ 0 h 661378"/>
                  <a:gd name="connsiteX6" fmla="*/ 0 w 835555"/>
                  <a:gd name="connsiteY6" fmla="*/ 11129 h 661378"/>
                  <a:gd name="connsiteX7" fmla="*/ 0 w 835555"/>
                  <a:gd name="connsiteY7" fmla="*/ 650249 h 661378"/>
                  <a:gd name="connsiteX8" fmla="*/ 11129 w 835555"/>
                  <a:gd name="connsiteY8" fmla="*/ 661378 h 661378"/>
                  <a:gd name="connsiteX9" fmla="*/ 670123 w 835555"/>
                  <a:gd name="connsiteY9" fmla="*/ 661378 h 661378"/>
                  <a:gd name="connsiteX10" fmla="*/ 812414 w 835555"/>
                  <a:gd name="connsiteY10" fmla="*/ 639120 h 661378"/>
                  <a:gd name="connsiteX11" fmla="*/ 22258 w 835555"/>
                  <a:gd name="connsiteY11" fmla="*/ 639120 h 661378"/>
                  <a:gd name="connsiteX12" fmla="*/ 22258 w 835555"/>
                  <a:gd name="connsiteY12" fmla="*/ 22258 h 661378"/>
                  <a:gd name="connsiteX13" fmla="*/ 812414 w 835555"/>
                  <a:gd name="connsiteY13" fmla="*/ 22258 h 661378"/>
                  <a:gd name="connsiteX14" fmla="*/ 812414 w 835555"/>
                  <a:gd name="connsiteY14" fmla="*/ 639518 h 66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5555" h="661378">
                    <a:moveTo>
                      <a:pt x="669725" y="661378"/>
                    </a:moveTo>
                    <a:lnTo>
                      <a:pt x="834672" y="661378"/>
                    </a:lnTo>
                    <a:cubicBezTo>
                      <a:pt x="836660" y="659391"/>
                      <a:pt x="834672" y="514317"/>
                      <a:pt x="834672" y="511137"/>
                    </a:cubicBezTo>
                    <a:lnTo>
                      <a:pt x="834672" y="11129"/>
                    </a:lnTo>
                    <a:cubicBezTo>
                      <a:pt x="834672" y="5167"/>
                      <a:pt x="829505" y="0"/>
                      <a:pt x="823543" y="0"/>
                    </a:cubicBezTo>
                    <a:lnTo>
                      <a:pt x="11129" y="0"/>
                    </a:lnTo>
                    <a:cubicBezTo>
                      <a:pt x="5167" y="0"/>
                      <a:pt x="0" y="5167"/>
                      <a:pt x="0" y="11129"/>
                    </a:cubicBezTo>
                    <a:lnTo>
                      <a:pt x="0" y="650249"/>
                    </a:lnTo>
                    <a:cubicBezTo>
                      <a:pt x="0" y="656211"/>
                      <a:pt x="5167" y="661378"/>
                      <a:pt x="11129" y="661378"/>
                    </a:cubicBezTo>
                    <a:lnTo>
                      <a:pt x="670123" y="661378"/>
                    </a:lnTo>
                    <a:close/>
                    <a:moveTo>
                      <a:pt x="812414" y="639120"/>
                    </a:moveTo>
                    <a:lnTo>
                      <a:pt x="22258" y="639120"/>
                    </a:lnTo>
                    <a:lnTo>
                      <a:pt x="22258" y="22258"/>
                    </a:lnTo>
                    <a:lnTo>
                      <a:pt x="812414" y="22258"/>
                    </a:lnTo>
                    <a:lnTo>
                      <a:pt x="812414" y="639518"/>
                    </a:lnTo>
                  </a:path>
                </a:pathLst>
              </a:custGeom>
              <a:solidFill>
                <a:srgbClr val="131313"/>
              </a:solidFill>
              <a:ln w="0" cap="flat">
                <a:noFill/>
                <a:prstDash val="solid"/>
                <a:miter/>
              </a:ln>
            </p:spPr>
            <p:txBody>
              <a:bodyPr rtlCol="0" anchor="ctr"/>
              <a:lstStyle/>
              <a:p>
                <a:endParaRPr lang="en-US" noProof="0"/>
              </a:p>
            </p:txBody>
          </p:sp>
          <p:sp>
            <p:nvSpPr>
              <p:cNvPr id="682" name="Freeform: Shape 681">
                <a:extLst>
                  <a:ext uri="{FF2B5EF4-FFF2-40B4-BE49-F238E27FC236}">
                    <a16:creationId xmlns:a16="http://schemas.microsoft.com/office/drawing/2014/main" id="{BCDCEB76-1847-E0B3-1BD7-890C4553C90F}"/>
                  </a:ext>
                </a:extLst>
              </p:cNvPr>
              <p:cNvSpPr>
                <a:spLocks noGrp="1" noRot="1" noMove="1" noResize="1" noEditPoints="1" noAdjustHandles="1" noChangeArrowheads="1" noChangeShapeType="1"/>
              </p:cNvSpPr>
              <p:nvPr/>
            </p:nvSpPr>
            <p:spPr>
              <a:xfrm>
                <a:off x="-2360105" y="1231183"/>
                <a:ext cx="1005293" cy="82399"/>
              </a:xfrm>
              <a:custGeom>
                <a:avLst/>
                <a:gdLst>
                  <a:gd name="connsiteX0" fmla="*/ 279814 w 290942"/>
                  <a:gd name="connsiteY0" fmla="*/ 23848 h 23847"/>
                  <a:gd name="connsiteX1" fmla="*/ 11129 w 290942"/>
                  <a:gd name="connsiteY1" fmla="*/ 23848 h 23847"/>
                  <a:gd name="connsiteX2" fmla="*/ 0 w 290942"/>
                  <a:gd name="connsiteY2" fmla="*/ 11924 h 23847"/>
                  <a:gd name="connsiteX3" fmla="*/ 11129 w 290942"/>
                  <a:gd name="connsiteY3" fmla="*/ 0 h 23847"/>
                  <a:gd name="connsiteX4" fmla="*/ 279814 w 290942"/>
                  <a:gd name="connsiteY4" fmla="*/ 0 h 23847"/>
                  <a:gd name="connsiteX5" fmla="*/ 290943 w 290942"/>
                  <a:gd name="connsiteY5" fmla="*/ 11924 h 23847"/>
                  <a:gd name="connsiteX6" fmla="*/ 279814 w 290942"/>
                  <a:gd name="connsiteY6" fmla="*/ 23848 h 23847"/>
                  <a:gd name="connsiteX7" fmla="*/ 279814 w 290942"/>
                  <a:gd name="connsiteY7" fmla="*/ 23848 h 2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942" h="23847">
                    <a:moveTo>
                      <a:pt x="279814" y="23848"/>
                    </a:moveTo>
                    <a:lnTo>
                      <a:pt x="11129" y="23848"/>
                    </a:lnTo>
                    <a:cubicBezTo>
                      <a:pt x="5167" y="23848"/>
                      <a:pt x="0" y="18283"/>
                      <a:pt x="0" y="11924"/>
                    </a:cubicBezTo>
                    <a:cubicBezTo>
                      <a:pt x="0" y="5564"/>
                      <a:pt x="5167" y="0"/>
                      <a:pt x="11129" y="0"/>
                    </a:cubicBezTo>
                    <a:lnTo>
                      <a:pt x="279814" y="0"/>
                    </a:lnTo>
                    <a:cubicBezTo>
                      <a:pt x="285776" y="0"/>
                      <a:pt x="290943" y="5564"/>
                      <a:pt x="290943" y="11924"/>
                    </a:cubicBezTo>
                    <a:cubicBezTo>
                      <a:pt x="290943" y="18283"/>
                      <a:pt x="285776" y="23848"/>
                      <a:pt x="279814" y="23848"/>
                    </a:cubicBezTo>
                    <a:lnTo>
                      <a:pt x="279814" y="23848"/>
                    </a:lnTo>
                    <a:close/>
                  </a:path>
                </a:pathLst>
              </a:custGeom>
              <a:solidFill>
                <a:srgbClr val="131313"/>
              </a:solidFill>
              <a:ln w="0" cap="flat">
                <a:noFill/>
                <a:prstDash val="solid"/>
                <a:miter/>
              </a:ln>
            </p:spPr>
            <p:txBody>
              <a:bodyPr rtlCol="0" anchor="ctr"/>
              <a:lstStyle/>
              <a:p>
                <a:endParaRPr lang="en-US" noProof="0"/>
              </a:p>
            </p:txBody>
          </p:sp>
          <p:sp>
            <p:nvSpPr>
              <p:cNvPr id="683" name="Freeform: Shape 682">
                <a:extLst>
                  <a:ext uri="{FF2B5EF4-FFF2-40B4-BE49-F238E27FC236}">
                    <a16:creationId xmlns:a16="http://schemas.microsoft.com/office/drawing/2014/main" id="{CE29CC51-1BCB-053A-846B-DBD6EE19F6A4}"/>
                  </a:ext>
                </a:extLst>
              </p:cNvPr>
              <p:cNvSpPr>
                <a:spLocks noGrp="1" noRot="1" noMove="1" noResize="1" noEditPoints="1" noAdjustHandles="1" noChangeArrowheads="1" noChangeShapeType="1"/>
              </p:cNvSpPr>
              <p:nvPr/>
            </p:nvSpPr>
            <p:spPr>
              <a:xfrm>
                <a:off x="-2360105" y="1523709"/>
                <a:ext cx="939373" cy="82399"/>
              </a:xfrm>
              <a:custGeom>
                <a:avLst/>
                <a:gdLst>
                  <a:gd name="connsiteX0" fmla="*/ 260736 w 271864"/>
                  <a:gd name="connsiteY0" fmla="*/ 23848 h 23847"/>
                  <a:gd name="connsiteX1" fmla="*/ 11129 w 271864"/>
                  <a:gd name="connsiteY1" fmla="*/ 23848 h 23847"/>
                  <a:gd name="connsiteX2" fmla="*/ 0 w 271864"/>
                  <a:gd name="connsiteY2" fmla="*/ 11924 h 23847"/>
                  <a:gd name="connsiteX3" fmla="*/ 11129 w 271864"/>
                  <a:gd name="connsiteY3" fmla="*/ 0 h 23847"/>
                  <a:gd name="connsiteX4" fmla="*/ 260736 w 271864"/>
                  <a:gd name="connsiteY4" fmla="*/ 0 h 23847"/>
                  <a:gd name="connsiteX5" fmla="*/ 271865 w 271864"/>
                  <a:gd name="connsiteY5" fmla="*/ 11924 h 23847"/>
                  <a:gd name="connsiteX6" fmla="*/ 260736 w 271864"/>
                  <a:gd name="connsiteY6" fmla="*/ 23848 h 23847"/>
                  <a:gd name="connsiteX7" fmla="*/ 260736 w 271864"/>
                  <a:gd name="connsiteY7" fmla="*/ 23848 h 2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864" h="23847">
                    <a:moveTo>
                      <a:pt x="260736" y="23848"/>
                    </a:moveTo>
                    <a:lnTo>
                      <a:pt x="11129" y="23848"/>
                    </a:lnTo>
                    <a:cubicBezTo>
                      <a:pt x="5167" y="23848"/>
                      <a:pt x="0" y="18283"/>
                      <a:pt x="0" y="11924"/>
                    </a:cubicBezTo>
                    <a:cubicBezTo>
                      <a:pt x="0" y="5564"/>
                      <a:pt x="5167" y="0"/>
                      <a:pt x="11129" y="0"/>
                    </a:cubicBezTo>
                    <a:lnTo>
                      <a:pt x="260736" y="0"/>
                    </a:lnTo>
                    <a:cubicBezTo>
                      <a:pt x="266698" y="0"/>
                      <a:pt x="271865" y="5564"/>
                      <a:pt x="271865" y="11924"/>
                    </a:cubicBezTo>
                    <a:cubicBezTo>
                      <a:pt x="271865" y="18283"/>
                      <a:pt x="266698" y="23848"/>
                      <a:pt x="260736" y="23848"/>
                    </a:cubicBezTo>
                    <a:lnTo>
                      <a:pt x="260736" y="23848"/>
                    </a:lnTo>
                    <a:close/>
                  </a:path>
                </a:pathLst>
              </a:custGeom>
              <a:solidFill>
                <a:srgbClr val="131313"/>
              </a:solidFill>
              <a:ln w="0" cap="flat">
                <a:noFill/>
                <a:prstDash val="solid"/>
                <a:miter/>
              </a:ln>
            </p:spPr>
            <p:txBody>
              <a:bodyPr rtlCol="0" anchor="ctr"/>
              <a:lstStyle/>
              <a:p>
                <a:endParaRPr lang="en-US" noProof="0"/>
              </a:p>
            </p:txBody>
          </p:sp>
          <p:sp>
            <p:nvSpPr>
              <p:cNvPr id="684" name="Freeform: Shape 683">
                <a:extLst>
                  <a:ext uri="{FF2B5EF4-FFF2-40B4-BE49-F238E27FC236}">
                    <a16:creationId xmlns:a16="http://schemas.microsoft.com/office/drawing/2014/main" id="{C329CAFD-9D98-2C91-3D81-95B6CB1396C9}"/>
                  </a:ext>
                </a:extLst>
              </p:cNvPr>
              <p:cNvSpPr>
                <a:spLocks noGrp="1" noRot="1" noMove="1" noResize="1" noEditPoints="1" noAdjustHandles="1" noChangeArrowheads="1" noChangeShapeType="1"/>
              </p:cNvSpPr>
              <p:nvPr/>
            </p:nvSpPr>
            <p:spPr>
              <a:xfrm>
                <a:off x="-2360105" y="1817607"/>
                <a:ext cx="644103" cy="82399"/>
              </a:xfrm>
              <a:custGeom>
                <a:avLst/>
                <a:gdLst>
                  <a:gd name="connsiteX0" fmla="*/ 174884 w 186410"/>
                  <a:gd name="connsiteY0" fmla="*/ 23848 h 23847"/>
                  <a:gd name="connsiteX1" fmla="*/ 11526 w 186410"/>
                  <a:gd name="connsiteY1" fmla="*/ 23848 h 23847"/>
                  <a:gd name="connsiteX2" fmla="*/ 0 w 186410"/>
                  <a:gd name="connsiteY2" fmla="*/ 11924 h 23847"/>
                  <a:gd name="connsiteX3" fmla="*/ 11526 w 186410"/>
                  <a:gd name="connsiteY3" fmla="*/ 0 h 23847"/>
                  <a:gd name="connsiteX4" fmla="*/ 174884 w 186410"/>
                  <a:gd name="connsiteY4" fmla="*/ 0 h 23847"/>
                  <a:gd name="connsiteX5" fmla="*/ 186410 w 186410"/>
                  <a:gd name="connsiteY5" fmla="*/ 11924 h 23847"/>
                  <a:gd name="connsiteX6" fmla="*/ 174884 w 186410"/>
                  <a:gd name="connsiteY6" fmla="*/ 23848 h 23847"/>
                  <a:gd name="connsiteX7" fmla="*/ 174884 w 186410"/>
                  <a:gd name="connsiteY7" fmla="*/ 23848 h 2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410" h="23847">
                    <a:moveTo>
                      <a:pt x="174884" y="23848"/>
                    </a:moveTo>
                    <a:lnTo>
                      <a:pt x="11526" y="23848"/>
                    </a:lnTo>
                    <a:cubicBezTo>
                      <a:pt x="5167" y="23848"/>
                      <a:pt x="0" y="18283"/>
                      <a:pt x="0" y="11924"/>
                    </a:cubicBezTo>
                    <a:cubicBezTo>
                      <a:pt x="0" y="5564"/>
                      <a:pt x="5167" y="0"/>
                      <a:pt x="11526" y="0"/>
                    </a:cubicBezTo>
                    <a:lnTo>
                      <a:pt x="174884" y="0"/>
                    </a:lnTo>
                    <a:cubicBezTo>
                      <a:pt x="181243" y="0"/>
                      <a:pt x="186410" y="5564"/>
                      <a:pt x="186410" y="11924"/>
                    </a:cubicBezTo>
                    <a:cubicBezTo>
                      <a:pt x="186410" y="18283"/>
                      <a:pt x="181243" y="23848"/>
                      <a:pt x="174884" y="23848"/>
                    </a:cubicBezTo>
                    <a:lnTo>
                      <a:pt x="174884" y="23848"/>
                    </a:lnTo>
                    <a:close/>
                  </a:path>
                </a:pathLst>
              </a:custGeom>
              <a:solidFill>
                <a:srgbClr val="131313"/>
              </a:solidFill>
              <a:ln w="0" cap="flat">
                <a:noFill/>
                <a:prstDash val="solid"/>
                <a:miter/>
              </a:ln>
            </p:spPr>
            <p:txBody>
              <a:bodyPr rtlCol="0" anchor="ctr"/>
              <a:lstStyle/>
              <a:p>
                <a:endParaRPr lang="en-US" noProof="0"/>
              </a:p>
            </p:txBody>
          </p:sp>
          <p:sp>
            <p:nvSpPr>
              <p:cNvPr id="685" name="Freeform: Shape 684">
                <a:extLst>
                  <a:ext uri="{FF2B5EF4-FFF2-40B4-BE49-F238E27FC236}">
                    <a16:creationId xmlns:a16="http://schemas.microsoft.com/office/drawing/2014/main" id="{AE59D9BF-C77C-9DFE-DACA-E10E6EDCEDBE}"/>
                  </a:ext>
                </a:extLst>
              </p:cNvPr>
              <p:cNvSpPr>
                <a:spLocks noGrp="1" noRot="1" noMove="1" noResize="1" noEditPoints="1" noAdjustHandles="1" noChangeArrowheads="1" noChangeShapeType="1"/>
              </p:cNvSpPr>
              <p:nvPr/>
            </p:nvSpPr>
            <p:spPr>
              <a:xfrm>
                <a:off x="-2360105" y="2111505"/>
                <a:ext cx="939373" cy="82399"/>
              </a:xfrm>
              <a:custGeom>
                <a:avLst/>
                <a:gdLst>
                  <a:gd name="connsiteX0" fmla="*/ 260736 w 271864"/>
                  <a:gd name="connsiteY0" fmla="*/ 23848 h 23847"/>
                  <a:gd name="connsiteX1" fmla="*/ 11129 w 271864"/>
                  <a:gd name="connsiteY1" fmla="*/ 23848 h 23847"/>
                  <a:gd name="connsiteX2" fmla="*/ 0 w 271864"/>
                  <a:gd name="connsiteY2" fmla="*/ 11924 h 23847"/>
                  <a:gd name="connsiteX3" fmla="*/ 11129 w 271864"/>
                  <a:gd name="connsiteY3" fmla="*/ 0 h 23847"/>
                  <a:gd name="connsiteX4" fmla="*/ 260736 w 271864"/>
                  <a:gd name="connsiteY4" fmla="*/ 0 h 23847"/>
                  <a:gd name="connsiteX5" fmla="*/ 271865 w 271864"/>
                  <a:gd name="connsiteY5" fmla="*/ 11924 h 23847"/>
                  <a:gd name="connsiteX6" fmla="*/ 260736 w 271864"/>
                  <a:gd name="connsiteY6" fmla="*/ 23848 h 23847"/>
                  <a:gd name="connsiteX7" fmla="*/ 260736 w 271864"/>
                  <a:gd name="connsiteY7" fmla="*/ 23848 h 2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864" h="23847">
                    <a:moveTo>
                      <a:pt x="260736" y="23848"/>
                    </a:moveTo>
                    <a:lnTo>
                      <a:pt x="11129" y="23848"/>
                    </a:lnTo>
                    <a:cubicBezTo>
                      <a:pt x="5167" y="23848"/>
                      <a:pt x="0" y="18283"/>
                      <a:pt x="0" y="11924"/>
                    </a:cubicBezTo>
                    <a:cubicBezTo>
                      <a:pt x="0" y="5564"/>
                      <a:pt x="5167" y="0"/>
                      <a:pt x="11129" y="0"/>
                    </a:cubicBezTo>
                    <a:lnTo>
                      <a:pt x="260736" y="0"/>
                    </a:lnTo>
                    <a:cubicBezTo>
                      <a:pt x="266698" y="0"/>
                      <a:pt x="271865" y="5564"/>
                      <a:pt x="271865" y="11924"/>
                    </a:cubicBezTo>
                    <a:cubicBezTo>
                      <a:pt x="271865" y="18283"/>
                      <a:pt x="266698" y="23848"/>
                      <a:pt x="260736" y="23848"/>
                    </a:cubicBezTo>
                    <a:lnTo>
                      <a:pt x="260736" y="23848"/>
                    </a:lnTo>
                    <a:close/>
                  </a:path>
                </a:pathLst>
              </a:custGeom>
              <a:solidFill>
                <a:srgbClr val="131313"/>
              </a:solidFill>
              <a:ln w="0" cap="flat">
                <a:noFill/>
                <a:prstDash val="solid"/>
                <a:miter/>
              </a:ln>
            </p:spPr>
            <p:txBody>
              <a:bodyPr rtlCol="0" anchor="ctr"/>
              <a:lstStyle/>
              <a:p>
                <a:endParaRPr lang="en-US" noProof="0"/>
              </a:p>
            </p:txBody>
          </p:sp>
          <p:sp>
            <p:nvSpPr>
              <p:cNvPr id="686" name="Freeform: Shape 685">
                <a:extLst>
                  <a:ext uri="{FF2B5EF4-FFF2-40B4-BE49-F238E27FC236}">
                    <a16:creationId xmlns:a16="http://schemas.microsoft.com/office/drawing/2014/main" id="{63EB74CE-1198-FFAA-5D14-E9CB97C4535E}"/>
                  </a:ext>
                </a:extLst>
              </p:cNvPr>
              <p:cNvSpPr>
                <a:spLocks noGrp="1" noRot="1" noMove="1" noResize="1" noEditPoints="1" noAdjustHandles="1" noChangeArrowheads="1" noChangeShapeType="1"/>
              </p:cNvSpPr>
              <p:nvPr/>
            </p:nvSpPr>
            <p:spPr>
              <a:xfrm>
                <a:off x="-467948" y="601155"/>
                <a:ext cx="265056" cy="692170"/>
              </a:xfrm>
              <a:custGeom>
                <a:avLst/>
                <a:gdLst>
                  <a:gd name="connsiteX0" fmla="*/ 74326 w 76710"/>
                  <a:gd name="connsiteY0" fmla="*/ 197539 h 200321"/>
                  <a:gd name="connsiteX1" fmla="*/ 67966 w 76710"/>
                  <a:gd name="connsiteY1" fmla="*/ 200321 h 200321"/>
                  <a:gd name="connsiteX2" fmla="*/ 58825 w 76710"/>
                  <a:gd name="connsiteY2" fmla="*/ 191180 h 200321"/>
                  <a:gd name="connsiteX3" fmla="*/ 58825 w 76710"/>
                  <a:gd name="connsiteY3" fmla="*/ 23848 h 200321"/>
                  <a:gd name="connsiteX4" fmla="*/ 57235 w 76710"/>
                  <a:gd name="connsiteY4" fmla="*/ 19873 h 200321"/>
                  <a:gd name="connsiteX5" fmla="*/ 53260 w 76710"/>
                  <a:gd name="connsiteY5" fmla="*/ 18283 h 200321"/>
                  <a:gd name="connsiteX6" fmla="*/ 9142 w 76710"/>
                  <a:gd name="connsiteY6" fmla="*/ 18283 h 200321"/>
                  <a:gd name="connsiteX7" fmla="*/ 0 w 76710"/>
                  <a:gd name="connsiteY7" fmla="*/ 9142 h 200321"/>
                  <a:gd name="connsiteX8" fmla="*/ 9142 w 76710"/>
                  <a:gd name="connsiteY8" fmla="*/ 0 h 200321"/>
                  <a:gd name="connsiteX9" fmla="*/ 53260 w 76710"/>
                  <a:gd name="connsiteY9" fmla="*/ 0 h 200321"/>
                  <a:gd name="connsiteX10" fmla="*/ 69953 w 76710"/>
                  <a:gd name="connsiteY10" fmla="*/ 6757 h 200321"/>
                  <a:gd name="connsiteX11" fmla="*/ 76710 w 76710"/>
                  <a:gd name="connsiteY11" fmla="*/ 23450 h 200321"/>
                  <a:gd name="connsiteX12" fmla="*/ 76710 w 76710"/>
                  <a:gd name="connsiteY12" fmla="*/ 190385 h 200321"/>
                  <a:gd name="connsiteX13" fmla="*/ 73928 w 76710"/>
                  <a:gd name="connsiteY13" fmla="*/ 196744 h 200321"/>
                  <a:gd name="connsiteX14" fmla="*/ 73928 w 76710"/>
                  <a:gd name="connsiteY14" fmla="*/ 196744 h 20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710" h="200321">
                    <a:moveTo>
                      <a:pt x="74326" y="197539"/>
                    </a:moveTo>
                    <a:cubicBezTo>
                      <a:pt x="74326" y="197539"/>
                      <a:pt x="70351" y="200321"/>
                      <a:pt x="67966" y="200321"/>
                    </a:cubicBezTo>
                    <a:cubicBezTo>
                      <a:pt x="63197" y="200321"/>
                      <a:pt x="58825" y="196347"/>
                      <a:pt x="58825" y="191180"/>
                    </a:cubicBezTo>
                    <a:lnTo>
                      <a:pt x="58825" y="23848"/>
                    </a:lnTo>
                    <a:cubicBezTo>
                      <a:pt x="58825" y="23848"/>
                      <a:pt x="58427" y="21066"/>
                      <a:pt x="57235" y="19873"/>
                    </a:cubicBezTo>
                    <a:cubicBezTo>
                      <a:pt x="56042" y="18681"/>
                      <a:pt x="54850" y="18283"/>
                      <a:pt x="53260" y="18283"/>
                    </a:cubicBezTo>
                    <a:lnTo>
                      <a:pt x="9142" y="18283"/>
                    </a:lnTo>
                    <a:cubicBezTo>
                      <a:pt x="4372" y="18283"/>
                      <a:pt x="0" y="14309"/>
                      <a:pt x="0" y="9142"/>
                    </a:cubicBezTo>
                    <a:cubicBezTo>
                      <a:pt x="0" y="4372"/>
                      <a:pt x="3975" y="0"/>
                      <a:pt x="9142" y="0"/>
                    </a:cubicBezTo>
                    <a:lnTo>
                      <a:pt x="53260" y="0"/>
                    </a:lnTo>
                    <a:cubicBezTo>
                      <a:pt x="59619" y="0"/>
                      <a:pt x="65581" y="2385"/>
                      <a:pt x="69953" y="6757"/>
                    </a:cubicBezTo>
                    <a:cubicBezTo>
                      <a:pt x="74326" y="11129"/>
                      <a:pt x="76710" y="17091"/>
                      <a:pt x="76710" y="23450"/>
                    </a:cubicBezTo>
                    <a:lnTo>
                      <a:pt x="76710" y="190385"/>
                    </a:lnTo>
                    <a:cubicBezTo>
                      <a:pt x="76710" y="192769"/>
                      <a:pt x="75518" y="195154"/>
                      <a:pt x="73928" y="196744"/>
                    </a:cubicBezTo>
                    <a:lnTo>
                      <a:pt x="73928" y="196744"/>
                    </a:lnTo>
                    <a:close/>
                  </a:path>
                </a:pathLst>
              </a:custGeom>
              <a:solidFill>
                <a:srgbClr val="131313"/>
              </a:solidFill>
              <a:ln w="0" cap="flat">
                <a:noFill/>
                <a:prstDash val="solid"/>
                <a:miter/>
              </a:ln>
            </p:spPr>
            <p:txBody>
              <a:bodyPr rtlCol="0" anchor="ctr"/>
              <a:lstStyle/>
              <a:p>
                <a:endParaRPr lang="en-US" noProof="0"/>
              </a:p>
            </p:txBody>
          </p:sp>
          <p:sp>
            <p:nvSpPr>
              <p:cNvPr id="687" name="Freeform: Shape 686">
                <a:extLst>
                  <a:ext uri="{FF2B5EF4-FFF2-40B4-BE49-F238E27FC236}">
                    <a16:creationId xmlns:a16="http://schemas.microsoft.com/office/drawing/2014/main" id="{C819A9E2-04B2-6AE6-ADDF-E0C72DB55E42}"/>
                  </a:ext>
                </a:extLst>
              </p:cNvPr>
              <p:cNvSpPr>
                <a:spLocks noGrp="1" noRot="1" noMove="1" noResize="1" noEditPoints="1" noAdjustHandles="1" noChangeArrowheads="1" noChangeShapeType="1"/>
              </p:cNvSpPr>
              <p:nvPr/>
            </p:nvSpPr>
            <p:spPr>
              <a:xfrm>
                <a:off x="-776953" y="601155"/>
                <a:ext cx="370806" cy="2120459"/>
              </a:xfrm>
              <a:custGeom>
                <a:avLst/>
                <a:gdLst>
                  <a:gd name="connsiteX0" fmla="*/ 92211 w 107315"/>
                  <a:gd name="connsiteY0" fmla="*/ 597784 h 613682"/>
                  <a:gd name="connsiteX1" fmla="*/ 54055 w 107315"/>
                  <a:gd name="connsiteY1" fmla="*/ 613683 h 613682"/>
                  <a:gd name="connsiteX2" fmla="*/ 15899 w 107315"/>
                  <a:gd name="connsiteY2" fmla="*/ 597784 h 613682"/>
                  <a:gd name="connsiteX3" fmla="*/ 0 w 107315"/>
                  <a:gd name="connsiteY3" fmla="*/ 559628 h 613682"/>
                  <a:gd name="connsiteX4" fmla="*/ 0 w 107315"/>
                  <a:gd name="connsiteY4" fmla="*/ 9142 h 613682"/>
                  <a:gd name="connsiteX5" fmla="*/ 9142 w 107315"/>
                  <a:gd name="connsiteY5" fmla="*/ 0 h 613682"/>
                  <a:gd name="connsiteX6" fmla="*/ 98571 w 107315"/>
                  <a:gd name="connsiteY6" fmla="*/ 0 h 613682"/>
                  <a:gd name="connsiteX7" fmla="*/ 98571 w 107315"/>
                  <a:gd name="connsiteY7" fmla="*/ 17886 h 613682"/>
                  <a:gd name="connsiteX8" fmla="*/ 17886 w 107315"/>
                  <a:gd name="connsiteY8" fmla="*/ 17886 h 613682"/>
                  <a:gd name="connsiteX9" fmla="*/ 17886 w 107315"/>
                  <a:gd name="connsiteY9" fmla="*/ 559628 h 613682"/>
                  <a:gd name="connsiteX10" fmla="*/ 28220 w 107315"/>
                  <a:gd name="connsiteY10" fmla="*/ 585065 h 613682"/>
                  <a:gd name="connsiteX11" fmla="*/ 53658 w 107315"/>
                  <a:gd name="connsiteY11" fmla="*/ 595399 h 613682"/>
                  <a:gd name="connsiteX12" fmla="*/ 89429 w 107315"/>
                  <a:gd name="connsiteY12" fmla="*/ 559628 h 613682"/>
                  <a:gd name="connsiteX13" fmla="*/ 89429 w 107315"/>
                  <a:gd name="connsiteY13" fmla="*/ 54452 h 613682"/>
                  <a:gd name="connsiteX14" fmla="*/ 107315 w 107315"/>
                  <a:gd name="connsiteY14" fmla="*/ 54452 h 613682"/>
                  <a:gd name="connsiteX15" fmla="*/ 107315 w 107315"/>
                  <a:gd name="connsiteY15" fmla="*/ 560025 h 613682"/>
                  <a:gd name="connsiteX16" fmla="*/ 91417 w 107315"/>
                  <a:gd name="connsiteY16" fmla="*/ 598182 h 613682"/>
                  <a:gd name="connsiteX17" fmla="*/ 91417 w 107315"/>
                  <a:gd name="connsiteY17" fmla="*/ 598182 h 61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315" h="613682">
                    <a:moveTo>
                      <a:pt x="92211" y="597784"/>
                    </a:moveTo>
                    <a:cubicBezTo>
                      <a:pt x="82275" y="607721"/>
                      <a:pt x="69159" y="613683"/>
                      <a:pt x="54055" y="613683"/>
                    </a:cubicBezTo>
                    <a:cubicBezTo>
                      <a:pt x="39746" y="613683"/>
                      <a:pt x="26233" y="608118"/>
                      <a:pt x="15899" y="597784"/>
                    </a:cubicBezTo>
                    <a:cubicBezTo>
                      <a:pt x="5565" y="587450"/>
                      <a:pt x="0" y="573936"/>
                      <a:pt x="0" y="559628"/>
                    </a:cubicBezTo>
                    <a:lnTo>
                      <a:pt x="0" y="9142"/>
                    </a:lnTo>
                    <a:cubicBezTo>
                      <a:pt x="0" y="4372"/>
                      <a:pt x="3975" y="0"/>
                      <a:pt x="9142" y="0"/>
                    </a:cubicBezTo>
                    <a:lnTo>
                      <a:pt x="98571" y="0"/>
                    </a:lnTo>
                    <a:cubicBezTo>
                      <a:pt x="98571" y="0"/>
                      <a:pt x="98571" y="17886"/>
                      <a:pt x="98571" y="17886"/>
                    </a:cubicBezTo>
                    <a:lnTo>
                      <a:pt x="17886" y="17886"/>
                    </a:lnTo>
                    <a:cubicBezTo>
                      <a:pt x="17886" y="17886"/>
                      <a:pt x="17886" y="559628"/>
                      <a:pt x="17886" y="559628"/>
                    </a:cubicBezTo>
                    <a:cubicBezTo>
                      <a:pt x="17886" y="569167"/>
                      <a:pt x="21463" y="578308"/>
                      <a:pt x="28220" y="585065"/>
                    </a:cubicBezTo>
                    <a:cubicBezTo>
                      <a:pt x="34977" y="591822"/>
                      <a:pt x="44118" y="595399"/>
                      <a:pt x="53658" y="595399"/>
                    </a:cubicBezTo>
                    <a:cubicBezTo>
                      <a:pt x="73531" y="595399"/>
                      <a:pt x="89429" y="579501"/>
                      <a:pt x="89429" y="559628"/>
                    </a:cubicBezTo>
                    <a:lnTo>
                      <a:pt x="89429" y="54452"/>
                    </a:lnTo>
                    <a:cubicBezTo>
                      <a:pt x="89429" y="54452"/>
                      <a:pt x="107315" y="54452"/>
                      <a:pt x="107315" y="54452"/>
                    </a:cubicBezTo>
                    <a:lnTo>
                      <a:pt x="107315" y="560025"/>
                    </a:lnTo>
                    <a:cubicBezTo>
                      <a:pt x="107315" y="574731"/>
                      <a:pt x="101353" y="588245"/>
                      <a:pt x="91417" y="598182"/>
                    </a:cubicBezTo>
                    <a:lnTo>
                      <a:pt x="91417" y="598182"/>
                    </a:lnTo>
                    <a:close/>
                  </a:path>
                </a:pathLst>
              </a:custGeom>
              <a:solidFill>
                <a:srgbClr val="131313"/>
              </a:solidFill>
              <a:ln w="0" cap="flat">
                <a:noFill/>
                <a:prstDash val="solid"/>
                <a:miter/>
              </a:ln>
            </p:spPr>
            <p:txBody>
              <a:bodyPr rtlCol="0" anchor="ctr"/>
              <a:lstStyle/>
              <a:p>
                <a:endParaRPr lang="en-US" noProof="0"/>
              </a:p>
            </p:txBody>
          </p:sp>
          <p:sp>
            <p:nvSpPr>
              <p:cNvPr id="688" name="Freeform: Shape 687">
                <a:extLst>
                  <a:ext uri="{FF2B5EF4-FFF2-40B4-BE49-F238E27FC236}">
                    <a16:creationId xmlns:a16="http://schemas.microsoft.com/office/drawing/2014/main" id="{9430C9B1-539B-2983-AF24-C25A2A948196}"/>
                  </a:ext>
                </a:extLst>
              </p:cNvPr>
              <p:cNvSpPr>
                <a:spLocks noGrp="1" noRot="1" noMove="1" noResize="1" noEditPoints="1" noAdjustHandles="1" noChangeArrowheads="1" noChangeShapeType="1"/>
              </p:cNvSpPr>
              <p:nvPr/>
            </p:nvSpPr>
            <p:spPr>
              <a:xfrm>
                <a:off x="-620393" y="2808135"/>
                <a:ext cx="61798" cy="70039"/>
              </a:xfrm>
              <a:custGeom>
                <a:avLst/>
                <a:gdLst>
                  <a:gd name="connsiteX0" fmla="*/ 0 w 17885"/>
                  <a:gd name="connsiteY0" fmla="*/ 20271 h 20270"/>
                  <a:gd name="connsiteX1" fmla="*/ 0 w 17885"/>
                  <a:gd name="connsiteY1" fmla="*/ 0 h 20270"/>
                  <a:gd name="connsiteX2" fmla="*/ 17886 w 17885"/>
                  <a:gd name="connsiteY2" fmla="*/ 0 h 20270"/>
                  <a:gd name="connsiteX3" fmla="*/ 17886 w 17885"/>
                  <a:gd name="connsiteY3" fmla="*/ 20271 h 20270"/>
                  <a:gd name="connsiteX4" fmla="*/ 0 w 17885"/>
                  <a:gd name="connsiteY4" fmla="*/ 20271 h 20270"/>
                  <a:gd name="connsiteX5" fmla="*/ 0 w 17885"/>
                  <a:gd name="connsiteY5" fmla="*/ 20271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85" h="20270">
                    <a:moveTo>
                      <a:pt x="0" y="20271"/>
                    </a:moveTo>
                    <a:lnTo>
                      <a:pt x="0" y="0"/>
                    </a:lnTo>
                    <a:lnTo>
                      <a:pt x="17886" y="0"/>
                    </a:lnTo>
                    <a:lnTo>
                      <a:pt x="17886" y="20271"/>
                    </a:lnTo>
                    <a:lnTo>
                      <a:pt x="0" y="20271"/>
                    </a:lnTo>
                    <a:lnTo>
                      <a:pt x="0" y="20271"/>
                    </a:lnTo>
                    <a:close/>
                  </a:path>
                </a:pathLst>
              </a:custGeom>
              <a:solidFill>
                <a:srgbClr val="131313"/>
              </a:solidFill>
              <a:ln w="0" cap="flat">
                <a:noFill/>
                <a:prstDash val="solid"/>
                <a:miter/>
              </a:ln>
            </p:spPr>
            <p:txBody>
              <a:bodyPr rtlCol="0" anchor="ctr"/>
              <a:lstStyle/>
              <a:p>
                <a:endParaRPr lang="en-US" noProof="0"/>
              </a:p>
            </p:txBody>
          </p:sp>
          <p:sp>
            <p:nvSpPr>
              <p:cNvPr id="689" name="Freeform: Shape 688">
                <a:extLst>
                  <a:ext uri="{FF2B5EF4-FFF2-40B4-BE49-F238E27FC236}">
                    <a16:creationId xmlns:a16="http://schemas.microsoft.com/office/drawing/2014/main" id="{5B612412-F1DA-37D5-CC20-BEA78DF60B21}"/>
                  </a:ext>
                </a:extLst>
              </p:cNvPr>
              <p:cNvSpPr>
                <a:spLocks noGrp="1" noRot="1" noMove="1" noResize="1" noEditPoints="1" noAdjustHandles="1" noChangeArrowheads="1" noChangeShapeType="1"/>
              </p:cNvSpPr>
              <p:nvPr/>
            </p:nvSpPr>
            <p:spPr>
              <a:xfrm>
                <a:off x="-621765" y="2847964"/>
                <a:ext cx="63173" cy="166176"/>
              </a:xfrm>
              <a:custGeom>
                <a:avLst/>
                <a:gdLst>
                  <a:gd name="connsiteX0" fmla="*/ 15501 w 18283"/>
                  <a:gd name="connsiteY0" fmla="*/ 45311 h 48093"/>
                  <a:gd name="connsiteX1" fmla="*/ 9142 w 18283"/>
                  <a:gd name="connsiteY1" fmla="*/ 48093 h 48093"/>
                  <a:gd name="connsiteX2" fmla="*/ 0 w 18283"/>
                  <a:gd name="connsiteY2" fmla="*/ 38951 h 48093"/>
                  <a:gd name="connsiteX3" fmla="*/ 0 w 18283"/>
                  <a:gd name="connsiteY3" fmla="*/ 9142 h 48093"/>
                  <a:gd name="connsiteX4" fmla="*/ 9142 w 18283"/>
                  <a:gd name="connsiteY4" fmla="*/ 0 h 48093"/>
                  <a:gd name="connsiteX5" fmla="*/ 18283 w 18283"/>
                  <a:gd name="connsiteY5" fmla="*/ 9142 h 48093"/>
                  <a:gd name="connsiteX6" fmla="*/ 18283 w 18283"/>
                  <a:gd name="connsiteY6" fmla="*/ 38951 h 48093"/>
                  <a:gd name="connsiteX7" fmla="*/ 15501 w 18283"/>
                  <a:gd name="connsiteY7" fmla="*/ 45311 h 48093"/>
                  <a:gd name="connsiteX8" fmla="*/ 15501 w 18283"/>
                  <a:gd name="connsiteY8" fmla="*/ 45311 h 4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3" h="48093">
                    <a:moveTo>
                      <a:pt x="15501" y="45311"/>
                    </a:moveTo>
                    <a:cubicBezTo>
                      <a:pt x="15501" y="45311"/>
                      <a:pt x="11526" y="48093"/>
                      <a:pt x="9142" y="48093"/>
                    </a:cubicBezTo>
                    <a:cubicBezTo>
                      <a:pt x="4372" y="48093"/>
                      <a:pt x="0" y="44118"/>
                      <a:pt x="0" y="38951"/>
                    </a:cubicBezTo>
                    <a:lnTo>
                      <a:pt x="0" y="9142"/>
                    </a:lnTo>
                    <a:cubicBezTo>
                      <a:pt x="0" y="4372"/>
                      <a:pt x="3975" y="0"/>
                      <a:pt x="9142" y="0"/>
                    </a:cubicBezTo>
                    <a:cubicBezTo>
                      <a:pt x="13911" y="0"/>
                      <a:pt x="18283" y="3975"/>
                      <a:pt x="18283" y="9142"/>
                    </a:cubicBezTo>
                    <a:lnTo>
                      <a:pt x="18283" y="38951"/>
                    </a:lnTo>
                    <a:cubicBezTo>
                      <a:pt x="18283" y="41336"/>
                      <a:pt x="17091" y="43721"/>
                      <a:pt x="15501" y="45311"/>
                    </a:cubicBezTo>
                    <a:lnTo>
                      <a:pt x="15501" y="45311"/>
                    </a:lnTo>
                    <a:close/>
                  </a:path>
                </a:pathLst>
              </a:custGeom>
              <a:solidFill>
                <a:srgbClr val="131313"/>
              </a:solidFill>
              <a:ln w="0" cap="flat">
                <a:noFill/>
                <a:prstDash val="solid"/>
                <a:miter/>
              </a:ln>
            </p:spPr>
            <p:txBody>
              <a:bodyPr rtlCol="0" anchor="ctr"/>
              <a:lstStyle/>
              <a:p>
                <a:endParaRPr lang="en-US" noProof="0"/>
              </a:p>
            </p:txBody>
          </p:sp>
        </p:grpSp>
        <p:grpSp>
          <p:nvGrpSpPr>
            <p:cNvPr id="690" name="Group 689">
              <a:extLst>
                <a:ext uri="{FF2B5EF4-FFF2-40B4-BE49-F238E27FC236}">
                  <a16:creationId xmlns:a16="http://schemas.microsoft.com/office/drawing/2014/main" id="{EC4D17DA-C502-5C78-79E7-94E9C1CCF0C4}"/>
                </a:ext>
              </a:extLst>
            </p:cNvPr>
            <p:cNvGrpSpPr>
              <a:grpSpLocks noGrp="1" noUngrp="1" noRot="1" noChangeAspect="1" noMove="1" noResize="1"/>
            </p:cNvGrpSpPr>
            <p:nvPr/>
          </p:nvGrpSpPr>
          <p:grpSpPr>
            <a:xfrm>
              <a:off x="5807649" y="4210877"/>
              <a:ext cx="360000" cy="359999"/>
              <a:chOff x="4992557" y="4144452"/>
              <a:chExt cx="414068" cy="414088"/>
            </a:xfrm>
          </p:grpSpPr>
          <p:sp>
            <p:nvSpPr>
              <p:cNvPr id="691" name="Freeform: Shape 50">
                <a:extLst>
                  <a:ext uri="{FF2B5EF4-FFF2-40B4-BE49-F238E27FC236}">
                    <a16:creationId xmlns:a16="http://schemas.microsoft.com/office/drawing/2014/main" id="{074618F9-25A9-41ED-8178-E6A837787928}"/>
                  </a:ext>
                </a:extLst>
              </p:cNvPr>
              <p:cNvSpPr>
                <a:spLocks noGrp="1" noRot="1" noMove="1" noResize="1" noEditPoints="1" noAdjustHandles="1" noChangeArrowheads="1" noChangeShapeType="1"/>
              </p:cNvSpPr>
              <p:nvPr/>
            </p:nvSpPr>
            <p:spPr>
              <a:xfrm>
                <a:off x="5165094" y="4185206"/>
                <a:ext cx="211814" cy="211772"/>
              </a:xfrm>
              <a:custGeom>
                <a:avLst/>
                <a:gdLst>
                  <a:gd name="connsiteX0" fmla="*/ 677641 w 705916"/>
                  <a:gd name="connsiteY0" fmla="*/ 276923 h 705776"/>
                  <a:gd name="connsiteX1" fmla="*/ 595978 w 705916"/>
                  <a:gd name="connsiteY1" fmla="*/ 256735 h 705776"/>
                  <a:gd name="connsiteX2" fmla="*/ 592602 w 705916"/>
                  <a:gd name="connsiteY2" fmla="*/ 253641 h 705776"/>
                  <a:gd name="connsiteX3" fmla="*/ 592883 w 705916"/>
                  <a:gd name="connsiteY3" fmla="*/ 248998 h 705776"/>
                  <a:gd name="connsiteX4" fmla="*/ 636141 w 705916"/>
                  <a:gd name="connsiteY4" fmla="*/ 176972 h 705776"/>
                  <a:gd name="connsiteX5" fmla="*/ 630444 w 705916"/>
                  <a:gd name="connsiteY5" fmla="*/ 131111 h 705776"/>
                  <a:gd name="connsiteX6" fmla="*/ 574736 w 705916"/>
                  <a:gd name="connsiteY6" fmla="*/ 75403 h 705776"/>
                  <a:gd name="connsiteX7" fmla="*/ 539215 w 705916"/>
                  <a:gd name="connsiteY7" fmla="*/ 65555 h 705776"/>
                  <a:gd name="connsiteX8" fmla="*/ 528875 w 705916"/>
                  <a:gd name="connsiteY8" fmla="*/ 69705 h 705776"/>
                  <a:gd name="connsiteX9" fmla="*/ 456848 w 705916"/>
                  <a:gd name="connsiteY9" fmla="*/ 112964 h 705776"/>
                  <a:gd name="connsiteX10" fmla="*/ 452206 w 705916"/>
                  <a:gd name="connsiteY10" fmla="*/ 113245 h 705776"/>
                  <a:gd name="connsiteX11" fmla="*/ 449111 w 705916"/>
                  <a:gd name="connsiteY11" fmla="*/ 109869 h 705776"/>
                  <a:gd name="connsiteX12" fmla="*/ 445453 w 705916"/>
                  <a:gd name="connsiteY12" fmla="*/ 95379 h 705776"/>
                  <a:gd name="connsiteX13" fmla="*/ 428854 w 705916"/>
                  <a:gd name="connsiteY13" fmla="*/ 28276 h 705776"/>
                  <a:gd name="connsiteX14" fmla="*/ 392348 w 705916"/>
                  <a:gd name="connsiteY14" fmla="*/ 0 h 705776"/>
                  <a:gd name="connsiteX15" fmla="*/ 313569 w 705916"/>
                  <a:gd name="connsiteY15" fmla="*/ 0 h 705776"/>
                  <a:gd name="connsiteX16" fmla="*/ 277063 w 705916"/>
                  <a:gd name="connsiteY16" fmla="*/ 28276 h 705776"/>
                  <a:gd name="connsiteX17" fmla="*/ 256876 w 705916"/>
                  <a:gd name="connsiteY17" fmla="*/ 109939 h 705776"/>
                  <a:gd name="connsiteX18" fmla="*/ 253781 w 705916"/>
                  <a:gd name="connsiteY18" fmla="*/ 113315 h 705776"/>
                  <a:gd name="connsiteX19" fmla="*/ 249139 w 705916"/>
                  <a:gd name="connsiteY19" fmla="*/ 113034 h 705776"/>
                  <a:gd name="connsiteX20" fmla="*/ 227404 w 705916"/>
                  <a:gd name="connsiteY20" fmla="*/ 99810 h 705776"/>
                  <a:gd name="connsiteX21" fmla="*/ 177112 w 705916"/>
                  <a:gd name="connsiteY21" fmla="*/ 69776 h 705776"/>
                  <a:gd name="connsiteX22" fmla="*/ 149610 w 705916"/>
                  <a:gd name="connsiteY22" fmla="*/ 65626 h 705776"/>
                  <a:gd name="connsiteX23" fmla="*/ 131181 w 705916"/>
                  <a:gd name="connsiteY23" fmla="*/ 75473 h 705776"/>
                  <a:gd name="connsiteX24" fmla="*/ 75473 w 705916"/>
                  <a:gd name="connsiteY24" fmla="*/ 131181 h 705776"/>
                  <a:gd name="connsiteX25" fmla="*/ 69776 w 705916"/>
                  <a:gd name="connsiteY25" fmla="*/ 177042 h 705776"/>
                  <a:gd name="connsiteX26" fmla="*/ 113034 w 705916"/>
                  <a:gd name="connsiteY26" fmla="*/ 249069 h 705776"/>
                  <a:gd name="connsiteX27" fmla="*/ 113315 w 705916"/>
                  <a:gd name="connsiteY27" fmla="*/ 253711 h 705776"/>
                  <a:gd name="connsiteX28" fmla="*/ 109939 w 705916"/>
                  <a:gd name="connsiteY28" fmla="*/ 256806 h 705776"/>
                  <a:gd name="connsiteX29" fmla="*/ 28276 w 705916"/>
                  <a:gd name="connsiteY29" fmla="*/ 276993 h 705776"/>
                  <a:gd name="connsiteX30" fmla="*/ 0 w 705916"/>
                  <a:gd name="connsiteY30" fmla="*/ 313499 h 705776"/>
                  <a:gd name="connsiteX31" fmla="*/ 0 w 705916"/>
                  <a:gd name="connsiteY31" fmla="*/ 392278 h 705776"/>
                  <a:gd name="connsiteX32" fmla="*/ 28276 w 705916"/>
                  <a:gd name="connsiteY32" fmla="*/ 428783 h 705776"/>
                  <a:gd name="connsiteX33" fmla="*/ 109939 w 705916"/>
                  <a:gd name="connsiteY33" fmla="*/ 448970 h 705776"/>
                  <a:gd name="connsiteX34" fmla="*/ 113315 w 705916"/>
                  <a:gd name="connsiteY34" fmla="*/ 452065 h 705776"/>
                  <a:gd name="connsiteX35" fmla="*/ 113034 w 705916"/>
                  <a:gd name="connsiteY35" fmla="*/ 456708 h 705776"/>
                  <a:gd name="connsiteX36" fmla="*/ 69776 w 705916"/>
                  <a:gd name="connsiteY36" fmla="*/ 528734 h 705776"/>
                  <a:gd name="connsiteX37" fmla="*/ 75473 w 705916"/>
                  <a:gd name="connsiteY37" fmla="*/ 574595 h 705776"/>
                  <a:gd name="connsiteX38" fmla="*/ 131181 w 705916"/>
                  <a:gd name="connsiteY38" fmla="*/ 630303 h 705776"/>
                  <a:gd name="connsiteX39" fmla="*/ 136105 w 705916"/>
                  <a:gd name="connsiteY39" fmla="*/ 634172 h 705776"/>
                  <a:gd name="connsiteX40" fmla="*/ 177042 w 705916"/>
                  <a:gd name="connsiteY40" fmla="*/ 636000 h 705776"/>
                  <a:gd name="connsiteX41" fmla="*/ 229936 w 705916"/>
                  <a:gd name="connsiteY41" fmla="*/ 604418 h 705776"/>
                  <a:gd name="connsiteX42" fmla="*/ 249139 w 705916"/>
                  <a:gd name="connsiteY42" fmla="*/ 592742 h 705776"/>
                  <a:gd name="connsiteX43" fmla="*/ 253781 w 705916"/>
                  <a:gd name="connsiteY43" fmla="*/ 592461 h 705776"/>
                  <a:gd name="connsiteX44" fmla="*/ 256876 w 705916"/>
                  <a:gd name="connsiteY44" fmla="*/ 595837 h 705776"/>
                  <a:gd name="connsiteX45" fmla="*/ 277063 w 705916"/>
                  <a:gd name="connsiteY45" fmla="*/ 677500 h 705776"/>
                  <a:gd name="connsiteX46" fmla="*/ 293382 w 705916"/>
                  <a:gd name="connsiteY46" fmla="*/ 699797 h 705776"/>
                  <a:gd name="connsiteX47" fmla="*/ 313569 w 705916"/>
                  <a:gd name="connsiteY47" fmla="*/ 705776 h 705776"/>
                  <a:gd name="connsiteX48" fmla="*/ 392348 w 705916"/>
                  <a:gd name="connsiteY48" fmla="*/ 705776 h 705776"/>
                  <a:gd name="connsiteX49" fmla="*/ 428854 w 705916"/>
                  <a:gd name="connsiteY49" fmla="*/ 677500 h 705776"/>
                  <a:gd name="connsiteX50" fmla="*/ 448056 w 705916"/>
                  <a:gd name="connsiteY50" fmla="*/ 599987 h 705776"/>
                  <a:gd name="connsiteX51" fmla="*/ 449111 w 705916"/>
                  <a:gd name="connsiteY51" fmla="*/ 595837 h 705776"/>
                  <a:gd name="connsiteX52" fmla="*/ 452206 w 705916"/>
                  <a:gd name="connsiteY52" fmla="*/ 592461 h 705776"/>
                  <a:gd name="connsiteX53" fmla="*/ 456848 w 705916"/>
                  <a:gd name="connsiteY53" fmla="*/ 592742 h 705776"/>
                  <a:gd name="connsiteX54" fmla="*/ 525780 w 705916"/>
                  <a:gd name="connsiteY54" fmla="*/ 634172 h 705776"/>
                  <a:gd name="connsiteX55" fmla="*/ 528875 w 705916"/>
                  <a:gd name="connsiteY55" fmla="*/ 636000 h 705776"/>
                  <a:gd name="connsiteX56" fmla="*/ 574736 w 705916"/>
                  <a:gd name="connsiteY56" fmla="*/ 630303 h 705776"/>
                  <a:gd name="connsiteX57" fmla="*/ 630444 w 705916"/>
                  <a:gd name="connsiteY57" fmla="*/ 574595 h 705776"/>
                  <a:gd name="connsiteX58" fmla="*/ 636141 w 705916"/>
                  <a:gd name="connsiteY58" fmla="*/ 528734 h 705776"/>
                  <a:gd name="connsiteX59" fmla="*/ 592883 w 705916"/>
                  <a:gd name="connsiteY59" fmla="*/ 456708 h 705776"/>
                  <a:gd name="connsiteX60" fmla="*/ 592602 w 705916"/>
                  <a:gd name="connsiteY60" fmla="*/ 452065 h 705776"/>
                  <a:gd name="connsiteX61" fmla="*/ 595978 w 705916"/>
                  <a:gd name="connsiteY61" fmla="*/ 448970 h 705776"/>
                  <a:gd name="connsiteX62" fmla="*/ 677641 w 705916"/>
                  <a:gd name="connsiteY62" fmla="*/ 428783 h 705776"/>
                  <a:gd name="connsiteX63" fmla="*/ 705917 w 705916"/>
                  <a:gd name="connsiteY63" fmla="*/ 392278 h 705776"/>
                  <a:gd name="connsiteX64" fmla="*/ 705917 w 705916"/>
                  <a:gd name="connsiteY64" fmla="*/ 313499 h 705776"/>
                  <a:gd name="connsiteX65" fmla="*/ 677641 w 705916"/>
                  <a:gd name="connsiteY65" fmla="*/ 276993 h 705776"/>
                  <a:gd name="connsiteX66" fmla="*/ 440530 w 705916"/>
                  <a:gd name="connsiteY66" fmla="*/ 352818 h 705776"/>
                  <a:gd name="connsiteX67" fmla="*/ 352958 w 705916"/>
                  <a:gd name="connsiteY67" fmla="*/ 440389 h 705776"/>
                  <a:gd name="connsiteX68" fmla="*/ 321376 w 705916"/>
                  <a:gd name="connsiteY68" fmla="*/ 434410 h 705776"/>
                  <a:gd name="connsiteX69" fmla="*/ 234790 w 705916"/>
                  <a:gd name="connsiteY69" fmla="*/ 346839 h 705776"/>
                  <a:gd name="connsiteX70" fmla="*/ 322361 w 705916"/>
                  <a:gd name="connsiteY70" fmla="*/ 259268 h 705776"/>
                  <a:gd name="connsiteX71" fmla="*/ 353943 w 705916"/>
                  <a:gd name="connsiteY71" fmla="*/ 265246 h 705776"/>
                  <a:gd name="connsiteX72" fmla="*/ 440530 w 705916"/>
                  <a:gd name="connsiteY72" fmla="*/ 352818 h 70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05916" h="705776">
                    <a:moveTo>
                      <a:pt x="677641" y="276923"/>
                    </a:moveTo>
                    <a:lnTo>
                      <a:pt x="595978" y="256735"/>
                    </a:lnTo>
                    <a:cubicBezTo>
                      <a:pt x="593938" y="255962"/>
                      <a:pt x="592883" y="254414"/>
                      <a:pt x="592602" y="253641"/>
                    </a:cubicBezTo>
                    <a:cubicBezTo>
                      <a:pt x="592109" y="252585"/>
                      <a:pt x="591828" y="251038"/>
                      <a:pt x="592883" y="248998"/>
                    </a:cubicBezTo>
                    <a:lnTo>
                      <a:pt x="636141" y="176972"/>
                    </a:lnTo>
                    <a:cubicBezTo>
                      <a:pt x="644933" y="162201"/>
                      <a:pt x="642612" y="143279"/>
                      <a:pt x="630444" y="131111"/>
                    </a:cubicBezTo>
                    <a:lnTo>
                      <a:pt x="574736" y="75403"/>
                    </a:lnTo>
                    <a:cubicBezTo>
                      <a:pt x="565381" y="66048"/>
                      <a:pt x="551665" y="62461"/>
                      <a:pt x="539215" y="65555"/>
                    </a:cubicBezTo>
                    <a:cubicBezTo>
                      <a:pt x="535557" y="66329"/>
                      <a:pt x="532251" y="67595"/>
                      <a:pt x="528875" y="69705"/>
                    </a:cubicBezTo>
                    <a:lnTo>
                      <a:pt x="456848" y="112964"/>
                    </a:lnTo>
                    <a:cubicBezTo>
                      <a:pt x="455019" y="114019"/>
                      <a:pt x="453191" y="113737"/>
                      <a:pt x="452206" y="113245"/>
                    </a:cubicBezTo>
                    <a:cubicBezTo>
                      <a:pt x="451432" y="112964"/>
                      <a:pt x="449885" y="111979"/>
                      <a:pt x="449111" y="109869"/>
                    </a:cubicBezTo>
                    <a:lnTo>
                      <a:pt x="445453" y="95379"/>
                    </a:lnTo>
                    <a:lnTo>
                      <a:pt x="428854" y="28276"/>
                    </a:lnTo>
                    <a:cubicBezTo>
                      <a:pt x="424704" y="11676"/>
                      <a:pt x="409651" y="0"/>
                      <a:pt x="392348" y="0"/>
                    </a:cubicBezTo>
                    <a:lnTo>
                      <a:pt x="313569" y="0"/>
                    </a:lnTo>
                    <a:cubicBezTo>
                      <a:pt x="296195" y="0"/>
                      <a:pt x="281143" y="11676"/>
                      <a:pt x="277063" y="28276"/>
                    </a:cubicBezTo>
                    <a:lnTo>
                      <a:pt x="256876" y="109939"/>
                    </a:lnTo>
                    <a:cubicBezTo>
                      <a:pt x="256102" y="111979"/>
                      <a:pt x="254555" y="113034"/>
                      <a:pt x="253781" y="113315"/>
                    </a:cubicBezTo>
                    <a:cubicBezTo>
                      <a:pt x="252726" y="113808"/>
                      <a:pt x="251179" y="114089"/>
                      <a:pt x="249139" y="113034"/>
                    </a:cubicBezTo>
                    <a:lnTo>
                      <a:pt x="227404" y="99810"/>
                    </a:lnTo>
                    <a:lnTo>
                      <a:pt x="177112" y="69776"/>
                    </a:lnTo>
                    <a:cubicBezTo>
                      <a:pt x="168531" y="64571"/>
                      <a:pt x="158684" y="63305"/>
                      <a:pt x="149610" y="65626"/>
                    </a:cubicBezTo>
                    <a:cubicBezTo>
                      <a:pt x="142857" y="66892"/>
                      <a:pt x="136386" y="70268"/>
                      <a:pt x="131181" y="75473"/>
                    </a:cubicBezTo>
                    <a:lnTo>
                      <a:pt x="75473" y="131181"/>
                    </a:lnTo>
                    <a:cubicBezTo>
                      <a:pt x="63305" y="143350"/>
                      <a:pt x="60983" y="162271"/>
                      <a:pt x="69776" y="177042"/>
                    </a:cubicBezTo>
                    <a:lnTo>
                      <a:pt x="113034" y="249069"/>
                    </a:lnTo>
                    <a:cubicBezTo>
                      <a:pt x="114089" y="251108"/>
                      <a:pt x="113808" y="252726"/>
                      <a:pt x="113315" y="253711"/>
                    </a:cubicBezTo>
                    <a:cubicBezTo>
                      <a:pt x="113034" y="254485"/>
                      <a:pt x="112049" y="256032"/>
                      <a:pt x="109939" y="256806"/>
                    </a:cubicBezTo>
                    <a:lnTo>
                      <a:pt x="28276" y="276993"/>
                    </a:lnTo>
                    <a:cubicBezTo>
                      <a:pt x="11676" y="281143"/>
                      <a:pt x="0" y="296195"/>
                      <a:pt x="0" y="313499"/>
                    </a:cubicBezTo>
                    <a:lnTo>
                      <a:pt x="0" y="392278"/>
                    </a:lnTo>
                    <a:cubicBezTo>
                      <a:pt x="0" y="409651"/>
                      <a:pt x="11676" y="424704"/>
                      <a:pt x="28276" y="428783"/>
                    </a:cubicBezTo>
                    <a:lnTo>
                      <a:pt x="109939" y="448970"/>
                    </a:lnTo>
                    <a:cubicBezTo>
                      <a:pt x="111979" y="449744"/>
                      <a:pt x="113034" y="451292"/>
                      <a:pt x="113315" y="452065"/>
                    </a:cubicBezTo>
                    <a:cubicBezTo>
                      <a:pt x="113808" y="453120"/>
                      <a:pt x="114089" y="454668"/>
                      <a:pt x="113034" y="456708"/>
                    </a:cubicBezTo>
                    <a:lnTo>
                      <a:pt x="69776" y="528734"/>
                    </a:lnTo>
                    <a:cubicBezTo>
                      <a:pt x="60983" y="543505"/>
                      <a:pt x="63305" y="562145"/>
                      <a:pt x="75473" y="574595"/>
                    </a:cubicBezTo>
                    <a:lnTo>
                      <a:pt x="131181" y="630303"/>
                    </a:lnTo>
                    <a:cubicBezTo>
                      <a:pt x="132729" y="631850"/>
                      <a:pt x="134276" y="633187"/>
                      <a:pt x="136105" y="634172"/>
                    </a:cubicBezTo>
                    <a:cubicBezTo>
                      <a:pt x="147992" y="642964"/>
                      <a:pt x="164100" y="643738"/>
                      <a:pt x="177042" y="636000"/>
                    </a:cubicBezTo>
                    <a:lnTo>
                      <a:pt x="229936" y="604418"/>
                    </a:lnTo>
                    <a:lnTo>
                      <a:pt x="249139" y="592742"/>
                    </a:lnTo>
                    <a:cubicBezTo>
                      <a:pt x="251179" y="591687"/>
                      <a:pt x="253007" y="591969"/>
                      <a:pt x="253781" y="592461"/>
                    </a:cubicBezTo>
                    <a:cubicBezTo>
                      <a:pt x="254555" y="592742"/>
                      <a:pt x="256102" y="593727"/>
                      <a:pt x="256876" y="595837"/>
                    </a:cubicBezTo>
                    <a:lnTo>
                      <a:pt x="277063" y="677500"/>
                    </a:lnTo>
                    <a:cubicBezTo>
                      <a:pt x="279384" y="687066"/>
                      <a:pt x="285363" y="694874"/>
                      <a:pt x="293382" y="699797"/>
                    </a:cubicBezTo>
                    <a:cubicBezTo>
                      <a:pt x="299361" y="703666"/>
                      <a:pt x="306324" y="705776"/>
                      <a:pt x="313569" y="705776"/>
                    </a:cubicBezTo>
                    <a:lnTo>
                      <a:pt x="392348" y="705776"/>
                    </a:lnTo>
                    <a:cubicBezTo>
                      <a:pt x="409722" y="705776"/>
                      <a:pt x="424774" y="694100"/>
                      <a:pt x="428854" y="677500"/>
                    </a:cubicBezTo>
                    <a:lnTo>
                      <a:pt x="448056" y="599987"/>
                    </a:lnTo>
                    <a:lnTo>
                      <a:pt x="449111" y="595837"/>
                    </a:lnTo>
                    <a:cubicBezTo>
                      <a:pt x="449885" y="593797"/>
                      <a:pt x="451432" y="592742"/>
                      <a:pt x="452206" y="592461"/>
                    </a:cubicBezTo>
                    <a:cubicBezTo>
                      <a:pt x="453261" y="591969"/>
                      <a:pt x="454808" y="591687"/>
                      <a:pt x="456848" y="592742"/>
                    </a:cubicBezTo>
                    <a:lnTo>
                      <a:pt x="525780" y="634172"/>
                    </a:lnTo>
                    <a:lnTo>
                      <a:pt x="528875" y="636000"/>
                    </a:lnTo>
                    <a:cubicBezTo>
                      <a:pt x="543646" y="644793"/>
                      <a:pt x="562567" y="642472"/>
                      <a:pt x="574736" y="630303"/>
                    </a:cubicBezTo>
                    <a:lnTo>
                      <a:pt x="630444" y="574595"/>
                    </a:lnTo>
                    <a:cubicBezTo>
                      <a:pt x="642612" y="562145"/>
                      <a:pt x="644933" y="543505"/>
                      <a:pt x="636141" y="528734"/>
                    </a:cubicBezTo>
                    <a:lnTo>
                      <a:pt x="592883" y="456708"/>
                    </a:lnTo>
                    <a:cubicBezTo>
                      <a:pt x="591828" y="454668"/>
                      <a:pt x="592109" y="453050"/>
                      <a:pt x="592602" y="452065"/>
                    </a:cubicBezTo>
                    <a:cubicBezTo>
                      <a:pt x="592883" y="451292"/>
                      <a:pt x="593868" y="449744"/>
                      <a:pt x="595978" y="448970"/>
                    </a:cubicBezTo>
                    <a:lnTo>
                      <a:pt x="677641" y="428783"/>
                    </a:lnTo>
                    <a:cubicBezTo>
                      <a:pt x="694241" y="424633"/>
                      <a:pt x="705917" y="409581"/>
                      <a:pt x="705917" y="392278"/>
                    </a:cubicBezTo>
                    <a:lnTo>
                      <a:pt x="705917" y="313499"/>
                    </a:lnTo>
                    <a:cubicBezTo>
                      <a:pt x="705917" y="296125"/>
                      <a:pt x="694241" y="281073"/>
                      <a:pt x="677641" y="276993"/>
                    </a:cubicBezTo>
                    <a:close/>
                    <a:moveTo>
                      <a:pt x="440530" y="352818"/>
                    </a:moveTo>
                    <a:cubicBezTo>
                      <a:pt x="440530" y="401000"/>
                      <a:pt x="401140" y="440389"/>
                      <a:pt x="352958" y="440389"/>
                    </a:cubicBezTo>
                    <a:cubicBezTo>
                      <a:pt x="341845" y="440389"/>
                      <a:pt x="331224" y="438349"/>
                      <a:pt x="321376" y="434410"/>
                    </a:cubicBezTo>
                    <a:cubicBezTo>
                      <a:pt x="273687" y="433918"/>
                      <a:pt x="234790" y="394739"/>
                      <a:pt x="234790" y="346839"/>
                    </a:cubicBezTo>
                    <a:cubicBezTo>
                      <a:pt x="234790" y="298939"/>
                      <a:pt x="274179" y="259268"/>
                      <a:pt x="322361" y="259268"/>
                    </a:cubicBezTo>
                    <a:cubicBezTo>
                      <a:pt x="333475" y="259268"/>
                      <a:pt x="344096" y="261307"/>
                      <a:pt x="353943" y="265246"/>
                    </a:cubicBezTo>
                    <a:cubicBezTo>
                      <a:pt x="401633" y="265739"/>
                      <a:pt x="440530" y="304917"/>
                      <a:pt x="440530" y="352818"/>
                    </a:cubicBezTo>
                    <a:close/>
                  </a:path>
                </a:pathLst>
              </a:custGeom>
              <a:solidFill>
                <a:srgbClr val="121212"/>
              </a:solidFill>
              <a:ln w="0" cap="flat">
                <a:noFill/>
                <a:prstDash val="solid"/>
                <a:miter/>
              </a:ln>
            </p:spPr>
            <p:txBody>
              <a:bodyPr rtlCol="0" anchor="ctr"/>
              <a:lstStyle/>
              <a:p>
                <a:endParaRPr lang="en-US" noProof="0"/>
              </a:p>
            </p:txBody>
          </p:sp>
          <p:sp>
            <p:nvSpPr>
              <p:cNvPr id="692" name="Freeform: Shape 51">
                <a:extLst>
                  <a:ext uri="{FF2B5EF4-FFF2-40B4-BE49-F238E27FC236}">
                    <a16:creationId xmlns:a16="http://schemas.microsoft.com/office/drawing/2014/main" id="{71A2ACED-CEEB-3A9D-D180-B0CC1447A5A3}"/>
                  </a:ext>
                </a:extLst>
              </p:cNvPr>
              <p:cNvSpPr>
                <a:spLocks noGrp="1" noRot="1" noMove="1" noResize="1" noEditPoints="1" noAdjustHandles="1" noChangeArrowheads="1" noChangeShapeType="1"/>
              </p:cNvSpPr>
              <p:nvPr/>
            </p:nvSpPr>
            <p:spPr>
              <a:xfrm>
                <a:off x="5155913" y="4183391"/>
                <a:ext cx="211814" cy="211751"/>
              </a:xfrm>
              <a:custGeom>
                <a:avLst/>
                <a:gdLst>
                  <a:gd name="connsiteX0" fmla="*/ 677641 w 705916"/>
                  <a:gd name="connsiteY0" fmla="*/ 276993 h 705705"/>
                  <a:gd name="connsiteX1" fmla="*/ 595978 w 705916"/>
                  <a:gd name="connsiteY1" fmla="*/ 256806 h 705705"/>
                  <a:gd name="connsiteX2" fmla="*/ 592602 w 705916"/>
                  <a:gd name="connsiteY2" fmla="*/ 253711 h 705705"/>
                  <a:gd name="connsiteX3" fmla="*/ 592883 w 705916"/>
                  <a:gd name="connsiteY3" fmla="*/ 249069 h 705705"/>
                  <a:gd name="connsiteX4" fmla="*/ 636141 w 705916"/>
                  <a:gd name="connsiteY4" fmla="*/ 177042 h 705705"/>
                  <a:gd name="connsiteX5" fmla="*/ 630444 w 705916"/>
                  <a:gd name="connsiteY5" fmla="*/ 131181 h 705705"/>
                  <a:gd name="connsiteX6" fmla="*/ 574736 w 705916"/>
                  <a:gd name="connsiteY6" fmla="*/ 75473 h 705705"/>
                  <a:gd name="connsiteX7" fmla="*/ 569812 w 705916"/>
                  <a:gd name="connsiteY7" fmla="*/ 71605 h 705705"/>
                  <a:gd name="connsiteX8" fmla="*/ 528875 w 705916"/>
                  <a:gd name="connsiteY8" fmla="*/ 69776 h 705705"/>
                  <a:gd name="connsiteX9" fmla="*/ 475980 w 705916"/>
                  <a:gd name="connsiteY9" fmla="*/ 101358 h 705705"/>
                  <a:gd name="connsiteX10" fmla="*/ 456778 w 705916"/>
                  <a:gd name="connsiteY10" fmla="*/ 113034 h 705705"/>
                  <a:gd name="connsiteX11" fmla="*/ 452136 w 705916"/>
                  <a:gd name="connsiteY11" fmla="*/ 113315 h 705705"/>
                  <a:gd name="connsiteX12" fmla="*/ 449041 w 705916"/>
                  <a:gd name="connsiteY12" fmla="*/ 109939 h 705705"/>
                  <a:gd name="connsiteX13" fmla="*/ 428854 w 705916"/>
                  <a:gd name="connsiteY13" fmla="*/ 28276 h 705705"/>
                  <a:gd name="connsiteX14" fmla="*/ 412535 w 705916"/>
                  <a:gd name="connsiteY14" fmla="*/ 5979 h 705705"/>
                  <a:gd name="connsiteX15" fmla="*/ 392348 w 705916"/>
                  <a:gd name="connsiteY15" fmla="*/ 0 h 705705"/>
                  <a:gd name="connsiteX16" fmla="*/ 313569 w 705916"/>
                  <a:gd name="connsiteY16" fmla="*/ 0 h 705705"/>
                  <a:gd name="connsiteX17" fmla="*/ 277063 w 705916"/>
                  <a:gd name="connsiteY17" fmla="*/ 28276 h 705705"/>
                  <a:gd name="connsiteX18" fmla="*/ 257861 w 705916"/>
                  <a:gd name="connsiteY18" fmla="*/ 105789 h 705705"/>
                  <a:gd name="connsiteX19" fmla="*/ 256806 w 705916"/>
                  <a:gd name="connsiteY19" fmla="*/ 109939 h 705705"/>
                  <a:gd name="connsiteX20" fmla="*/ 253711 w 705916"/>
                  <a:gd name="connsiteY20" fmla="*/ 113315 h 705705"/>
                  <a:gd name="connsiteX21" fmla="*/ 249068 w 705916"/>
                  <a:gd name="connsiteY21" fmla="*/ 113034 h 705705"/>
                  <a:gd name="connsiteX22" fmla="*/ 180137 w 705916"/>
                  <a:gd name="connsiteY22" fmla="*/ 71605 h 705705"/>
                  <a:gd name="connsiteX23" fmla="*/ 177042 w 705916"/>
                  <a:gd name="connsiteY23" fmla="*/ 69776 h 705705"/>
                  <a:gd name="connsiteX24" fmla="*/ 131181 w 705916"/>
                  <a:gd name="connsiteY24" fmla="*/ 75473 h 705705"/>
                  <a:gd name="connsiteX25" fmla="*/ 75473 w 705916"/>
                  <a:gd name="connsiteY25" fmla="*/ 131181 h 705705"/>
                  <a:gd name="connsiteX26" fmla="*/ 69776 w 705916"/>
                  <a:gd name="connsiteY26" fmla="*/ 177042 h 705705"/>
                  <a:gd name="connsiteX27" fmla="*/ 113034 w 705916"/>
                  <a:gd name="connsiteY27" fmla="*/ 249069 h 705705"/>
                  <a:gd name="connsiteX28" fmla="*/ 113315 w 705916"/>
                  <a:gd name="connsiteY28" fmla="*/ 253711 h 705705"/>
                  <a:gd name="connsiteX29" fmla="*/ 109939 w 705916"/>
                  <a:gd name="connsiteY29" fmla="*/ 256806 h 705705"/>
                  <a:gd name="connsiteX30" fmla="*/ 28276 w 705916"/>
                  <a:gd name="connsiteY30" fmla="*/ 276993 h 705705"/>
                  <a:gd name="connsiteX31" fmla="*/ 0 w 705916"/>
                  <a:gd name="connsiteY31" fmla="*/ 313499 h 705705"/>
                  <a:gd name="connsiteX32" fmla="*/ 0 w 705916"/>
                  <a:gd name="connsiteY32" fmla="*/ 392278 h 705705"/>
                  <a:gd name="connsiteX33" fmla="*/ 28276 w 705916"/>
                  <a:gd name="connsiteY33" fmla="*/ 428783 h 705705"/>
                  <a:gd name="connsiteX34" fmla="*/ 109939 w 705916"/>
                  <a:gd name="connsiteY34" fmla="*/ 448970 h 705705"/>
                  <a:gd name="connsiteX35" fmla="*/ 113315 w 705916"/>
                  <a:gd name="connsiteY35" fmla="*/ 452065 h 705705"/>
                  <a:gd name="connsiteX36" fmla="*/ 113034 w 705916"/>
                  <a:gd name="connsiteY36" fmla="*/ 456708 h 705705"/>
                  <a:gd name="connsiteX37" fmla="*/ 69776 w 705916"/>
                  <a:gd name="connsiteY37" fmla="*/ 528734 h 705705"/>
                  <a:gd name="connsiteX38" fmla="*/ 75473 w 705916"/>
                  <a:gd name="connsiteY38" fmla="*/ 574595 h 705705"/>
                  <a:gd name="connsiteX39" fmla="*/ 131181 w 705916"/>
                  <a:gd name="connsiteY39" fmla="*/ 630303 h 705705"/>
                  <a:gd name="connsiteX40" fmla="*/ 166702 w 705916"/>
                  <a:gd name="connsiteY40" fmla="*/ 640150 h 705705"/>
                  <a:gd name="connsiteX41" fmla="*/ 177042 w 705916"/>
                  <a:gd name="connsiteY41" fmla="*/ 636000 h 705705"/>
                  <a:gd name="connsiteX42" fmla="*/ 249068 w 705916"/>
                  <a:gd name="connsiteY42" fmla="*/ 592742 h 705705"/>
                  <a:gd name="connsiteX43" fmla="*/ 253711 w 705916"/>
                  <a:gd name="connsiteY43" fmla="*/ 592461 h 705705"/>
                  <a:gd name="connsiteX44" fmla="*/ 256806 w 705916"/>
                  <a:gd name="connsiteY44" fmla="*/ 595837 h 705705"/>
                  <a:gd name="connsiteX45" fmla="*/ 260463 w 705916"/>
                  <a:gd name="connsiteY45" fmla="*/ 610327 h 705705"/>
                  <a:gd name="connsiteX46" fmla="*/ 277063 w 705916"/>
                  <a:gd name="connsiteY46" fmla="*/ 677430 h 705705"/>
                  <a:gd name="connsiteX47" fmla="*/ 313569 w 705916"/>
                  <a:gd name="connsiteY47" fmla="*/ 705706 h 705705"/>
                  <a:gd name="connsiteX48" fmla="*/ 392348 w 705916"/>
                  <a:gd name="connsiteY48" fmla="*/ 705706 h 705705"/>
                  <a:gd name="connsiteX49" fmla="*/ 428854 w 705916"/>
                  <a:gd name="connsiteY49" fmla="*/ 677430 h 705705"/>
                  <a:gd name="connsiteX50" fmla="*/ 449041 w 705916"/>
                  <a:gd name="connsiteY50" fmla="*/ 595767 h 705705"/>
                  <a:gd name="connsiteX51" fmla="*/ 452136 w 705916"/>
                  <a:gd name="connsiteY51" fmla="*/ 592391 h 705705"/>
                  <a:gd name="connsiteX52" fmla="*/ 456778 w 705916"/>
                  <a:gd name="connsiteY52" fmla="*/ 592672 h 705705"/>
                  <a:gd name="connsiteX53" fmla="*/ 478513 w 705916"/>
                  <a:gd name="connsiteY53" fmla="*/ 605896 h 705705"/>
                  <a:gd name="connsiteX54" fmla="*/ 528805 w 705916"/>
                  <a:gd name="connsiteY54" fmla="*/ 635930 h 705705"/>
                  <a:gd name="connsiteX55" fmla="*/ 556307 w 705916"/>
                  <a:gd name="connsiteY55" fmla="*/ 640080 h 705705"/>
                  <a:gd name="connsiteX56" fmla="*/ 574736 w 705916"/>
                  <a:gd name="connsiteY56" fmla="*/ 630233 h 705705"/>
                  <a:gd name="connsiteX57" fmla="*/ 630444 w 705916"/>
                  <a:gd name="connsiteY57" fmla="*/ 574525 h 705705"/>
                  <a:gd name="connsiteX58" fmla="*/ 636141 w 705916"/>
                  <a:gd name="connsiteY58" fmla="*/ 528664 h 705705"/>
                  <a:gd name="connsiteX59" fmla="*/ 592883 w 705916"/>
                  <a:gd name="connsiteY59" fmla="*/ 456637 h 705705"/>
                  <a:gd name="connsiteX60" fmla="*/ 592602 w 705916"/>
                  <a:gd name="connsiteY60" fmla="*/ 451995 h 705705"/>
                  <a:gd name="connsiteX61" fmla="*/ 595978 w 705916"/>
                  <a:gd name="connsiteY61" fmla="*/ 448900 h 705705"/>
                  <a:gd name="connsiteX62" fmla="*/ 677641 w 705916"/>
                  <a:gd name="connsiteY62" fmla="*/ 428713 h 705705"/>
                  <a:gd name="connsiteX63" fmla="*/ 705917 w 705916"/>
                  <a:gd name="connsiteY63" fmla="*/ 392207 h 705705"/>
                  <a:gd name="connsiteX64" fmla="*/ 705917 w 705916"/>
                  <a:gd name="connsiteY64" fmla="*/ 313428 h 705705"/>
                  <a:gd name="connsiteX65" fmla="*/ 677641 w 705916"/>
                  <a:gd name="connsiteY65" fmla="*/ 276923 h 705705"/>
                  <a:gd name="connsiteX66" fmla="*/ 265317 w 705916"/>
                  <a:gd name="connsiteY66" fmla="*/ 352958 h 705705"/>
                  <a:gd name="connsiteX67" fmla="*/ 352888 w 705916"/>
                  <a:gd name="connsiteY67" fmla="*/ 265387 h 705705"/>
                  <a:gd name="connsiteX68" fmla="*/ 384470 w 705916"/>
                  <a:gd name="connsiteY68" fmla="*/ 271366 h 705705"/>
                  <a:gd name="connsiteX69" fmla="*/ 440459 w 705916"/>
                  <a:gd name="connsiteY69" fmla="*/ 353029 h 705705"/>
                  <a:gd name="connsiteX70" fmla="*/ 352888 w 705916"/>
                  <a:gd name="connsiteY70" fmla="*/ 440600 h 705705"/>
                  <a:gd name="connsiteX71" fmla="*/ 351833 w 705916"/>
                  <a:gd name="connsiteY71" fmla="*/ 440600 h 705705"/>
                  <a:gd name="connsiteX72" fmla="*/ 265246 w 705916"/>
                  <a:gd name="connsiteY72" fmla="*/ 353029 h 70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05916" h="705705">
                    <a:moveTo>
                      <a:pt x="677641" y="276993"/>
                    </a:moveTo>
                    <a:lnTo>
                      <a:pt x="595978" y="256806"/>
                    </a:lnTo>
                    <a:cubicBezTo>
                      <a:pt x="593938" y="256032"/>
                      <a:pt x="592883" y="254485"/>
                      <a:pt x="592602" y="253711"/>
                    </a:cubicBezTo>
                    <a:cubicBezTo>
                      <a:pt x="592109" y="252656"/>
                      <a:pt x="591828" y="251108"/>
                      <a:pt x="592883" y="249069"/>
                    </a:cubicBezTo>
                    <a:lnTo>
                      <a:pt x="636141" y="177042"/>
                    </a:lnTo>
                    <a:cubicBezTo>
                      <a:pt x="644933" y="162271"/>
                      <a:pt x="642612" y="143350"/>
                      <a:pt x="630444" y="131181"/>
                    </a:cubicBezTo>
                    <a:lnTo>
                      <a:pt x="574736" y="75473"/>
                    </a:lnTo>
                    <a:cubicBezTo>
                      <a:pt x="573188" y="73926"/>
                      <a:pt x="571641" y="72589"/>
                      <a:pt x="569812" y="71605"/>
                    </a:cubicBezTo>
                    <a:cubicBezTo>
                      <a:pt x="557925" y="62812"/>
                      <a:pt x="541817" y="62039"/>
                      <a:pt x="528875" y="69776"/>
                    </a:cubicBezTo>
                    <a:lnTo>
                      <a:pt x="475980" y="101358"/>
                    </a:lnTo>
                    <a:lnTo>
                      <a:pt x="456778" y="113034"/>
                    </a:lnTo>
                    <a:cubicBezTo>
                      <a:pt x="454949" y="114089"/>
                      <a:pt x="453120" y="113808"/>
                      <a:pt x="452136" y="113315"/>
                    </a:cubicBezTo>
                    <a:cubicBezTo>
                      <a:pt x="451362" y="113034"/>
                      <a:pt x="449814" y="112049"/>
                      <a:pt x="449041" y="109939"/>
                    </a:cubicBezTo>
                    <a:lnTo>
                      <a:pt x="428854" y="28276"/>
                    </a:lnTo>
                    <a:cubicBezTo>
                      <a:pt x="426532" y="18710"/>
                      <a:pt x="420554" y="10902"/>
                      <a:pt x="412535" y="5979"/>
                    </a:cubicBezTo>
                    <a:cubicBezTo>
                      <a:pt x="406556" y="2110"/>
                      <a:pt x="399593" y="0"/>
                      <a:pt x="392348" y="0"/>
                    </a:cubicBezTo>
                    <a:lnTo>
                      <a:pt x="313569" y="0"/>
                    </a:lnTo>
                    <a:cubicBezTo>
                      <a:pt x="296195" y="0"/>
                      <a:pt x="281143" y="11676"/>
                      <a:pt x="277063" y="28276"/>
                    </a:cubicBezTo>
                    <a:lnTo>
                      <a:pt x="257861" y="105789"/>
                    </a:lnTo>
                    <a:lnTo>
                      <a:pt x="256806" y="109939"/>
                    </a:lnTo>
                    <a:cubicBezTo>
                      <a:pt x="256032" y="111979"/>
                      <a:pt x="254485" y="113034"/>
                      <a:pt x="253711" y="113315"/>
                    </a:cubicBezTo>
                    <a:cubicBezTo>
                      <a:pt x="252656" y="113808"/>
                      <a:pt x="251108" y="114089"/>
                      <a:pt x="249068" y="113034"/>
                    </a:cubicBezTo>
                    <a:lnTo>
                      <a:pt x="180137" y="71605"/>
                    </a:lnTo>
                    <a:lnTo>
                      <a:pt x="177042" y="69776"/>
                    </a:lnTo>
                    <a:cubicBezTo>
                      <a:pt x="162271" y="60983"/>
                      <a:pt x="143350" y="63305"/>
                      <a:pt x="131181" y="75473"/>
                    </a:cubicBezTo>
                    <a:lnTo>
                      <a:pt x="75473" y="131181"/>
                    </a:lnTo>
                    <a:cubicBezTo>
                      <a:pt x="63305" y="143350"/>
                      <a:pt x="60983" y="162271"/>
                      <a:pt x="69776" y="177042"/>
                    </a:cubicBezTo>
                    <a:lnTo>
                      <a:pt x="113034" y="249069"/>
                    </a:lnTo>
                    <a:cubicBezTo>
                      <a:pt x="114089" y="251108"/>
                      <a:pt x="113808" y="252726"/>
                      <a:pt x="113315" y="253711"/>
                    </a:cubicBezTo>
                    <a:cubicBezTo>
                      <a:pt x="113034" y="254485"/>
                      <a:pt x="112049" y="256032"/>
                      <a:pt x="109939" y="256806"/>
                    </a:cubicBezTo>
                    <a:lnTo>
                      <a:pt x="28276" y="276993"/>
                    </a:lnTo>
                    <a:cubicBezTo>
                      <a:pt x="11676" y="281143"/>
                      <a:pt x="0" y="296195"/>
                      <a:pt x="0" y="313499"/>
                    </a:cubicBezTo>
                    <a:lnTo>
                      <a:pt x="0" y="392278"/>
                    </a:lnTo>
                    <a:cubicBezTo>
                      <a:pt x="0" y="409651"/>
                      <a:pt x="11676" y="424704"/>
                      <a:pt x="28276" y="428783"/>
                    </a:cubicBezTo>
                    <a:lnTo>
                      <a:pt x="109939" y="448970"/>
                    </a:lnTo>
                    <a:cubicBezTo>
                      <a:pt x="111979" y="449744"/>
                      <a:pt x="113034" y="451292"/>
                      <a:pt x="113315" y="452065"/>
                    </a:cubicBezTo>
                    <a:cubicBezTo>
                      <a:pt x="113808" y="453120"/>
                      <a:pt x="114089" y="454668"/>
                      <a:pt x="113034" y="456708"/>
                    </a:cubicBezTo>
                    <a:lnTo>
                      <a:pt x="69776" y="528734"/>
                    </a:lnTo>
                    <a:cubicBezTo>
                      <a:pt x="60983" y="543505"/>
                      <a:pt x="63305" y="562145"/>
                      <a:pt x="75473" y="574595"/>
                    </a:cubicBezTo>
                    <a:lnTo>
                      <a:pt x="131181" y="630303"/>
                    </a:lnTo>
                    <a:cubicBezTo>
                      <a:pt x="140536" y="639658"/>
                      <a:pt x="154252" y="643245"/>
                      <a:pt x="166702" y="640150"/>
                    </a:cubicBezTo>
                    <a:cubicBezTo>
                      <a:pt x="170360" y="639377"/>
                      <a:pt x="173666" y="638111"/>
                      <a:pt x="177042" y="636000"/>
                    </a:cubicBezTo>
                    <a:lnTo>
                      <a:pt x="249068" y="592742"/>
                    </a:lnTo>
                    <a:cubicBezTo>
                      <a:pt x="251108" y="591687"/>
                      <a:pt x="252937" y="591969"/>
                      <a:pt x="253711" y="592461"/>
                    </a:cubicBezTo>
                    <a:cubicBezTo>
                      <a:pt x="254485" y="592742"/>
                      <a:pt x="256032" y="593727"/>
                      <a:pt x="256806" y="595837"/>
                    </a:cubicBezTo>
                    <a:lnTo>
                      <a:pt x="260463" y="610327"/>
                    </a:lnTo>
                    <a:lnTo>
                      <a:pt x="277063" y="677430"/>
                    </a:lnTo>
                    <a:cubicBezTo>
                      <a:pt x="281213" y="694030"/>
                      <a:pt x="296266" y="705706"/>
                      <a:pt x="313569" y="705706"/>
                    </a:cubicBezTo>
                    <a:lnTo>
                      <a:pt x="392348" y="705706"/>
                    </a:lnTo>
                    <a:cubicBezTo>
                      <a:pt x="409722" y="705706"/>
                      <a:pt x="424774" y="694030"/>
                      <a:pt x="428854" y="677430"/>
                    </a:cubicBezTo>
                    <a:lnTo>
                      <a:pt x="449041" y="595767"/>
                    </a:lnTo>
                    <a:cubicBezTo>
                      <a:pt x="449814" y="593727"/>
                      <a:pt x="451362" y="592672"/>
                      <a:pt x="452136" y="592391"/>
                    </a:cubicBezTo>
                    <a:cubicBezTo>
                      <a:pt x="453191" y="591898"/>
                      <a:pt x="454738" y="591617"/>
                      <a:pt x="456778" y="592672"/>
                    </a:cubicBezTo>
                    <a:lnTo>
                      <a:pt x="478513" y="605896"/>
                    </a:lnTo>
                    <a:lnTo>
                      <a:pt x="528805" y="635930"/>
                    </a:lnTo>
                    <a:cubicBezTo>
                      <a:pt x="537386" y="641135"/>
                      <a:pt x="547233" y="642401"/>
                      <a:pt x="556307" y="640080"/>
                    </a:cubicBezTo>
                    <a:cubicBezTo>
                      <a:pt x="563059" y="638814"/>
                      <a:pt x="569531" y="635438"/>
                      <a:pt x="574736" y="630233"/>
                    </a:cubicBezTo>
                    <a:lnTo>
                      <a:pt x="630444" y="574525"/>
                    </a:lnTo>
                    <a:cubicBezTo>
                      <a:pt x="642612" y="562075"/>
                      <a:pt x="644933" y="543435"/>
                      <a:pt x="636141" y="528664"/>
                    </a:cubicBezTo>
                    <a:lnTo>
                      <a:pt x="592883" y="456637"/>
                    </a:lnTo>
                    <a:cubicBezTo>
                      <a:pt x="591828" y="454598"/>
                      <a:pt x="592109" y="452980"/>
                      <a:pt x="592602" y="451995"/>
                    </a:cubicBezTo>
                    <a:cubicBezTo>
                      <a:pt x="592883" y="451221"/>
                      <a:pt x="593868" y="449674"/>
                      <a:pt x="595978" y="448900"/>
                    </a:cubicBezTo>
                    <a:lnTo>
                      <a:pt x="677641" y="428713"/>
                    </a:lnTo>
                    <a:cubicBezTo>
                      <a:pt x="694241" y="424563"/>
                      <a:pt x="705917" y="409511"/>
                      <a:pt x="705917" y="392207"/>
                    </a:cubicBezTo>
                    <a:lnTo>
                      <a:pt x="705917" y="313428"/>
                    </a:lnTo>
                    <a:cubicBezTo>
                      <a:pt x="705917" y="296055"/>
                      <a:pt x="694241" y="281002"/>
                      <a:pt x="677641" y="276923"/>
                    </a:cubicBezTo>
                    <a:close/>
                    <a:moveTo>
                      <a:pt x="265317" y="352958"/>
                    </a:moveTo>
                    <a:cubicBezTo>
                      <a:pt x="265317" y="304777"/>
                      <a:pt x="304706" y="265387"/>
                      <a:pt x="352888" y="265387"/>
                    </a:cubicBezTo>
                    <a:cubicBezTo>
                      <a:pt x="364002" y="265387"/>
                      <a:pt x="374623" y="267427"/>
                      <a:pt x="384470" y="271366"/>
                    </a:cubicBezTo>
                    <a:cubicBezTo>
                      <a:pt x="417107" y="284097"/>
                      <a:pt x="440459" y="315960"/>
                      <a:pt x="440459" y="353029"/>
                    </a:cubicBezTo>
                    <a:cubicBezTo>
                      <a:pt x="440459" y="401211"/>
                      <a:pt x="401070" y="440600"/>
                      <a:pt x="352888" y="440600"/>
                    </a:cubicBezTo>
                    <a:lnTo>
                      <a:pt x="351833" y="440600"/>
                    </a:lnTo>
                    <a:cubicBezTo>
                      <a:pt x="304144" y="440108"/>
                      <a:pt x="265246" y="400929"/>
                      <a:pt x="265246" y="353029"/>
                    </a:cubicBezTo>
                    <a:close/>
                  </a:path>
                </a:pathLst>
              </a:custGeom>
              <a:solidFill>
                <a:srgbClr val="5AC1FF"/>
              </a:solidFill>
              <a:ln w="0" cap="flat">
                <a:noFill/>
                <a:prstDash val="solid"/>
                <a:miter/>
              </a:ln>
            </p:spPr>
            <p:txBody>
              <a:bodyPr rtlCol="0" anchor="ctr"/>
              <a:lstStyle/>
              <a:p>
                <a:endParaRPr lang="en-US" noProof="0"/>
              </a:p>
            </p:txBody>
          </p:sp>
          <p:sp>
            <p:nvSpPr>
              <p:cNvPr id="693" name="Freeform: Shape 52">
                <a:extLst>
                  <a:ext uri="{FF2B5EF4-FFF2-40B4-BE49-F238E27FC236}">
                    <a16:creationId xmlns:a16="http://schemas.microsoft.com/office/drawing/2014/main" id="{57182919-22DA-9F3B-6B00-AD37C5E931D5}"/>
                  </a:ext>
                </a:extLst>
              </p:cNvPr>
              <p:cNvSpPr>
                <a:spLocks noGrp="1" noRot="1" noMove="1" noResize="1" noEditPoints="1" noAdjustHandles="1" noChangeArrowheads="1" noChangeShapeType="1"/>
              </p:cNvSpPr>
              <p:nvPr/>
            </p:nvSpPr>
            <p:spPr>
              <a:xfrm>
                <a:off x="5194747" y="4424394"/>
                <a:ext cx="9708" cy="134125"/>
              </a:xfrm>
              <a:custGeom>
                <a:avLst/>
                <a:gdLst>
                  <a:gd name="connsiteX0" fmla="*/ 16178 w 32355"/>
                  <a:gd name="connsiteY0" fmla="*/ 447001 h 447000"/>
                  <a:gd name="connsiteX1" fmla="*/ 0 w 32355"/>
                  <a:gd name="connsiteY1" fmla="*/ 430823 h 447000"/>
                  <a:gd name="connsiteX2" fmla="*/ 0 w 32355"/>
                  <a:gd name="connsiteY2" fmla="*/ 16178 h 447000"/>
                  <a:gd name="connsiteX3" fmla="*/ 16178 w 32355"/>
                  <a:gd name="connsiteY3" fmla="*/ 0 h 447000"/>
                  <a:gd name="connsiteX4" fmla="*/ 32356 w 32355"/>
                  <a:gd name="connsiteY4" fmla="*/ 16178 h 447000"/>
                  <a:gd name="connsiteX5" fmla="*/ 32356 w 32355"/>
                  <a:gd name="connsiteY5" fmla="*/ 430823 h 447000"/>
                  <a:gd name="connsiteX6" fmla="*/ 16178 w 32355"/>
                  <a:gd name="connsiteY6" fmla="*/ 447001 h 44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55" h="447000">
                    <a:moveTo>
                      <a:pt x="16178" y="447001"/>
                    </a:moveTo>
                    <a:cubicBezTo>
                      <a:pt x="7245" y="447001"/>
                      <a:pt x="0" y="439756"/>
                      <a:pt x="0" y="430823"/>
                    </a:cubicBezTo>
                    <a:lnTo>
                      <a:pt x="0" y="16178"/>
                    </a:lnTo>
                    <a:cubicBezTo>
                      <a:pt x="0" y="7245"/>
                      <a:pt x="7245" y="0"/>
                      <a:pt x="16178" y="0"/>
                    </a:cubicBezTo>
                    <a:cubicBezTo>
                      <a:pt x="25111" y="0"/>
                      <a:pt x="32356" y="7245"/>
                      <a:pt x="32356" y="16178"/>
                    </a:cubicBezTo>
                    <a:lnTo>
                      <a:pt x="32356" y="430823"/>
                    </a:lnTo>
                    <a:cubicBezTo>
                      <a:pt x="32356" y="439756"/>
                      <a:pt x="25111" y="447001"/>
                      <a:pt x="16178" y="447001"/>
                    </a:cubicBezTo>
                    <a:close/>
                  </a:path>
                </a:pathLst>
              </a:custGeom>
              <a:solidFill>
                <a:srgbClr val="121212"/>
              </a:solidFill>
              <a:ln w="0" cap="flat">
                <a:noFill/>
                <a:prstDash val="solid"/>
                <a:miter/>
              </a:ln>
            </p:spPr>
            <p:txBody>
              <a:bodyPr rtlCol="0" anchor="ctr"/>
              <a:lstStyle/>
              <a:p>
                <a:endParaRPr lang="en-US" noProof="0"/>
              </a:p>
            </p:txBody>
          </p:sp>
          <p:sp>
            <p:nvSpPr>
              <p:cNvPr id="694" name="Freeform: Shape 53">
                <a:extLst>
                  <a:ext uri="{FF2B5EF4-FFF2-40B4-BE49-F238E27FC236}">
                    <a16:creationId xmlns:a16="http://schemas.microsoft.com/office/drawing/2014/main" id="{0F017EDC-8DDA-A1A3-FDA3-2A40BD06F4EE}"/>
                  </a:ext>
                </a:extLst>
              </p:cNvPr>
              <p:cNvSpPr>
                <a:spLocks noGrp="1" noRot="1" noMove="1" noResize="1" noEditPoints="1" noAdjustHandles="1" noChangeArrowheads="1" noChangeShapeType="1"/>
              </p:cNvSpPr>
              <p:nvPr/>
            </p:nvSpPr>
            <p:spPr>
              <a:xfrm>
                <a:off x="5085868" y="4424385"/>
                <a:ext cx="56386" cy="134134"/>
              </a:xfrm>
              <a:custGeom>
                <a:avLst/>
                <a:gdLst>
                  <a:gd name="connsiteX0" fmla="*/ 16236 w 187919"/>
                  <a:gd name="connsiteY0" fmla="*/ 447031 h 447030"/>
                  <a:gd name="connsiteX1" fmla="*/ 10538 w 187919"/>
                  <a:gd name="connsiteY1" fmla="*/ 445975 h 447030"/>
                  <a:gd name="connsiteX2" fmla="*/ 1043 w 187919"/>
                  <a:gd name="connsiteY2" fmla="*/ 425155 h 447030"/>
                  <a:gd name="connsiteX3" fmla="*/ 156561 w 187919"/>
                  <a:gd name="connsiteY3" fmla="*/ 10510 h 447030"/>
                  <a:gd name="connsiteX4" fmla="*/ 177381 w 187919"/>
                  <a:gd name="connsiteY4" fmla="*/ 1014 h 447030"/>
                  <a:gd name="connsiteX5" fmla="*/ 186877 w 187919"/>
                  <a:gd name="connsiteY5" fmla="*/ 21835 h 447030"/>
                  <a:gd name="connsiteX6" fmla="*/ 31359 w 187919"/>
                  <a:gd name="connsiteY6" fmla="*/ 436480 h 447030"/>
                  <a:gd name="connsiteX7" fmla="*/ 16165 w 187919"/>
                  <a:gd name="connsiteY7" fmla="*/ 446960 h 44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919" h="447030">
                    <a:moveTo>
                      <a:pt x="16236" y="447031"/>
                    </a:moveTo>
                    <a:cubicBezTo>
                      <a:pt x="14337" y="447031"/>
                      <a:pt x="12437" y="446679"/>
                      <a:pt x="10538" y="445975"/>
                    </a:cubicBezTo>
                    <a:cubicBezTo>
                      <a:pt x="2168" y="442810"/>
                      <a:pt x="-2123" y="433526"/>
                      <a:pt x="1043" y="425155"/>
                    </a:cubicBezTo>
                    <a:lnTo>
                      <a:pt x="156561" y="10510"/>
                    </a:lnTo>
                    <a:cubicBezTo>
                      <a:pt x="159726" y="2140"/>
                      <a:pt x="169081" y="-2081"/>
                      <a:pt x="177381" y="1014"/>
                    </a:cubicBezTo>
                    <a:cubicBezTo>
                      <a:pt x="185751" y="4179"/>
                      <a:pt x="190042" y="13464"/>
                      <a:pt x="186877" y="21835"/>
                    </a:cubicBezTo>
                    <a:lnTo>
                      <a:pt x="31359" y="436480"/>
                    </a:lnTo>
                    <a:cubicBezTo>
                      <a:pt x="28897" y="442951"/>
                      <a:pt x="22707" y="446960"/>
                      <a:pt x="16165" y="446960"/>
                    </a:cubicBezTo>
                    <a:close/>
                  </a:path>
                </a:pathLst>
              </a:custGeom>
              <a:solidFill>
                <a:srgbClr val="121212"/>
              </a:solidFill>
              <a:ln w="0" cap="flat">
                <a:noFill/>
                <a:prstDash val="solid"/>
                <a:miter/>
              </a:ln>
            </p:spPr>
            <p:txBody>
              <a:bodyPr rtlCol="0" anchor="ctr"/>
              <a:lstStyle/>
              <a:p>
                <a:endParaRPr lang="en-US" noProof="0"/>
              </a:p>
            </p:txBody>
          </p:sp>
          <p:sp>
            <p:nvSpPr>
              <p:cNvPr id="695" name="Freeform: Shape 54">
                <a:extLst>
                  <a:ext uri="{FF2B5EF4-FFF2-40B4-BE49-F238E27FC236}">
                    <a16:creationId xmlns:a16="http://schemas.microsoft.com/office/drawing/2014/main" id="{D5667CDF-2A51-6602-39BA-C85EE5E8CEEC}"/>
                  </a:ext>
                </a:extLst>
              </p:cNvPr>
              <p:cNvSpPr>
                <a:spLocks noGrp="1" noRot="1" noMove="1" noResize="1" noEditPoints="1" noAdjustHandles="1" noChangeArrowheads="1" noChangeShapeType="1"/>
              </p:cNvSpPr>
              <p:nvPr/>
            </p:nvSpPr>
            <p:spPr>
              <a:xfrm>
                <a:off x="5256928" y="4424398"/>
                <a:ext cx="56386" cy="134142"/>
              </a:xfrm>
              <a:custGeom>
                <a:avLst/>
                <a:gdLst>
                  <a:gd name="connsiteX0" fmla="*/ 171754 w 187919"/>
                  <a:gd name="connsiteY0" fmla="*/ 446989 h 447058"/>
                  <a:gd name="connsiteX1" fmla="*/ 156561 w 187919"/>
                  <a:gd name="connsiteY1" fmla="*/ 436508 h 447058"/>
                  <a:gd name="connsiteX2" fmla="*/ 1043 w 187919"/>
                  <a:gd name="connsiteY2" fmla="*/ 21863 h 447058"/>
                  <a:gd name="connsiteX3" fmla="*/ 10538 w 187919"/>
                  <a:gd name="connsiteY3" fmla="*/ 1043 h 447058"/>
                  <a:gd name="connsiteX4" fmla="*/ 31359 w 187919"/>
                  <a:gd name="connsiteY4" fmla="*/ 10538 h 447058"/>
                  <a:gd name="connsiteX5" fmla="*/ 186877 w 187919"/>
                  <a:gd name="connsiteY5" fmla="*/ 425184 h 447058"/>
                  <a:gd name="connsiteX6" fmla="*/ 177381 w 187919"/>
                  <a:gd name="connsiteY6" fmla="*/ 446004 h 447058"/>
                  <a:gd name="connsiteX7" fmla="*/ 171684 w 187919"/>
                  <a:gd name="connsiteY7" fmla="*/ 447059 h 44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919" h="447058">
                    <a:moveTo>
                      <a:pt x="171754" y="446989"/>
                    </a:moveTo>
                    <a:cubicBezTo>
                      <a:pt x="165213" y="446989"/>
                      <a:pt x="159023" y="442979"/>
                      <a:pt x="156561" y="436508"/>
                    </a:cubicBezTo>
                    <a:lnTo>
                      <a:pt x="1043" y="21863"/>
                    </a:lnTo>
                    <a:cubicBezTo>
                      <a:pt x="-2123" y="13493"/>
                      <a:pt x="2168" y="4138"/>
                      <a:pt x="10538" y="1043"/>
                    </a:cubicBezTo>
                    <a:cubicBezTo>
                      <a:pt x="18979" y="-2123"/>
                      <a:pt x="28264" y="2168"/>
                      <a:pt x="31359" y="10538"/>
                    </a:cubicBezTo>
                    <a:lnTo>
                      <a:pt x="186877" y="425184"/>
                    </a:lnTo>
                    <a:cubicBezTo>
                      <a:pt x="190042" y="433554"/>
                      <a:pt x="185752" y="442909"/>
                      <a:pt x="177381" y="446004"/>
                    </a:cubicBezTo>
                    <a:cubicBezTo>
                      <a:pt x="175482" y="446707"/>
                      <a:pt x="173583" y="447059"/>
                      <a:pt x="171684" y="447059"/>
                    </a:cubicBezTo>
                    <a:close/>
                  </a:path>
                </a:pathLst>
              </a:custGeom>
              <a:solidFill>
                <a:srgbClr val="121212"/>
              </a:solidFill>
              <a:ln w="0" cap="flat">
                <a:noFill/>
                <a:prstDash val="solid"/>
                <a:miter/>
              </a:ln>
            </p:spPr>
            <p:txBody>
              <a:bodyPr rtlCol="0" anchor="ctr"/>
              <a:lstStyle/>
              <a:p>
                <a:endParaRPr lang="en-US" noProof="0"/>
              </a:p>
            </p:txBody>
          </p:sp>
          <p:sp>
            <p:nvSpPr>
              <p:cNvPr id="696" name="Freeform: Shape 55">
                <a:extLst>
                  <a:ext uri="{FF2B5EF4-FFF2-40B4-BE49-F238E27FC236}">
                    <a16:creationId xmlns:a16="http://schemas.microsoft.com/office/drawing/2014/main" id="{8FE265FA-7459-08A2-0B69-CAFA0CAAFC04}"/>
                  </a:ext>
                </a:extLst>
              </p:cNvPr>
              <p:cNvSpPr>
                <a:spLocks noGrp="1" noRot="1" noMove="1" noResize="1" noEditPoints="1" noAdjustHandles="1" noChangeArrowheads="1" noChangeShapeType="1"/>
              </p:cNvSpPr>
              <p:nvPr/>
            </p:nvSpPr>
            <p:spPr>
              <a:xfrm>
                <a:off x="4992557" y="4144452"/>
                <a:ext cx="414068" cy="289672"/>
              </a:xfrm>
              <a:custGeom>
                <a:avLst/>
                <a:gdLst>
                  <a:gd name="connsiteX0" fmla="*/ 1337908 w 1379970"/>
                  <a:gd name="connsiteY0" fmla="*/ 965325 h 965395"/>
                  <a:gd name="connsiteX1" fmla="*/ 42133 w 1379970"/>
                  <a:gd name="connsiteY1" fmla="*/ 965325 h 965395"/>
                  <a:gd name="connsiteX2" fmla="*/ 0 w 1379970"/>
                  <a:gd name="connsiteY2" fmla="*/ 923192 h 965395"/>
                  <a:gd name="connsiteX3" fmla="*/ 0 w 1379970"/>
                  <a:gd name="connsiteY3" fmla="*/ 42133 h 965395"/>
                  <a:gd name="connsiteX4" fmla="*/ 42133 w 1379970"/>
                  <a:gd name="connsiteY4" fmla="*/ 0 h 965395"/>
                  <a:gd name="connsiteX5" fmla="*/ 1337838 w 1379970"/>
                  <a:gd name="connsiteY5" fmla="*/ 0 h 965395"/>
                  <a:gd name="connsiteX6" fmla="*/ 1379970 w 1379970"/>
                  <a:gd name="connsiteY6" fmla="*/ 42133 h 965395"/>
                  <a:gd name="connsiteX7" fmla="*/ 1379970 w 1379970"/>
                  <a:gd name="connsiteY7" fmla="*/ 923263 h 965395"/>
                  <a:gd name="connsiteX8" fmla="*/ 1337838 w 1379970"/>
                  <a:gd name="connsiteY8" fmla="*/ 965395 h 965395"/>
                  <a:gd name="connsiteX9" fmla="*/ 42133 w 1379970"/>
                  <a:gd name="connsiteY9" fmla="*/ 32426 h 965395"/>
                  <a:gd name="connsiteX10" fmla="*/ 32426 w 1379970"/>
                  <a:gd name="connsiteY10" fmla="*/ 42133 h 965395"/>
                  <a:gd name="connsiteX11" fmla="*/ 32426 w 1379970"/>
                  <a:gd name="connsiteY11" fmla="*/ 923263 h 965395"/>
                  <a:gd name="connsiteX12" fmla="*/ 42133 w 1379970"/>
                  <a:gd name="connsiteY12" fmla="*/ 932969 h 965395"/>
                  <a:gd name="connsiteX13" fmla="*/ 1337838 w 1379970"/>
                  <a:gd name="connsiteY13" fmla="*/ 932969 h 965395"/>
                  <a:gd name="connsiteX14" fmla="*/ 1347544 w 1379970"/>
                  <a:gd name="connsiteY14" fmla="*/ 923263 h 965395"/>
                  <a:gd name="connsiteX15" fmla="*/ 1347544 w 1379970"/>
                  <a:gd name="connsiteY15" fmla="*/ 42133 h 965395"/>
                  <a:gd name="connsiteX16" fmla="*/ 1337838 w 1379970"/>
                  <a:gd name="connsiteY16" fmla="*/ 32426 h 965395"/>
                  <a:gd name="connsiteX17" fmla="*/ 42133 w 1379970"/>
                  <a:gd name="connsiteY17" fmla="*/ 32426 h 96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9970" h="965395">
                    <a:moveTo>
                      <a:pt x="1337908" y="965325"/>
                    </a:moveTo>
                    <a:lnTo>
                      <a:pt x="42133" y="965325"/>
                    </a:lnTo>
                    <a:cubicBezTo>
                      <a:pt x="18921" y="965325"/>
                      <a:pt x="0" y="946474"/>
                      <a:pt x="0" y="923192"/>
                    </a:cubicBezTo>
                    <a:lnTo>
                      <a:pt x="0" y="42133"/>
                    </a:lnTo>
                    <a:cubicBezTo>
                      <a:pt x="70" y="18921"/>
                      <a:pt x="18921" y="0"/>
                      <a:pt x="42133" y="0"/>
                    </a:cubicBezTo>
                    <a:lnTo>
                      <a:pt x="1337838" y="0"/>
                    </a:lnTo>
                    <a:cubicBezTo>
                      <a:pt x="1361049" y="0"/>
                      <a:pt x="1379970" y="18851"/>
                      <a:pt x="1379970" y="42133"/>
                    </a:cubicBezTo>
                    <a:lnTo>
                      <a:pt x="1379970" y="923263"/>
                    </a:lnTo>
                    <a:cubicBezTo>
                      <a:pt x="1379970" y="946474"/>
                      <a:pt x="1361049" y="965395"/>
                      <a:pt x="1337838" y="965395"/>
                    </a:cubicBezTo>
                    <a:close/>
                    <a:moveTo>
                      <a:pt x="42133" y="32426"/>
                    </a:moveTo>
                    <a:cubicBezTo>
                      <a:pt x="36787" y="32426"/>
                      <a:pt x="32426" y="36787"/>
                      <a:pt x="32426" y="42133"/>
                    </a:cubicBezTo>
                    <a:lnTo>
                      <a:pt x="32426" y="923263"/>
                    </a:lnTo>
                    <a:cubicBezTo>
                      <a:pt x="32426" y="928608"/>
                      <a:pt x="36787" y="932969"/>
                      <a:pt x="42133" y="932969"/>
                    </a:cubicBezTo>
                    <a:lnTo>
                      <a:pt x="1337838" y="932969"/>
                    </a:lnTo>
                    <a:cubicBezTo>
                      <a:pt x="1343183" y="932969"/>
                      <a:pt x="1347544" y="928608"/>
                      <a:pt x="1347544" y="923263"/>
                    </a:cubicBezTo>
                    <a:lnTo>
                      <a:pt x="1347544" y="42133"/>
                    </a:lnTo>
                    <a:cubicBezTo>
                      <a:pt x="1347544" y="36787"/>
                      <a:pt x="1343183" y="32426"/>
                      <a:pt x="1337838" y="32426"/>
                    </a:cubicBezTo>
                    <a:lnTo>
                      <a:pt x="42133" y="32426"/>
                    </a:lnTo>
                    <a:close/>
                  </a:path>
                </a:pathLst>
              </a:custGeom>
              <a:solidFill>
                <a:srgbClr val="121212"/>
              </a:solidFill>
              <a:ln w="0" cap="flat">
                <a:noFill/>
                <a:prstDash val="solid"/>
                <a:miter/>
              </a:ln>
            </p:spPr>
            <p:txBody>
              <a:bodyPr rtlCol="0" anchor="ctr"/>
              <a:lstStyle/>
              <a:p>
                <a:endParaRPr lang="en-US" noProof="0"/>
              </a:p>
            </p:txBody>
          </p:sp>
          <p:grpSp>
            <p:nvGrpSpPr>
              <p:cNvPr id="697" name="Graphic 4">
                <a:extLst>
                  <a:ext uri="{FF2B5EF4-FFF2-40B4-BE49-F238E27FC236}">
                    <a16:creationId xmlns:a16="http://schemas.microsoft.com/office/drawing/2014/main" id="{10A04866-1A97-DF68-7932-05772BE7FFD8}"/>
                  </a:ext>
                </a:extLst>
              </p:cNvPr>
              <p:cNvGrpSpPr>
                <a:grpSpLocks noGrp="1" noUngrp="1" noRot="1" noMove="1" noResize="1"/>
              </p:cNvGrpSpPr>
              <p:nvPr/>
            </p:nvGrpSpPr>
            <p:grpSpPr>
              <a:xfrm>
                <a:off x="5155913" y="4183391"/>
                <a:ext cx="211814" cy="211751"/>
                <a:chOff x="1190666" y="1497857"/>
                <a:chExt cx="705916" cy="705705"/>
              </a:xfrm>
              <a:solidFill>
                <a:srgbClr val="121212"/>
              </a:solidFill>
            </p:grpSpPr>
            <p:sp>
              <p:nvSpPr>
                <p:cNvPr id="200" name="Freeform: Shape 57">
                  <a:extLst>
                    <a:ext uri="{FF2B5EF4-FFF2-40B4-BE49-F238E27FC236}">
                      <a16:creationId xmlns:a16="http://schemas.microsoft.com/office/drawing/2014/main" id="{05B705B7-D7C4-FEDD-841C-CADA6A217175}"/>
                    </a:ext>
                  </a:extLst>
                </p:cNvPr>
                <p:cNvSpPr>
                  <a:spLocks noGrp="1" noRot="1" noMove="1" noResize="1" noEditPoints="1" noAdjustHandles="1" noChangeArrowheads="1" noChangeShapeType="1"/>
                </p:cNvSpPr>
                <p:nvPr/>
              </p:nvSpPr>
              <p:spPr>
                <a:xfrm>
                  <a:off x="1190666" y="1497857"/>
                  <a:ext cx="705916" cy="705705"/>
                </a:xfrm>
                <a:custGeom>
                  <a:avLst/>
                  <a:gdLst>
                    <a:gd name="connsiteX0" fmla="*/ 677641 w 705916"/>
                    <a:gd name="connsiteY0" fmla="*/ 276993 h 705705"/>
                    <a:gd name="connsiteX1" fmla="*/ 595978 w 705916"/>
                    <a:gd name="connsiteY1" fmla="*/ 256806 h 705705"/>
                    <a:gd name="connsiteX2" fmla="*/ 592602 w 705916"/>
                    <a:gd name="connsiteY2" fmla="*/ 253711 h 705705"/>
                    <a:gd name="connsiteX3" fmla="*/ 592883 w 705916"/>
                    <a:gd name="connsiteY3" fmla="*/ 249069 h 705705"/>
                    <a:gd name="connsiteX4" fmla="*/ 636141 w 705916"/>
                    <a:gd name="connsiteY4" fmla="*/ 177042 h 705705"/>
                    <a:gd name="connsiteX5" fmla="*/ 630444 w 705916"/>
                    <a:gd name="connsiteY5" fmla="*/ 131181 h 705705"/>
                    <a:gd name="connsiteX6" fmla="*/ 574736 w 705916"/>
                    <a:gd name="connsiteY6" fmla="*/ 75473 h 705705"/>
                    <a:gd name="connsiteX7" fmla="*/ 569812 w 705916"/>
                    <a:gd name="connsiteY7" fmla="*/ 71605 h 705705"/>
                    <a:gd name="connsiteX8" fmla="*/ 528875 w 705916"/>
                    <a:gd name="connsiteY8" fmla="*/ 69776 h 705705"/>
                    <a:gd name="connsiteX9" fmla="*/ 475980 w 705916"/>
                    <a:gd name="connsiteY9" fmla="*/ 101358 h 705705"/>
                    <a:gd name="connsiteX10" fmla="*/ 456778 w 705916"/>
                    <a:gd name="connsiteY10" fmla="*/ 113034 h 705705"/>
                    <a:gd name="connsiteX11" fmla="*/ 452136 w 705916"/>
                    <a:gd name="connsiteY11" fmla="*/ 113315 h 705705"/>
                    <a:gd name="connsiteX12" fmla="*/ 449041 w 705916"/>
                    <a:gd name="connsiteY12" fmla="*/ 109939 h 705705"/>
                    <a:gd name="connsiteX13" fmla="*/ 428854 w 705916"/>
                    <a:gd name="connsiteY13" fmla="*/ 28276 h 705705"/>
                    <a:gd name="connsiteX14" fmla="*/ 412535 w 705916"/>
                    <a:gd name="connsiteY14" fmla="*/ 5979 h 705705"/>
                    <a:gd name="connsiteX15" fmla="*/ 392348 w 705916"/>
                    <a:gd name="connsiteY15" fmla="*/ 0 h 705705"/>
                    <a:gd name="connsiteX16" fmla="*/ 313569 w 705916"/>
                    <a:gd name="connsiteY16" fmla="*/ 0 h 705705"/>
                    <a:gd name="connsiteX17" fmla="*/ 277063 w 705916"/>
                    <a:gd name="connsiteY17" fmla="*/ 28276 h 705705"/>
                    <a:gd name="connsiteX18" fmla="*/ 257861 w 705916"/>
                    <a:gd name="connsiteY18" fmla="*/ 105789 h 705705"/>
                    <a:gd name="connsiteX19" fmla="*/ 256806 w 705916"/>
                    <a:gd name="connsiteY19" fmla="*/ 109939 h 705705"/>
                    <a:gd name="connsiteX20" fmla="*/ 253711 w 705916"/>
                    <a:gd name="connsiteY20" fmla="*/ 113315 h 705705"/>
                    <a:gd name="connsiteX21" fmla="*/ 249068 w 705916"/>
                    <a:gd name="connsiteY21" fmla="*/ 113034 h 705705"/>
                    <a:gd name="connsiteX22" fmla="*/ 180137 w 705916"/>
                    <a:gd name="connsiteY22" fmla="*/ 71605 h 705705"/>
                    <a:gd name="connsiteX23" fmla="*/ 177042 w 705916"/>
                    <a:gd name="connsiteY23" fmla="*/ 69776 h 705705"/>
                    <a:gd name="connsiteX24" fmla="*/ 131181 w 705916"/>
                    <a:gd name="connsiteY24" fmla="*/ 75473 h 705705"/>
                    <a:gd name="connsiteX25" fmla="*/ 75473 w 705916"/>
                    <a:gd name="connsiteY25" fmla="*/ 131181 h 705705"/>
                    <a:gd name="connsiteX26" fmla="*/ 69776 w 705916"/>
                    <a:gd name="connsiteY26" fmla="*/ 177042 h 705705"/>
                    <a:gd name="connsiteX27" fmla="*/ 113034 w 705916"/>
                    <a:gd name="connsiteY27" fmla="*/ 249069 h 705705"/>
                    <a:gd name="connsiteX28" fmla="*/ 113315 w 705916"/>
                    <a:gd name="connsiteY28" fmla="*/ 253711 h 705705"/>
                    <a:gd name="connsiteX29" fmla="*/ 109939 w 705916"/>
                    <a:gd name="connsiteY29" fmla="*/ 256806 h 705705"/>
                    <a:gd name="connsiteX30" fmla="*/ 28276 w 705916"/>
                    <a:gd name="connsiteY30" fmla="*/ 276993 h 705705"/>
                    <a:gd name="connsiteX31" fmla="*/ 0 w 705916"/>
                    <a:gd name="connsiteY31" fmla="*/ 313499 h 705705"/>
                    <a:gd name="connsiteX32" fmla="*/ 0 w 705916"/>
                    <a:gd name="connsiteY32" fmla="*/ 392278 h 705705"/>
                    <a:gd name="connsiteX33" fmla="*/ 28276 w 705916"/>
                    <a:gd name="connsiteY33" fmla="*/ 428783 h 705705"/>
                    <a:gd name="connsiteX34" fmla="*/ 109939 w 705916"/>
                    <a:gd name="connsiteY34" fmla="*/ 448970 h 705705"/>
                    <a:gd name="connsiteX35" fmla="*/ 113315 w 705916"/>
                    <a:gd name="connsiteY35" fmla="*/ 452065 h 705705"/>
                    <a:gd name="connsiteX36" fmla="*/ 113034 w 705916"/>
                    <a:gd name="connsiteY36" fmla="*/ 456708 h 705705"/>
                    <a:gd name="connsiteX37" fmla="*/ 69776 w 705916"/>
                    <a:gd name="connsiteY37" fmla="*/ 528734 h 705705"/>
                    <a:gd name="connsiteX38" fmla="*/ 75473 w 705916"/>
                    <a:gd name="connsiteY38" fmla="*/ 574595 h 705705"/>
                    <a:gd name="connsiteX39" fmla="*/ 131181 w 705916"/>
                    <a:gd name="connsiteY39" fmla="*/ 630303 h 705705"/>
                    <a:gd name="connsiteX40" fmla="*/ 166702 w 705916"/>
                    <a:gd name="connsiteY40" fmla="*/ 640150 h 705705"/>
                    <a:gd name="connsiteX41" fmla="*/ 177042 w 705916"/>
                    <a:gd name="connsiteY41" fmla="*/ 636000 h 705705"/>
                    <a:gd name="connsiteX42" fmla="*/ 249068 w 705916"/>
                    <a:gd name="connsiteY42" fmla="*/ 592742 h 705705"/>
                    <a:gd name="connsiteX43" fmla="*/ 253711 w 705916"/>
                    <a:gd name="connsiteY43" fmla="*/ 592461 h 705705"/>
                    <a:gd name="connsiteX44" fmla="*/ 256806 w 705916"/>
                    <a:gd name="connsiteY44" fmla="*/ 595837 h 705705"/>
                    <a:gd name="connsiteX45" fmla="*/ 260463 w 705916"/>
                    <a:gd name="connsiteY45" fmla="*/ 610327 h 705705"/>
                    <a:gd name="connsiteX46" fmla="*/ 277063 w 705916"/>
                    <a:gd name="connsiteY46" fmla="*/ 677430 h 705705"/>
                    <a:gd name="connsiteX47" fmla="*/ 313569 w 705916"/>
                    <a:gd name="connsiteY47" fmla="*/ 705706 h 705705"/>
                    <a:gd name="connsiteX48" fmla="*/ 392348 w 705916"/>
                    <a:gd name="connsiteY48" fmla="*/ 705706 h 705705"/>
                    <a:gd name="connsiteX49" fmla="*/ 428854 w 705916"/>
                    <a:gd name="connsiteY49" fmla="*/ 677430 h 705705"/>
                    <a:gd name="connsiteX50" fmla="*/ 449041 w 705916"/>
                    <a:gd name="connsiteY50" fmla="*/ 595767 h 705705"/>
                    <a:gd name="connsiteX51" fmla="*/ 452136 w 705916"/>
                    <a:gd name="connsiteY51" fmla="*/ 592391 h 705705"/>
                    <a:gd name="connsiteX52" fmla="*/ 456778 w 705916"/>
                    <a:gd name="connsiteY52" fmla="*/ 592672 h 705705"/>
                    <a:gd name="connsiteX53" fmla="*/ 478513 w 705916"/>
                    <a:gd name="connsiteY53" fmla="*/ 605896 h 705705"/>
                    <a:gd name="connsiteX54" fmla="*/ 528805 w 705916"/>
                    <a:gd name="connsiteY54" fmla="*/ 635930 h 705705"/>
                    <a:gd name="connsiteX55" fmla="*/ 556307 w 705916"/>
                    <a:gd name="connsiteY55" fmla="*/ 640080 h 705705"/>
                    <a:gd name="connsiteX56" fmla="*/ 574736 w 705916"/>
                    <a:gd name="connsiteY56" fmla="*/ 630233 h 705705"/>
                    <a:gd name="connsiteX57" fmla="*/ 630444 w 705916"/>
                    <a:gd name="connsiteY57" fmla="*/ 574525 h 705705"/>
                    <a:gd name="connsiteX58" fmla="*/ 636141 w 705916"/>
                    <a:gd name="connsiteY58" fmla="*/ 528664 h 705705"/>
                    <a:gd name="connsiteX59" fmla="*/ 592883 w 705916"/>
                    <a:gd name="connsiteY59" fmla="*/ 456637 h 705705"/>
                    <a:gd name="connsiteX60" fmla="*/ 592602 w 705916"/>
                    <a:gd name="connsiteY60" fmla="*/ 451995 h 705705"/>
                    <a:gd name="connsiteX61" fmla="*/ 595978 w 705916"/>
                    <a:gd name="connsiteY61" fmla="*/ 448900 h 705705"/>
                    <a:gd name="connsiteX62" fmla="*/ 677641 w 705916"/>
                    <a:gd name="connsiteY62" fmla="*/ 428713 h 705705"/>
                    <a:gd name="connsiteX63" fmla="*/ 705917 w 705916"/>
                    <a:gd name="connsiteY63" fmla="*/ 392207 h 705705"/>
                    <a:gd name="connsiteX64" fmla="*/ 705917 w 705916"/>
                    <a:gd name="connsiteY64" fmla="*/ 313428 h 705705"/>
                    <a:gd name="connsiteX65" fmla="*/ 677641 w 705916"/>
                    <a:gd name="connsiteY65" fmla="*/ 276923 h 705705"/>
                    <a:gd name="connsiteX66" fmla="*/ 673772 w 705916"/>
                    <a:gd name="connsiteY66" fmla="*/ 392348 h 705705"/>
                    <a:gd name="connsiteX67" fmla="*/ 669622 w 705916"/>
                    <a:gd name="connsiteY67" fmla="*/ 397553 h 705705"/>
                    <a:gd name="connsiteX68" fmla="*/ 588241 w 705916"/>
                    <a:gd name="connsiteY68" fmla="*/ 417740 h 705705"/>
                    <a:gd name="connsiteX69" fmla="*/ 562567 w 705916"/>
                    <a:gd name="connsiteY69" fmla="*/ 439756 h 705705"/>
                    <a:gd name="connsiteX70" fmla="*/ 565170 w 705916"/>
                    <a:gd name="connsiteY70" fmla="*/ 473448 h 705705"/>
                    <a:gd name="connsiteX71" fmla="*/ 608428 w 705916"/>
                    <a:gd name="connsiteY71" fmla="*/ 545475 h 705705"/>
                    <a:gd name="connsiteX72" fmla="*/ 607654 w 705916"/>
                    <a:gd name="connsiteY72" fmla="*/ 551665 h 705705"/>
                    <a:gd name="connsiteX73" fmla="*/ 551665 w 705916"/>
                    <a:gd name="connsiteY73" fmla="*/ 607654 h 705705"/>
                    <a:gd name="connsiteX74" fmla="*/ 545475 w 705916"/>
                    <a:gd name="connsiteY74" fmla="*/ 608428 h 705705"/>
                    <a:gd name="connsiteX75" fmla="*/ 473448 w 705916"/>
                    <a:gd name="connsiteY75" fmla="*/ 565170 h 705705"/>
                    <a:gd name="connsiteX76" fmla="*/ 439756 w 705916"/>
                    <a:gd name="connsiteY76" fmla="*/ 562567 h 705705"/>
                    <a:gd name="connsiteX77" fmla="*/ 417740 w 705916"/>
                    <a:gd name="connsiteY77" fmla="*/ 588241 h 705705"/>
                    <a:gd name="connsiteX78" fmla="*/ 397553 w 705916"/>
                    <a:gd name="connsiteY78" fmla="*/ 669622 h 705705"/>
                    <a:gd name="connsiteX79" fmla="*/ 392348 w 705916"/>
                    <a:gd name="connsiteY79" fmla="*/ 673772 h 705705"/>
                    <a:gd name="connsiteX80" fmla="*/ 313569 w 705916"/>
                    <a:gd name="connsiteY80" fmla="*/ 673772 h 705705"/>
                    <a:gd name="connsiteX81" fmla="*/ 308364 w 705916"/>
                    <a:gd name="connsiteY81" fmla="*/ 669622 h 705705"/>
                    <a:gd name="connsiteX82" fmla="*/ 288177 w 705916"/>
                    <a:gd name="connsiteY82" fmla="*/ 588241 h 705705"/>
                    <a:gd name="connsiteX83" fmla="*/ 266161 w 705916"/>
                    <a:gd name="connsiteY83" fmla="*/ 562567 h 705705"/>
                    <a:gd name="connsiteX84" fmla="*/ 251671 w 705916"/>
                    <a:gd name="connsiteY84" fmla="*/ 559683 h 705705"/>
                    <a:gd name="connsiteX85" fmla="*/ 232469 w 705916"/>
                    <a:gd name="connsiteY85" fmla="*/ 565099 h 705705"/>
                    <a:gd name="connsiteX86" fmla="*/ 160442 w 705916"/>
                    <a:gd name="connsiteY86" fmla="*/ 608357 h 705705"/>
                    <a:gd name="connsiteX87" fmla="*/ 154252 w 705916"/>
                    <a:gd name="connsiteY87" fmla="*/ 607584 h 705705"/>
                    <a:gd name="connsiteX88" fmla="*/ 98263 w 705916"/>
                    <a:gd name="connsiteY88" fmla="*/ 551594 h 705705"/>
                    <a:gd name="connsiteX89" fmla="*/ 97489 w 705916"/>
                    <a:gd name="connsiteY89" fmla="*/ 545404 h 705705"/>
                    <a:gd name="connsiteX90" fmla="*/ 140747 w 705916"/>
                    <a:gd name="connsiteY90" fmla="*/ 473378 h 705705"/>
                    <a:gd name="connsiteX91" fmla="*/ 143350 w 705916"/>
                    <a:gd name="connsiteY91" fmla="*/ 439686 h 705705"/>
                    <a:gd name="connsiteX92" fmla="*/ 117676 w 705916"/>
                    <a:gd name="connsiteY92" fmla="*/ 417670 h 705705"/>
                    <a:gd name="connsiteX93" fmla="*/ 36013 w 705916"/>
                    <a:gd name="connsiteY93" fmla="*/ 397483 h 705705"/>
                    <a:gd name="connsiteX94" fmla="*/ 32145 w 705916"/>
                    <a:gd name="connsiteY94" fmla="*/ 392278 h 705705"/>
                    <a:gd name="connsiteX95" fmla="*/ 32145 w 705916"/>
                    <a:gd name="connsiteY95" fmla="*/ 313499 h 705705"/>
                    <a:gd name="connsiteX96" fmla="*/ 36013 w 705916"/>
                    <a:gd name="connsiteY96" fmla="*/ 308293 h 705705"/>
                    <a:gd name="connsiteX97" fmla="*/ 117676 w 705916"/>
                    <a:gd name="connsiteY97" fmla="*/ 288106 h 705705"/>
                    <a:gd name="connsiteX98" fmla="*/ 143350 w 705916"/>
                    <a:gd name="connsiteY98" fmla="*/ 266090 h 705705"/>
                    <a:gd name="connsiteX99" fmla="*/ 140747 w 705916"/>
                    <a:gd name="connsiteY99" fmla="*/ 232398 h 705705"/>
                    <a:gd name="connsiteX100" fmla="*/ 97489 w 705916"/>
                    <a:gd name="connsiteY100" fmla="*/ 160372 h 705705"/>
                    <a:gd name="connsiteX101" fmla="*/ 98263 w 705916"/>
                    <a:gd name="connsiteY101" fmla="*/ 154182 h 705705"/>
                    <a:gd name="connsiteX102" fmla="*/ 154252 w 705916"/>
                    <a:gd name="connsiteY102" fmla="*/ 98192 h 705705"/>
                    <a:gd name="connsiteX103" fmla="*/ 160442 w 705916"/>
                    <a:gd name="connsiteY103" fmla="*/ 97419 h 705705"/>
                    <a:gd name="connsiteX104" fmla="*/ 232469 w 705916"/>
                    <a:gd name="connsiteY104" fmla="*/ 140677 h 705705"/>
                    <a:gd name="connsiteX105" fmla="*/ 266161 w 705916"/>
                    <a:gd name="connsiteY105" fmla="*/ 143279 h 705705"/>
                    <a:gd name="connsiteX106" fmla="*/ 288177 w 705916"/>
                    <a:gd name="connsiteY106" fmla="*/ 117606 h 705705"/>
                    <a:gd name="connsiteX107" fmla="*/ 308364 w 705916"/>
                    <a:gd name="connsiteY107" fmla="*/ 35943 h 705705"/>
                    <a:gd name="connsiteX108" fmla="*/ 313569 w 705916"/>
                    <a:gd name="connsiteY108" fmla="*/ 32074 h 705705"/>
                    <a:gd name="connsiteX109" fmla="*/ 392348 w 705916"/>
                    <a:gd name="connsiteY109" fmla="*/ 32074 h 705705"/>
                    <a:gd name="connsiteX110" fmla="*/ 397553 w 705916"/>
                    <a:gd name="connsiteY110" fmla="*/ 36224 h 705705"/>
                    <a:gd name="connsiteX111" fmla="*/ 417740 w 705916"/>
                    <a:gd name="connsiteY111" fmla="*/ 117606 h 705705"/>
                    <a:gd name="connsiteX112" fmla="*/ 439756 w 705916"/>
                    <a:gd name="connsiteY112" fmla="*/ 143279 h 705705"/>
                    <a:gd name="connsiteX113" fmla="*/ 473448 w 705916"/>
                    <a:gd name="connsiteY113" fmla="*/ 140677 h 705705"/>
                    <a:gd name="connsiteX114" fmla="*/ 545475 w 705916"/>
                    <a:gd name="connsiteY114" fmla="*/ 97419 h 705705"/>
                    <a:gd name="connsiteX115" fmla="*/ 551665 w 705916"/>
                    <a:gd name="connsiteY115" fmla="*/ 98192 h 705705"/>
                    <a:gd name="connsiteX116" fmla="*/ 607654 w 705916"/>
                    <a:gd name="connsiteY116" fmla="*/ 154182 h 705705"/>
                    <a:gd name="connsiteX117" fmla="*/ 608428 w 705916"/>
                    <a:gd name="connsiteY117" fmla="*/ 160372 h 705705"/>
                    <a:gd name="connsiteX118" fmla="*/ 565170 w 705916"/>
                    <a:gd name="connsiteY118" fmla="*/ 232398 h 705705"/>
                    <a:gd name="connsiteX119" fmla="*/ 562567 w 705916"/>
                    <a:gd name="connsiteY119" fmla="*/ 266090 h 705705"/>
                    <a:gd name="connsiteX120" fmla="*/ 588241 w 705916"/>
                    <a:gd name="connsiteY120" fmla="*/ 288106 h 705705"/>
                    <a:gd name="connsiteX121" fmla="*/ 669904 w 705916"/>
                    <a:gd name="connsiteY121" fmla="*/ 308293 h 705705"/>
                    <a:gd name="connsiteX122" fmla="*/ 673772 w 705916"/>
                    <a:gd name="connsiteY122" fmla="*/ 313499 h 705705"/>
                    <a:gd name="connsiteX123" fmla="*/ 673772 w 705916"/>
                    <a:gd name="connsiteY123" fmla="*/ 392278 h 70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705916" h="705705">
                      <a:moveTo>
                        <a:pt x="677641" y="276993"/>
                      </a:moveTo>
                      <a:lnTo>
                        <a:pt x="595978" y="256806"/>
                      </a:lnTo>
                      <a:cubicBezTo>
                        <a:pt x="593938" y="256032"/>
                        <a:pt x="592883" y="254485"/>
                        <a:pt x="592602" y="253711"/>
                      </a:cubicBezTo>
                      <a:cubicBezTo>
                        <a:pt x="592109" y="252656"/>
                        <a:pt x="591828" y="251108"/>
                        <a:pt x="592883" y="249069"/>
                      </a:cubicBezTo>
                      <a:lnTo>
                        <a:pt x="636141" y="177042"/>
                      </a:lnTo>
                      <a:cubicBezTo>
                        <a:pt x="644933" y="162271"/>
                        <a:pt x="642612" y="143350"/>
                        <a:pt x="630444" y="131181"/>
                      </a:cubicBezTo>
                      <a:lnTo>
                        <a:pt x="574736" y="75473"/>
                      </a:lnTo>
                      <a:cubicBezTo>
                        <a:pt x="573188" y="73926"/>
                        <a:pt x="571641" y="72589"/>
                        <a:pt x="569812" y="71605"/>
                      </a:cubicBezTo>
                      <a:cubicBezTo>
                        <a:pt x="557925" y="62812"/>
                        <a:pt x="541817" y="62039"/>
                        <a:pt x="528875" y="69776"/>
                      </a:cubicBezTo>
                      <a:lnTo>
                        <a:pt x="475980" y="101358"/>
                      </a:lnTo>
                      <a:lnTo>
                        <a:pt x="456778" y="113034"/>
                      </a:lnTo>
                      <a:cubicBezTo>
                        <a:pt x="454949" y="114089"/>
                        <a:pt x="453120" y="113808"/>
                        <a:pt x="452136" y="113315"/>
                      </a:cubicBezTo>
                      <a:cubicBezTo>
                        <a:pt x="451362" y="113034"/>
                        <a:pt x="449814" y="112049"/>
                        <a:pt x="449041" y="109939"/>
                      </a:cubicBezTo>
                      <a:lnTo>
                        <a:pt x="428854" y="28276"/>
                      </a:lnTo>
                      <a:cubicBezTo>
                        <a:pt x="426532" y="18710"/>
                        <a:pt x="420554" y="10902"/>
                        <a:pt x="412535" y="5979"/>
                      </a:cubicBezTo>
                      <a:cubicBezTo>
                        <a:pt x="406556" y="2110"/>
                        <a:pt x="399593" y="0"/>
                        <a:pt x="392348" y="0"/>
                      </a:cubicBezTo>
                      <a:lnTo>
                        <a:pt x="313569" y="0"/>
                      </a:lnTo>
                      <a:cubicBezTo>
                        <a:pt x="296195" y="0"/>
                        <a:pt x="281143" y="11676"/>
                        <a:pt x="277063" y="28276"/>
                      </a:cubicBezTo>
                      <a:lnTo>
                        <a:pt x="257861" y="105789"/>
                      </a:lnTo>
                      <a:lnTo>
                        <a:pt x="256806" y="109939"/>
                      </a:lnTo>
                      <a:cubicBezTo>
                        <a:pt x="256032" y="111979"/>
                        <a:pt x="254485" y="113034"/>
                        <a:pt x="253711" y="113315"/>
                      </a:cubicBezTo>
                      <a:cubicBezTo>
                        <a:pt x="252656" y="113808"/>
                        <a:pt x="251108" y="114089"/>
                        <a:pt x="249068" y="113034"/>
                      </a:cubicBezTo>
                      <a:lnTo>
                        <a:pt x="180137" y="71605"/>
                      </a:lnTo>
                      <a:lnTo>
                        <a:pt x="177042" y="69776"/>
                      </a:lnTo>
                      <a:cubicBezTo>
                        <a:pt x="162271" y="60983"/>
                        <a:pt x="143350" y="63305"/>
                        <a:pt x="131181" y="75473"/>
                      </a:cubicBezTo>
                      <a:lnTo>
                        <a:pt x="75473" y="131181"/>
                      </a:lnTo>
                      <a:cubicBezTo>
                        <a:pt x="63305" y="143350"/>
                        <a:pt x="60983" y="162271"/>
                        <a:pt x="69776" y="177042"/>
                      </a:cubicBezTo>
                      <a:lnTo>
                        <a:pt x="113034" y="249069"/>
                      </a:lnTo>
                      <a:cubicBezTo>
                        <a:pt x="114089" y="251108"/>
                        <a:pt x="113808" y="252726"/>
                        <a:pt x="113315" y="253711"/>
                      </a:cubicBezTo>
                      <a:cubicBezTo>
                        <a:pt x="113034" y="254485"/>
                        <a:pt x="112049" y="256032"/>
                        <a:pt x="109939" y="256806"/>
                      </a:cubicBezTo>
                      <a:lnTo>
                        <a:pt x="28276" y="276993"/>
                      </a:lnTo>
                      <a:cubicBezTo>
                        <a:pt x="11676" y="281143"/>
                        <a:pt x="0" y="296195"/>
                        <a:pt x="0" y="313499"/>
                      </a:cubicBezTo>
                      <a:lnTo>
                        <a:pt x="0" y="392278"/>
                      </a:lnTo>
                      <a:cubicBezTo>
                        <a:pt x="0" y="409651"/>
                        <a:pt x="11676" y="424704"/>
                        <a:pt x="28276" y="428783"/>
                      </a:cubicBezTo>
                      <a:lnTo>
                        <a:pt x="109939" y="448970"/>
                      </a:lnTo>
                      <a:cubicBezTo>
                        <a:pt x="111979" y="449744"/>
                        <a:pt x="113034" y="451292"/>
                        <a:pt x="113315" y="452065"/>
                      </a:cubicBezTo>
                      <a:cubicBezTo>
                        <a:pt x="113808" y="453120"/>
                        <a:pt x="114089" y="454668"/>
                        <a:pt x="113034" y="456708"/>
                      </a:cubicBezTo>
                      <a:lnTo>
                        <a:pt x="69776" y="528734"/>
                      </a:lnTo>
                      <a:cubicBezTo>
                        <a:pt x="60983" y="543505"/>
                        <a:pt x="63305" y="562145"/>
                        <a:pt x="75473" y="574595"/>
                      </a:cubicBezTo>
                      <a:lnTo>
                        <a:pt x="131181" y="630303"/>
                      </a:lnTo>
                      <a:cubicBezTo>
                        <a:pt x="140536" y="639658"/>
                        <a:pt x="154252" y="643245"/>
                        <a:pt x="166702" y="640150"/>
                      </a:cubicBezTo>
                      <a:cubicBezTo>
                        <a:pt x="170360" y="639377"/>
                        <a:pt x="173666" y="638111"/>
                        <a:pt x="177042" y="636000"/>
                      </a:cubicBezTo>
                      <a:lnTo>
                        <a:pt x="249068" y="592742"/>
                      </a:lnTo>
                      <a:cubicBezTo>
                        <a:pt x="251108" y="591687"/>
                        <a:pt x="252937" y="591969"/>
                        <a:pt x="253711" y="592461"/>
                      </a:cubicBezTo>
                      <a:cubicBezTo>
                        <a:pt x="254485" y="592742"/>
                        <a:pt x="256032" y="593727"/>
                        <a:pt x="256806" y="595837"/>
                      </a:cubicBezTo>
                      <a:lnTo>
                        <a:pt x="260463" y="610327"/>
                      </a:lnTo>
                      <a:lnTo>
                        <a:pt x="277063" y="677430"/>
                      </a:lnTo>
                      <a:cubicBezTo>
                        <a:pt x="281213" y="694030"/>
                        <a:pt x="296266" y="705706"/>
                        <a:pt x="313569" y="705706"/>
                      </a:cubicBezTo>
                      <a:lnTo>
                        <a:pt x="392348" y="705706"/>
                      </a:lnTo>
                      <a:cubicBezTo>
                        <a:pt x="409722" y="705706"/>
                        <a:pt x="424774" y="694030"/>
                        <a:pt x="428854" y="677430"/>
                      </a:cubicBezTo>
                      <a:lnTo>
                        <a:pt x="449041" y="595767"/>
                      </a:lnTo>
                      <a:cubicBezTo>
                        <a:pt x="449814" y="593727"/>
                        <a:pt x="451362" y="592672"/>
                        <a:pt x="452136" y="592391"/>
                      </a:cubicBezTo>
                      <a:cubicBezTo>
                        <a:pt x="453191" y="591898"/>
                        <a:pt x="454738" y="591617"/>
                        <a:pt x="456778" y="592672"/>
                      </a:cubicBezTo>
                      <a:lnTo>
                        <a:pt x="478513" y="605896"/>
                      </a:lnTo>
                      <a:lnTo>
                        <a:pt x="528805" y="635930"/>
                      </a:lnTo>
                      <a:cubicBezTo>
                        <a:pt x="537386" y="641135"/>
                        <a:pt x="547233" y="642401"/>
                        <a:pt x="556307" y="640080"/>
                      </a:cubicBezTo>
                      <a:cubicBezTo>
                        <a:pt x="563059" y="638814"/>
                        <a:pt x="569531" y="635438"/>
                        <a:pt x="574736" y="630233"/>
                      </a:cubicBezTo>
                      <a:lnTo>
                        <a:pt x="630444" y="574525"/>
                      </a:lnTo>
                      <a:cubicBezTo>
                        <a:pt x="642612" y="562075"/>
                        <a:pt x="644933" y="543435"/>
                        <a:pt x="636141" y="528664"/>
                      </a:cubicBezTo>
                      <a:lnTo>
                        <a:pt x="592883" y="456637"/>
                      </a:lnTo>
                      <a:cubicBezTo>
                        <a:pt x="591828" y="454598"/>
                        <a:pt x="592109" y="452980"/>
                        <a:pt x="592602" y="451995"/>
                      </a:cubicBezTo>
                      <a:cubicBezTo>
                        <a:pt x="592883" y="451221"/>
                        <a:pt x="593868" y="449674"/>
                        <a:pt x="595978" y="448900"/>
                      </a:cubicBezTo>
                      <a:lnTo>
                        <a:pt x="677641" y="428713"/>
                      </a:lnTo>
                      <a:cubicBezTo>
                        <a:pt x="694241" y="424563"/>
                        <a:pt x="705917" y="409511"/>
                        <a:pt x="705917" y="392207"/>
                      </a:cubicBezTo>
                      <a:lnTo>
                        <a:pt x="705917" y="313428"/>
                      </a:lnTo>
                      <a:cubicBezTo>
                        <a:pt x="705917" y="296055"/>
                        <a:pt x="694241" y="281002"/>
                        <a:pt x="677641" y="276923"/>
                      </a:cubicBezTo>
                      <a:close/>
                      <a:moveTo>
                        <a:pt x="673772" y="392348"/>
                      </a:moveTo>
                      <a:cubicBezTo>
                        <a:pt x="673772" y="394950"/>
                        <a:pt x="671943" y="396779"/>
                        <a:pt x="669622" y="397553"/>
                      </a:cubicBezTo>
                      <a:lnTo>
                        <a:pt x="588241" y="417740"/>
                      </a:lnTo>
                      <a:cubicBezTo>
                        <a:pt x="576564" y="420624"/>
                        <a:pt x="567280" y="428643"/>
                        <a:pt x="562567" y="439756"/>
                      </a:cubicBezTo>
                      <a:cubicBezTo>
                        <a:pt x="558136" y="450870"/>
                        <a:pt x="558909" y="463108"/>
                        <a:pt x="565170" y="473448"/>
                      </a:cubicBezTo>
                      <a:lnTo>
                        <a:pt x="608428" y="545475"/>
                      </a:lnTo>
                      <a:cubicBezTo>
                        <a:pt x="609483" y="547515"/>
                        <a:pt x="609201" y="550117"/>
                        <a:pt x="607654" y="551665"/>
                      </a:cubicBezTo>
                      <a:lnTo>
                        <a:pt x="551665" y="607654"/>
                      </a:lnTo>
                      <a:cubicBezTo>
                        <a:pt x="550117" y="609201"/>
                        <a:pt x="547515" y="609694"/>
                        <a:pt x="545475" y="608428"/>
                      </a:cubicBezTo>
                      <a:lnTo>
                        <a:pt x="473448" y="565170"/>
                      </a:lnTo>
                      <a:cubicBezTo>
                        <a:pt x="463319" y="558980"/>
                        <a:pt x="450870" y="558206"/>
                        <a:pt x="439756" y="562567"/>
                      </a:cubicBezTo>
                      <a:cubicBezTo>
                        <a:pt x="428854" y="567209"/>
                        <a:pt x="420554" y="576564"/>
                        <a:pt x="417740" y="588241"/>
                      </a:cubicBezTo>
                      <a:lnTo>
                        <a:pt x="397553" y="669622"/>
                      </a:lnTo>
                      <a:cubicBezTo>
                        <a:pt x="396779" y="671943"/>
                        <a:pt x="394950" y="673772"/>
                        <a:pt x="392348" y="673772"/>
                      </a:cubicBezTo>
                      <a:lnTo>
                        <a:pt x="313569" y="673772"/>
                      </a:lnTo>
                      <a:cubicBezTo>
                        <a:pt x="311248" y="673772"/>
                        <a:pt x="309138" y="671943"/>
                        <a:pt x="308364" y="669622"/>
                      </a:cubicBezTo>
                      <a:lnTo>
                        <a:pt x="288177" y="588241"/>
                      </a:lnTo>
                      <a:cubicBezTo>
                        <a:pt x="285293" y="576564"/>
                        <a:pt x="277063" y="567280"/>
                        <a:pt x="266161" y="562567"/>
                      </a:cubicBezTo>
                      <a:cubicBezTo>
                        <a:pt x="261518" y="560738"/>
                        <a:pt x="256595" y="559683"/>
                        <a:pt x="251671" y="559683"/>
                      </a:cubicBezTo>
                      <a:cubicBezTo>
                        <a:pt x="244919" y="559683"/>
                        <a:pt x="238447" y="561512"/>
                        <a:pt x="232469" y="565099"/>
                      </a:cubicBezTo>
                      <a:lnTo>
                        <a:pt x="160442" y="608357"/>
                      </a:lnTo>
                      <a:cubicBezTo>
                        <a:pt x="158402" y="609624"/>
                        <a:pt x="155800" y="609131"/>
                        <a:pt x="154252" y="607584"/>
                      </a:cubicBezTo>
                      <a:lnTo>
                        <a:pt x="98263" y="551594"/>
                      </a:lnTo>
                      <a:cubicBezTo>
                        <a:pt x="96715" y="550047"/>
                        <a:pt x="96434" y="547444"/>
                        <a:pt x="97489" y="545404"/>
                      </a:cubicBezTo>
                      <a:lnTo>
                        <a:pt x="140747" y="473378"/>
                      </a:lnTo>
                      <a:cubicBezTo>
                        <a:pt x="146937" y="463038"/>
                        <a:pt x="147711" y="450799"/>
                        <a:pt x="143350" y="439686"/>
                      </a:cubicBezTo>
                      <a:cubicBezTo>
                        <a:pt x="138707" y="428572"/>
                        <a:pt x="129352" y="420483"/>
                        <a:pt x="117676" y="417670"/>
                      </a:cubicBezTo>
                      <a:lnTo>
                        <a:pt x="36013" y="397483"/>
                      </a:lnTo>
                      <a:cubicBezTo>
                        <a:pt x="33973" y="396709"/>
                        <a:pt x="32145" y="394880"/>
                        <a:pt x="32145" y="392278"/>
                      </a:cubicBezTo>
                      <a:lnTo>
                        <a:pt x="32145" y="313499"/>
                      </a:lnTo>
                      <a:cubicBezTo>
                        <a:pt x="32145" y="310896"/>
                        <a:pt x="33973" y="309067"/>
                        <a:pt x="36013" y="308293"/>
                      </a:cubicBezTo>
                      <a:lnTo>
                        <a:pt x="117676" y="288106"/>
                      </a:lnTo>
                      <a:cubicBezTo>
                        <a:pt x="129352" y="285011"/>
                        <a:pt x="138637" y="276993"/>
                        <a:pt x="143350" y="266090"/>
                      </a:cubicBezTo>
                      <a:cubicBezTo>
                        <a:pt x="147781" y="254977"/>
                        <a:pt x="147007" y="242738"/>
                        <a:pt x="140747" y="232398"/>
                      </a:cubicBezTo>
                      <a:lnTo>
                        <a:pt x="97489" y="160372"/>
                      </a:lnTo>
                      <a:cubicBezTo>
                        <a:pt x="96434" y="158332"/>
                        <a:pt x="96715" y="155729"/>
                        <a:pt x="98263" y="154182"/>
                      </a:cubicBezTo>
                      <a:lnTo>
                        <a:pt x="154252" y="98192"/>
                      </a:lnTo>
                      <a:cubicBezTo>
                        <a:pt x="155800" y="96645"/>
                        <a:pt x="158402" y="96153"/>
                        <a:pt x="160442" y="97419"/>
                      </a:cubicBezTo>
                      <a:lnTo>
                        <a:pt x="232469" y="140677"/>
                      </a:lnTo>
                      <a:cubicBezTo>
                        <a:pt x="242597" y="146867"/>
                        <a:pt x="255047" y="147640"/>
                        <a:pt x="266161" y="143279"/>
                      </a:cubicBezTo>
                      <a:cubicBezTo>
                        <a:pt x="277063" y="138637"/>
                        <a:pt x="285363" y="129282"/>
                        <a:pt x="288177" y="117606"/>
                      </a:cubicBezTo>
                      <a:lnTo>
                        <a:pt x="308364" y="35943"/>
                      </a:lnTo>
                      <a:cubicBezTo>
                        <a:pt x="309138" y="33903"/>
                        <a:pt x="311248" y="32074"/>
                        <a:pt x="313569" y="32074"/>
                      </a:cubicBezTo>
                      <a:lnTo>
                        <a:pt x="392348" y="32074"/>
                      </a:lnTo>
                      <a:cubicBezTo>
                        <a:pt x="394950" y="32074"/>
                        <a:pt x="396779" y="33903"/>
                        <a:pt x="397553" y="36224"/>
                      </a:cubicBezTo>
                      <a:lnTo>
                        <a:pt x="417740" y="117606"/>
                      </a:lnTo>
                      <a:cubicBezTo>
                        <a:pt x="420624" y="129282"/>
                        <a:pt x="428854" y="138567"/>
                        <a:pt x="439756" y="143279"/>
                      </a:cubicBezTo>
                      <a:cubicBezTo>
                        <a:pt x="450870" y="147711"/>
                        <a:pt x="463319" y="146937"/>
                        <a:pt x="473448" y="140677"/>
                      </a:cubicBezTo>
                      <a:lnTo>
                        <a:pt x="545475" y="97419"/>
                      </a:lnTo>
                      <a:cubicBezTo>
                        <a:pt x="547515" y="96153"/>
                        <a:pt x="550117" y="96645"/>
                        <a:pt x="551665" y="98192"/>
                      </a:cubicBezTo>
                      <a:lnTo>
                        <a:pt x="607654" y="154182"/>
                      </a:lnTo>
                      <a:cubicBezTo>
                        <a:pt x="609201" y="155729"/>
                        <a:pt x="609483" y="158332"/>
                        <a:pt x="608428" y="160372"/>
                      </a:cubicBezTo>
                      <a:lnTo>
                        <a:pt x="565170" y="232398"/>
                      </a:lnTo>
                      <a:cubicBezTo>
                        <a:pt x="558980" y="242738"/>
                        <a:pt x="558206" y="254977"/>
                        <a:pt x="562567" y="266090"/>
                      </a:cubicBezTo>
                      <a:cubicBezTo>
                        <a:pt x="567209" y="276993"/>
                        <a:pt x="576564" y="285011"/>
                        <a:pt x="588241" y="288106"/>
                      </a:cubicBezTo>
                      <a:lnTo>
                        <a:pt x="669904" y="308293"/>
                      </a:lnTo>
                      <a:cubicBezTo>
                        <a:pt x="671943" y="309067"/>
                        <a:pt x="673772" y="310896"/>
                        <a:pt x="673772" y="313499"/>
                      </a:cubicBezTo>
                      <a:lnTo>
                        <a:pt x="673772" y="392278"/>
                      </a:lnTo>
                      <a:close/>
                    </a:path>
                  </a:pathLst>
                </a:custGeom>
                <a:solidFill>
                  <a:srgbClr val="121212"/>
                </a:solidFill>
                <a:ln w="0" cap="flat">
                  <a:noFill/>
                  <a:prstDash val="solid"/>
                  <a:miter/>
                </a:ln>
              </p:spPr>
              <p:txBody>
                <a:bodyPr rtlCol="0" anchor="ctr"/>
                <a:lstStyle/>
                <a:p>
                  <a:endParaRPr lang="en-US" noProof="0"/>
                </a:p>
              </p:txBody>
            </p:sp>
            <p:sp>
              <p:nvSpPr>
                <p:cNvPr id="201" name="Freeform: Shape 58">
                  <a:extLst>
                    <a:ext uri="{FF2B5EF4-FFF2-40B4-BE49-F238E27FC236}">
                      <a16:creationId xmlns:a16="http://schemas.microsoft.com/office/drawing/2014/main" id="{CEFF8BE9-220E-3FFE-B517-EE7D23307848}"/>
                    </a:ext>
                  </a:extLst>
                </p:cNvPr>
                <p:cNvSpPr>
                  <a:spLocks noGrp="1" noRot="1" noMove="1" noResize="1" noEditPoints="1" noAdjustHandles="1" noChangeArrowheads="1" noChangeShapeType="1"/>
                </p:cNvSpPr>
                <p:nvPr/>
              </p:nvSpPr>
              <p:spPr>
                <a:xfrm>
                  <a:off x="1423908" y="1731029"/>
                  <a:ext cx="239432" cy="239432"/>
                </a:xfrm>
                <a:custGeom>
                  <a:avLst/>
                  <a:gdLst>
                    <a:gd name="connsiteX0" fmla="*/ 119716 w 239432"/>
                    <a:gd name="connsiteY0" fmla="*/ 0 h 239432"/>
                    <a:gd name="connsiteX1" fmla="*/ 0 w 239432"/>
                    <a:gd name="connsiteY1" fmla="*/ 119716 h 239432"/>
                    <a:gd name="connsiteX2" fmla="*/ 119716 w 239432"/>
                    <a:gd name="connsiteY2" fmla="*/ 239432 h 239432"/>
                    <a:gd name="connsiteX3" fmla="*/ 239432 w 239432"/>
                    <a:gd name="connsiteY3" fmla="*/ 119716 h 239432"/>
                    <a:gd name="connsiteX4" fmla="*/ 119716 w 239432"/>
                    <a:gd name="connsiteY4" fmla="*/ 0 h 239432"/>
                    <a:gd name="connsiteX5" fmla="*/ 32074 w 239432"/>
                    <a:gd name="connsiteY5" fmla="*/ 119786 h 239432"/>
                    <a:gd name="connsiteX6" fmla="*/ 119646 w 239432"/>
                    <a:gd name="connsiteY6" fmla="*/ 32215 h 239432"/>
                    <a:gd name="connsiteX7" fmla="*/ 151228 w 239432"/>
                    <a:gd name="connsiteY7" fmla="*/ 38194 h 239432"/>
                    <a:gd name="connsiteX8" fmla="*/ 207217 w 239432"/>
                    <a:gd name="connsiteY8" fmla="*/ 119857 h 239432"/>
                    <a:gd name="connsiteX9" fmla="*/ 119646 w 239432"/>
                    <a:gd name="connsiteY9" fmla="*/ 207428 h 239432"/>
                    <a:gd name="connsiteX10" fmla="*/ 118591 w 239432"/>
                    <a:gd name="connsiteY10" fmla="*/ 207428 h 239432"/>
                    <a:gd name="connsiteX11" fmla="*/ 32004 w 239432"/>
                    <a:gd name="connsiteY11" fmla="*/ 119857 h 23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432" h="239432">
                      <a:moveTo>
                        <a:pt x="119716" y="0"/>
                      </a:moveTo>
                      <a:cubicBezTo>
                        <a:pt x="53668" y="0"/>
                        <a:pt x="0" y="53668"/>
                        <a:pt x="0" y="119716"/>
                      </a:cubicBezTo>
                      <a:cubicBezTo>
                        <a:pt x="0" y="185764"/>
                        <a:pt x="53668" y="239432"/>
                        <a:pt x="119716" y="239432"/>
                      </a:cubicBezTo>
                      <a:cubicBezTo>
                        <a:pt x="185764" y="239432"/>
                        <a:pt x="239432" y="185764"/>
                        <a:pt x="239432" y="119716"/>
                      </a:cubicBezTo>
                      <a:cubicBezTo>
                        <a:pt x="239432" y="53668"/>
                        <a:pt x="185764" y="0"/>
                        <a:pt x="119716" y="0"/>
                      </a:cubicBezTo>
                      <a:close/>
                      <a:moveTo>
                        <a:pt x="32074" y="119786"/>
                      </a:moveTo>
                      <a:cubicBezTo>
                        <a:pt x="32074" y="71605"/>
                        <a:pt x="71464" y="32215"/>
                        <a:pt x="119646" y="32215"/>
                      </a:cubicBezTo>
                      <a:cubicBezTo>
                        <a:pt x="130759" y="32215"/>
                        <a:pt x="141380" y="34255"/>
                        <a:pt x="151228" y="38194"/>
                      </a:cubicBezTo>
                      <a:cubicBezTo>
                        <a:pt x="183865" y="50925"/>
                        <a:pt x="207217" y="82788"/>
                        <a:pt x="207217" y="119857"/>
                      </a:cubicBezTo>
                      <a:cubicBezTo>
                        <a:pt x="207217" y="168039"/>
                        <a:pt x="167828" y="207428"/>
                        <a:pt x="119646" y="207428"/>
                      </a:cubicBezTo>
                      <a:lnTo>
                        <a:pt x="118591" y="207428"/>
                      </a:lnTo>
                      <a:cubicBezTo>
                        <a:pt x="70901" y="206936"/>
                        <a:pt x="32004" y="167757"/>
                        <a:pt x="32004" y="119857"/>
                      </a:cubicBezTo>
                      <a:close/>
                    </a:path>
                  </a:pathLst>
                </a:custGeom>
                <a:solidFill>
                  <a:srgbClr val="121212"/>
                </a:solidFill>
                <a:ln w="0" cap="flat">
                  <a:noFill/>
                  <a:prstDash val="solid"/>
                  <a:miter/>
                </a:ln>
              </p:spPr>
              <p:txBody>
                <a:bodyPr rtlCol="0" anchor="ctr"/>
                <a:lstStyle/>
                <a:p>
                  <a:endParaRPr lang="en-US" noProof="0"/>
                </a:p>
              </p:txBody>
            </p:sp>
          </p:grpSp>
          <p:sp>
            <p:nvSpPr>
              <p:cNvPr id="698" name="Freeform: Shape 59">
                <a:extLst>
                  <a:ext uri="{FF2B5EF4-FFF2-40B4-BE49-F238E27FC236}">
                    <a16:creationId xmlns:a16="http://schemas.microsoft.com/office/drawing/2014/main" id="{05BBC7B7-891E-CD2D-6398-9200D9D18049}"/>
                  </a:ext>
                </a:extLst>
              </p:cNvPr>
              <p:cNvSpPr>
                <a:spLocks noGrp="1" noRot="1" noMove="1" noResize="1" noEditPoints="1" noAdjustHandles="1" noChangeArrowheads="1" noChangeShapeType="1"/>
              </p:cNvSpPr>
              <p:nvPr/>
            </p:nvSpPr>
            <p:spPr>
              <a:xfrm>
                <a:off x="5031475" y="4299978"/>
                <a:ext cx="71906" cy="9708"/>
              </a:xfrm>
              <a:custGeom>
                <a:avLst/>
                <a:gdLst>
                  <a:gd name="connsiteX0" fmla="*/ 223465 w 239643"/>
                  <a:gd name="connsiteY0" fmla="*/ 32356 h 32355"/>
                  <a:gd name="connsiteX1" fmla="*/ 16178 w 239643"/>
                  <a:gd name="connsiteY1" fmla="*/ 32356 h 32355"/>
                  <a:gd name="connsiteX2" fmla="*/ 0 w 239643"/>
                  <a:gd name="connsiteY2" fmla="*/ 16178 h 32355"/>
                  <a:gd name="connsiteX3" fmla="*/ 16178 w 239643"/>
                  <a:gd name="connsiteY3" fmla="*/ 0 h 32355"/>
                  <a:gd name="connsiteX4" fmla="*/ 223465 w 239643"/>
                  <a:gd name="connsiteY4" fmla="*/ 0 h 32355"/>
                  <a:gd name="connsiteX5" fmla="*/ 239643 w 239643"/>
                  <a:gd name="connsiteY5" fmla="*/ 16178 h 32355"/>
                  <a:gd name="connsiteX6" fmla="*/ 223465 w 239643"/>
                  <a:gd name="connsiteY6" fmla="*/ 32356 h 3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43" h="32355">
                    <a:moveTo>
                      <a:pt x="223465" y="32356"/>
                    </a:moveTo>
                    <a:lnTo>
                      <a:pt x="16178" y="32356"/>
                    </a:lnTo>
                    <a:cubicBezTo>
                      <a:pt x="7245" y="32356"/>
                      <a:pt x="0" y="25111"/>
                      <a:pt x="0" y="16178"/>
                    </a:cubicBezTo>
                    <a:cubicBezTo>
                      <a:pt x="0" y="7245"/>
                      <a:pt x="7245" y="0"/>
                      <a:pt x="16178" y="0"/>
                    </a:cubicBezTo>
                    <a:lnTo>
                      <a:pt x="223465" y="0"/>
                    </a:lnTo>
                    <a:cubicBezTo>
                      <a:pt x="232398" y="0"/>
                      <a:pt x="239643" y="7245"/>
                      <a:pt x="239643" y="16178"/>
                    </a:cubicBezTo>
                    <a:cubicBezTo>
                      <a:pt x="239643" y="25111"/>
                      <a:pt x="232398" y="32356"/>
                      <a:pt x="223465" y="32356"/>
                    </a:cubicBezTo>
                    <a:close/>
                  </a:path>
                </a:pathLst>
              </a:custGeom>
              <a:solidFill>
                <a:srgbClr val="121212"/>
              </a:solidFill>
              <a:ln w="0" cap="flat">
                <a:noFill/>
                <a:prstDash val="solid"/>
                <a:miter/>
              </a:ln>
            </p:spPr>
            <p:txBody>
              <a:bodyPr rtlCol="0" anchor="ctr"/>
              <a:lstStyle/>
              <a:p>
                <a:endParaRPr lang="en-US" noProof="0"/>
              </a:p>
            </p:txBody>
          </p:sp>
          <p:sp>
            <p:nvSpPr>
              <p:cNvPr id="699" name="Freeform: Shape 60">
                <a:extLst>
                  <a:ext uri="{FF2B5EF4-FFF2-40B4-BE49-F238E27FC236}">
                    <a16:creationId xmlns:a16="http://schemas.microsoft.com/office/drawing/2014/main" id="{BEC5BC1C-ADBE-CEFA-A4A9-5D2081148D73}"/>
                  </a:ext>
                </a:extLst>
              </p:cNvPr>
              <p:cNvSpPr>
                <a:spLocks noGrp="1" noRot="1" noMove="1" noResize="1" noEditPoints="1" noAdjustHandles="1" noChangeArrowheads="1" noChangeShapeType="1"/>
              </p:cNvSpPr>
              <p:nvPr/>
            </p:nvSpPr>
            <p:spPr>
              <a:xfrm>
                <a:off x="5031454" y="4268889"/>
                <a:ext cx="103016" cy="9708"/>
              </a:xfrm>
              <a:custGeom>
                <a:avLst/>
                <a:gdLst>
                  <a:gd name="connsiteX0" fmla="*/ 327144 w 343322"/>
                  <a:gd name="connsiteY0" fmla="*/ 32356 h 32355"/>
                  <a:gd name="connsiteX1" fmla="*/ 16178 w 343322"/>
                  <a:gd name="connsiteY1" fmla="*/ 32356 h 32355"/>
                  <a:gd name="connsiteX2" fmla="*/ 0 w 343322"/>
                  <a:gd name="connsiteY2" fmla="*/ 16178 h 32355"/>
                  <a:gd name="connsiteX3" fmla="*/ 16178 w 343322"/>
                  <a:gd name="connsiteY3" fmla="*/ 0 h 32355"/>
                  <a:gd name="connsiteX4" fmla="*/ 327144 w 343322"/>
                  <a:gd name="connsiteY4" fmla="*/ 0 h 32355"/>
                  <a:gd name="connsiteX5" fmla="*/ 343322 w 343322"/>
                  <a:gd name="connsiteY5" fmla="*/ 16178 h 32355"/>
                  <a:gd name="connsiteX6" fmla="*/ 327144 w 343322"/>
                  <a:gd name="connsiteY6" fmla="*/ 32356 h 3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322" h="32355">
                    <a:moveTo>
                      <a:pt x="327144" y="32356"/>
                    </a:moveTo>
                    <a:lnTo>
                      <a:pt x="16178" y="32356"/>
                    </a:lnTo>
                    <a:cubicBezTo>
                      <a:pt x="7245" y="32356"/>
                      <a:pt x="0" y="25111"/>
                      <a:pt x="0" y="16178"/>
                    </a:cubicBezTo>
                    <a:cubicBezTo>
                      <a:pt x="0" y="7245"/>
                      <a:pt x="7245" y="0"/>
                      <a:pt x="16178" y="0"/>
                    </a:cubicBezTo>
                    <a:lnTo>
                      <a:pt x="327144" y="0"/>
                    </a:lnTo>
                    <a:cubicBezTo>
                      <a:pt x="336077" y="0"/>
                      <a:pt x="343322" y="7245"/>
                      <a:pt x="343322" y="16178"/>
                    </a:cubicBezTo>
                    <a:cubicBezTo>
                      <a:pt x="343322" y="25111"/>
                      <a:pt x="336077" y="32356"/>
                      <a:pt x="327144" y="32356"/>
                    </a:cubicBezTo>
                    <a:close/>
                  </a:path>
                </a:pathLst>
              </a:custGeom>
              <a:solidFill>
                <a:srgbClr val="121212"/>
              </a:solidFill>
              <a:ln w="0" cap="flat">
                <a:noFill/>
                <a:prstDash val="solid"/>
                <a:miter/>
              </a:ln>
            </p:spPr>
            <p:txBody>
              <a:bodyPr rtlCol="0" anchor="ctr"/>
              <a:lstStyle/>
              <a:p>
                <a:endParaRPr lang="en-US" noProof="0"/>
              </a:p>
            </p:txBody>
          </p:sp>
          <p:sp>
            <p:nvSpPr>
              <p:cNvPr id="700" name="Freeform: Shape 61">
                <a:extLst>
                  <a:ext uri="{FF2B5EF4-FFF2-40B4-BE49-F238E27FC236}">
                    <a16:creationId xmlns:a16="http://schemas.microsoft.com/office/drawing/2014/main" id="{0BD249CC-87B8-1913-28AE-271BE9BD571F}"/>
                  </a:ext>
                </a:extLst>
              </p:cNvPr>
              <p:cNvSpPr>
                <a:spLocks noGrp="1" noRot="1" noMove="1" noResize="1" noEditPoints="1" noAdjustHandles="1" noChangeArrowheads="1" noChangeShapeType="1"/>
              </p:cNvSpPr>
              <p:nvPr/>
            </p:nvSpPr>
            <p:spPr>
              <a:xfrm>
                <a:off x="5031454" y="4214458"/>
                <a:ext cx="103016" cy="9708"/>
              </a:xfrm>
              <a:custGeom>
                <a:avLst/>
                <a:gdLst>
                  <a:gd name="connsiteX0" fmla="*/ 327144 w 343322"/>
                  <a:gd name="connsiteY0" fmla="*/ 32356 h 32355"/>
                  <a:gd name="connsiteX1" fmla="*/ 16178 w 343322"/>
                  <a:gd name="connsiteY1" fmla="*/ 32356 h 32355"/>
                  <a:gd name="connsiteX2" fmla="*/ 0 w 343322"/>
                  <a:gd name="connsiteY2" fmla="*/ 16178 h 32355"/>
                  <a:gd name="connsiteX3" fmla="*/ 16178 w 343322"/>
                  <a:gd name="connsiteY3" fmla="*/ 0 h 32355"/>
                  <a:gd name="connsiteX4" fmla="*/ 327144 w 343322"/>
                  <a:gd name="connsiteY4" fmla="*/ 0 h 32355"/>
                  <a:gd name="connsiteX5" fmla="*/ 343322 w 343322"/>
                  <a:gd name="connsiteY5" fmla="*/ 16178 h 32355"/>
                  <a:gd name="connsiteX6" fmla="*/ 327144 w 343322"/>
                  <a:gd name="connsiteY6" fmla="*/ 32356 h 3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322" h="32355">
                    <a:moveTo>
                      <a:pt x="327144" y="32356"/>
                    </a:moveTo>
                    <a:lnTo>
                      <a:pt x="16178" y="32356"/>
                    </a:lnTo>
                    <a:cubicBezTo>
                      <a:pt x="7245" y="32356"/>
                      <a:pt x="0" y="25111"/>
                      <a:pt x="0" y="16178"/>
                    </a:cubicBezTo>
                    <a:cubicBezTo>
                      <a:pt x="0" y="7245"/>
                      <a:pt x="7245" y="0"/>
                      <a:pt x="16178" y="0"/>
                    </a:cubicBezTo>
                    <a:lnTo>
                      <a:pt x="327144" y="0"/>
                    </a:lnTo>
                    <a:cubicBezTo>
                      <a:pt x="336077" y="0"/>
                      <a:pt x="343322" y="7245"/>
                      <a:pt x="343322" y="16178"/>
                    </a:cubicBezTo>
                    <a:cubicBezTo>
                      <a:pt x="343322" y="25111"/>
                      <a:pt x="336077" y="32356"/>
                      <a:pt x="327144" y="32356"/>
                    </a:cubicBezTo>
                    <a:close/>
                  </a:path>
                </a:pathLst>
              </a:custGeom>
              <a:solidFill>
                <a:srgbClr val="121212"/>
              </a:solidFill>
              <a:ln w="0" cap="flat">
                <a:noFill/>
                <a:prstDash val="solid"/>
                <a:miter/>
              </a:ln>
            </p:spPr>
            <p:txBody>
              <a:bodyPr rtlCol="0" anchor="ctr"/>
              <a:lstStyle/>
              <a:p>
                <a:endParaRPr lang="en-US" noProof="0"/>
              </a:p>
            </p:txBody>
          </p:sp>
          <p:sp>
            <p:nvSpPr>
              <p:cNvPr id="701" name="Freeform: Shape 62">
                <a:extLst>
                  <a:ext uri="{FF2B5EF4-FFF2-40B4-BE49-F238E27FC236}">
                    <a16:creationId xmlns:a16="http://schemas.microsoft.com/office/drawing/2014/main" id="{C5307A5F-9BBA-C66A-5441-93D04F46ED86}"/>
                  </a:ext>
                </a:extLst>
              </p:cNvPr>
              <p:cNvSpPr>
                <a:spLocks noGrp="1" noRot="1" noMove="1" noResize="1" noEditPoints="1" noAdjustHandles="1" noChangeArrowheads="1" noChangeShapeType="1"/>
              </p:cNvSpPr>
              <p:nvPr/>
            </p:nvSpPr>
            <p:spPr>
              <a:xfrm>
                <a:off x="5031454" y="4183349"/>
                <a:ext cx="48585" cy="9708"/>
              </a:xfrm>
              <a:custGeom>
                <a:avLst/>
                <a:gdLst>
                  <a:gd name="connsiteX0" fmla="*/ 145741 w 161919"/>
                  <a:gd name="connsiteY0" fmla="*/ 32356 h 32355"/>
                  <a:gd name="connsiteX1" fmla="*/ 16178 w 161919"/>
                  <a:gd name="connsiteY1" fmla="*/ 32356 h 32355"/>
                  <a:gd name="connsiteX2" fmla="*/ 0 w 161919"/>
                  <a:gd name="connsiteY2" fmla="*/ 16178 h 32355"/>
                  <a:gd name="connsiteX3" fmla="*/ 16178 w 161919"/>
                  <a:gd name="connsiteY3" fmla="*/ 0 h 32355"/>
                  <a:gd name="connsiteX4" fmla="*/ 145741 w 161919"/>
                  <a:gd name="connsiteY4" fmla="*/ 0 h 32355"/>
                  <a:gd name="connsiteX5" fmla="*/ 161919 w 161919"/>
                  <a:gd name="connsiteY5" fmla="*/ 16178 h 32355"/>
                  <a:gd name="connsiteX6" fmla="*/ 145741 w 161919"/>
                  <a:gd name="connsiteY6" fmla="*/ 32356 h 3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19" h="32355">
                    <a:moveTo>
                      <a:pt x="145741" y="32356"/>
                    </a:moveTo>
                    <a:lnTo>
                      <a:pt x="16178" y="32356"/>
                    </a:lnTo>
                    <a:cubicBezTo>
                      <a:pt x="7245" y="32356"/>
                      <a:pt x="0" y="25111"/>
                      <a:pt x="0" y="16178"/>
                    </a:cubicBezTo>
                    <a:cubicBezTo>
                      <a:pt x="0" y="7245"/>
                      <a:pt x="7245" y="0"/>
                      <a:pt x="16178" y="0"/>
                    </a:cubicBezTo>
                    <a:lnTo>
                      <a:pt x="145741" y="0"/>
                    </a:lnTo>
                    <a:cubicBezTo>
                      <a:pt x="154674" y="0"/>
                      <a:pt x="161919" y="7245"/>
                      <a:pt x="161919" y="16178"/>
                    </a:cubicBezTo>
                    <a:cubicBezTo>
                      <a:pt x="161919" y="25111"/>
                      <a:pt x="154674" y="32356"/>
                      <a:pt x="145741" y="32356"/>
                    </a:cubicBezTo>
                    <a:close/>
                  </a:path>
                </a:pathLst>
              </a:custGeom>
              <a:solidFill>
                <a:srgbClr val="121212"/>
              </a:solidFill>
              <a:ln w="0" cap="flat">
                <a:noFill/>
                <a:prstDash val="solid"/>
                <a:miter/>
              </a:ln>
            </p:spPr>
            <p:txBody>
              <a:bodyPr rtlCol="0" anchor="ctr"/>
              <a:lstStyle/>
              <a:p>
                <a:endParaRPr lang="en-US" noProof="0"/>
              </a:p>
            </p:txBody>
          </p:sp>
          <p:sp>
            <p:nvSpPr>
              <p:cNvPr id="702" name="Freeform: Shape 63">
                <a:extLst>
                  <a:ext uri="{FF2B5EF4-FFF2-40B4-BE49-F238E27FC236}">
                    <a16:creationId xmlns:a16="http://schemas.microsoft.com/office/drawing/2014/main" id="{79938343-8D46-EC97-4A07-5283D329D4E1}"/>
                  </a:ext>
                </a:extLst>
              </p:cNvPr>
              <p:cNvSpPr>
                <a:spLocks noGrp="1" noRot="1" noMove="1" noResize="1" noEditPoints="1" noAdjustHandles="1" noChangeArrowheads="1" noChangeShapeType="1"/>
              </p:cNvSpPr>
              <p:nvPr/>
            </p:nvSpPr>
            <p:spPr>
              <a:xfrm>
                <a:off x="5101440" y="4183349"/>
                <a:ext cx="79694" cy="9708"/>
              </a:xfrm>
              <a:custGeom>
                <a:avLst/>
                <a:gdLst>
                  <a:gd name="connsiteX0" fmla="*/ 249420 w 265598"/>
                  <a:gd name="connsiteY0" fmla="*/ 32356 h 32355"/>
                  <a:gd name="connsiteX1" fmla="*/ 16178 w 265598"/>
                  <a:gd name="connsiteY1" fmla="*/ 32356 h 32355"/>
                  <a:gd name="connsiteX2" fmla="*/ 0 w 265598"/>
                  <a:gd name="connsiteY2" fmla="*/ 16178 h 32355"/>
                  <a:gd name="connsiteX3" fmla="*/ 16178 w 265598"/>
                  <a:gd name="connsiteY3" fmla="*/ 0 h 32355"/>
                  <a:gd name="connsiteX4" fmla="*/ 249420 w 265598"/>
                  <a:gd name="connsiteY4" fmla="*/ 0 h 32355"/>
                  <a:gd name="connsiteX5" fmla="*/ 265598 w 265598"/>
                  <a:gd name="connsiteY5" fmla="*/ 16178 h 32355"/>
                  <a:gd name="connsiteX6" fmla="*/ 249420 w 265598"/>
                  <a:gd name="connsiteY6" fmla="*/ 32356 h 3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98" h="32355">
                    <a:moveTo>
                      <a:pt x="249420" y="32356"/>
                    </a:moveTo>
                    <a:lnTo>
                      <a:pt x="16178" y="32356"/>
                    </a:lnTo>
                    <a:cubicBezTo>
                      <a:pt x="7245" y="32356"/>
                      <a:pt x="0" y="25111"/>
                      <a:pt x="0" y="16178"/>
                    </a:cubicBezTo>
                    <a:cubicBezTo>
                      <a:pt x="0" y="7245"/>
                      <a:pt x="7245" y="0"/>
                      <a:pt x="16178" y="0"/>
                    </a:cubicBezTo>
                    <a:lnTo>
                      <a:pt x="249420" y="0"/>
                    </a:lnTo>
                    <a:cubicBezTo>
                      <a:pt x="258353" y="0"/>
                      <a:pt x="265598" y="7245"/>
                      <a:pt x="265598" y="16178"/>
                    </a:cubicBezTo>
                    <a:cubicBezTo>
                      <a:pt x="265598" y="25111"/>
                      <a:pt x="258353" y="32356"/>
                      <a:pt x="249420" y="32356"/>
                    </a:cubicBezTo>
                    <a:close/>
                  </a:path>
                </a:pathLst>
              </a:custGeom>
              <a:solidFill>
                <a:srgbClr val="121212"/>
              </a:solidFill>
              <a:ln w="0" cap="flat">
                <a:noFill/>
                <a:prstDash val="solid"/>
                <a:miter/>
              </a:ln>
            </p:spPr>
            <p:txBody>
              <a:bodyPr rtlCol="0" anchor="ctr"/>
              <a:lstStyle/>
              <a:p>
                <a:endParaRPr lang="en-US" noProof="0"/>
              </a:p>
            </p:txBody>
          </p:sp>
          <p:sp>
            <p:nvSpPr>
              <p:cNvPr id="195" name="Freeform: Shape 64">
                <a:extLst>
                  <a:ext uri="{FF2B5EF4-FFF2-40B4-BE49-F238E27FC236}">
                    <a16:creationId xmlns:a16="http://schemas.microsoft.com/office/drawing/2014/main" id="{D78758A0-2A60-3E8B-8AB7-29739E95FC29}"/>
                  </a:ext>
                </a:extLst>
              </p:cNvPr>
              <p:cNvSpPr>
                <a:spLocks noGrp="1" noRot="1" noMove="1" noResize="1" noEditPoints="1" noAdjustHandles="1" noChangeArrowheads="1" noChangeShapeType="1"/>
              </p:cNvSpPr>
              <p:nvPr/>
            </p:nvSpPr>
            <p:spPr>
              <a:xfrm>
                <a:off x="5031454" y="4385518"/>
                <a:ext cx="87461" cy="9708"/>
              </a:xfrm>
              <a:custGeom>
                <a:avLst/>
                <a:gdLst>
                  <a:gd name="connsiteX0" fmla="*/ 275305 w 291482"/>
                  <a:gd name="connsiteY0" fmla="*/ 32356 h 32355"/>
                  <a:gd name="connsiteX1" fmla="*/ 16178 w 291482"/>
                  <a:gd name="connsiteY1" fmla="*/ 32356 h 32355"/>
                  <a:gd name="connsiteX2" fmla="*/ 0 w 291482"/>
                  <a:gd name="connsiteY2" fmla="*/ 16178 h 32355"/>
                  <a:gd name="connsiteX3" fmla="*/ 16178 w 291482"/>
                  <a:gd name="connsiteY3" fmla="*/ 0 h 32355"/>
                  <a:gd name="connsiteX4" fmla="*/ 275305 w 291482"/>
                  <a:gd name="connsiteY4" fmla="*/ 0 h 32355"/>
                  <a:gd name="connsiteX5" fmla="*/ 291483 w 291482"/>
                  <a:gd name="connsiteY5" fmla="*/ 16178 h 32355"/>
                  <a:gd name="connsiteX6" fmla="*/ 275305 w 291482"/>
                  <a:gd name="connsiteY6" fmla="*/ 32356 h 3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482" h="32355">
                    <a:moveTo>
                      <a:pt x="275305" y="32356"/>
                    </a:moveTo>
                    <a:lnTo>
                      <a:pt x="16178" y="32356"/>
                    </a:lnTo>
                    <a:cubicBezTo>
                      <a:pt x="7245" y="32356"/>
                      <a:pt x="0" y="25111"/>
                      <a:pt x="0" y="16178"/>
                    </a:cubicBezTo>
                    <a:cubicBezTo>
                      <a:pt x="0" y="7245"/>
                      <a:pt x="7245" y="0"/>
                      <a:pt x="16178" y="0"/>
                    </a:cubicBezTo>
                    <a:lnTo>
                      <a:pt x="275305" y="0"/>
                    </a:lnTo>
                    <a:cubicBezTo>
                      <a:pt x="284238" y="0"/>
                      <a:pt x="291483" y="7245"/>
                      <a:pt x="291483" y="16178"/>
                    </a:cubicBezTo>
                    <a:cubicBezTo>
                      <a:pt x="291483" y="25111"/>
                      <a:pt x="284238" y="32356"/>
                      <a:pt x="275305" y="32356"/>
                    </a:cubicBezTo>
                    <a:close/>
                  </a:path>
                </a:pathLst>
              </a:custGeom>
              <a:solidFill>
                <a:srgbClr val="121212"/>
              </a:solidFill>
              <a:ln w="0" cap="flat">
                <a:noFill/>
                <a:prstDash val="solid"/>
                <a:miter/>
              </a:ln>
            </p:spPr>
            <p:txBody>
              <a:bodyPr rtlCol="0" anchor="ctr"/>
              <a:lstStyle/>
              <a:p>
                <a:endParaRPr lang="en-US" noProof="0"/>
              </a:p>
            </p:txBody>
          </p:sp>
          <p:sp>
            <p:nvSpPr>
              <p:cNvPr id="198" name="Freeform: Shape 65">
                <a:extLst>
                  <a:ext uri="{FF2B5EF4-FFF2-40B4-BE49-F238E27FC236}">
                    <a16:creationId xmlns:a16="http://schemas.microsoft.com/office/drawing/2014/main" id="{1BABB590-6B8B-BBB6-E65F-F701B8C9E281}"/>
                  </a:ext>
                </a:extLst>
              </p:cNvPr>
              <p:cNvSpPr>
                <a:spLocks noGrp="1" noRot="1" noMove="1" noResize="1" noEditPoints="1" noAdjustHandles="1" noChangeArrowheads="1" noChangeShapeType="1"/>
              </p:cNvSpPr>
              <p:nvPr/>
            </p:nvSpPr>
            <p:spPr>
              <a:xfrm>
                <a:off x="5031454" y="4354409"/>
                <a:ext cx="33030" cy="9708"/>
              </a:xfrm>
              <a:custGeom>
                <a:avLst/>
                <a:gdLst>
                  <a:gd name="connsiteX0" fmla="*/ 93902 w 110079"/>
                  <a:gd name="connsiteY0" fmla="*/ 32356 h 32355"/>
                  <a:gd name="connsiteX1" fmla="*/ 16178 w 110079"/>
                  <a:gd name="connsiteY1" fmla="*/ 32356 h 32355"/>
                  <a:gd name="connsiteX2" fmla="*/ 0 w 110079"/>
                  <a:gd name="connsiteY2" fmla="*/ 16178 h 32355"/>
                  <a:gd name="connsiteX3" fmla="*/ 16178 w 110079"/>
                  <a:gd name="connsiteY3" fmla="*/ 0 h 32355"/>
                  <a:gd name="connsiteX4" fmla="*/ 93902 w 110079"/>
                  <a:gd name="connsiteY4" fmla="*/ 0 h 32355"/>
                  <a:gd name="connsiteX5" fmla="*/ 110080 w 110079"/>
                  <a:gd name="connsiteY5" fmla="*/ 16178 h 32355"/>
                  <a:gd name="connsiteX6" fmla="*/ 93902 w 110079"/>
                  <a:gd name="connsiteY6" fmla="*/ 32356 h 3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079" h="32355">
                    <a:moveTo>
                      <a:pt x="93902" y="32356"/>
                    </a:moveTo>
                    <a:lnTo>
                      <a:pt x="16178" y="32356"/>
                    </a:lnTo>
                    <a:cubicBezTo>
                      <a:pt x="7245" y="32356"/>
                      <a:pt x="0" y="25111"/>
                      <a:pt x="0" y="16178"/>
                    </a:cubicBezTo>
                    <a:cubicBezTo>
                      <a:pt x="0" y="7245"/>
                      <a:pt x="7245" y="0"/>
                      <a:pt x="16178" y="0"/>
                    </a:cubicBezTo>
                    <a:lnTo>
                      <a:pt x="93902" y="0"/>
                    </a:lnTo>
                    <a:cubicBezTo>
                      <a:pt x="102835" y="0"/>
                      <a:pt x="110080" y="7245"/>
                      <a:pt x="110080" y="16178"/>
                    </a:cubicBezTo>
                    <a:cubicBezTo>
                      <a:pt x="110080" y="25111"/>
                      <a:pt x="102835" y="32356"/>
                      <a:pt x="93902" y="32356"/>
                    </a:cubicBezTo>
                    <a:close/>
                  </a:path>
                </a:pathLst>
              </a:custGeom>
              <a:solidFill>
                <a:srgbClr val="121212"/>
              </a:solidFill>
              <a:ln w="0" cap="flat">
                <a:noFill/>
                <a:prstDash val="solid"/>
                <a:miter/>
              </a:ln>
            </p:spPr>
            <p:txBody>
              <a:bodyPr rtlCol="0" anchor="ctr"/>
              <a:lstStyle/>
              <a:p>
                <a:endParaRPr lang="en-US" noProof="0"/>
              </a:p>
            </p:txBody>
          </p:sp>
          <p:sp>
            <p:nvSpPr>
              <p:cNvPr id="199" name="Freeform: Shape 66">
                <a:extLst>
                  <a:ext uri="{FF2B5EF4-FFF2-40B4-BE49-F238E27FC236}">
                    <a16:creationId xmlns:a16="http://schemas.microsoft.com/office/drawing/2014/main" id="{A461F472-AB3B-D6A9-34E6-41F2E0C72358}"/>
                  </a:ext>
                </a:extLst>
              </p:cNvPr>
              <p:cNvSpPr>
                <a:spLocks noGrp="1" noRot="1" noMove="1" noResize="1" noEditPoints="1" noAdjustHandles="1" noChangeArrowheads="1" noChangeShapeType="1"/>
              </p:cNvSpPr>
              <p:nvPr/>
            </p:nvSpPr>
            <p:spPr>
              <a:xfrm>
                <a:off x="5085885" y="4354409"/>
                <a:ext cx="64139" cy="9708"/>
              </a:xfrm>
              <a:custGeom>
                <a:avLst/>
                <a:gdLst>
                  <a:gd name="connsiteX0" fmla="*/ 197581 w 213758"/>
                  <a:gd name="connsiteY0" fmla="*/ 32356 h 32355"/>
                  <a:gd name="connsiteX1" fmla="*/ 16178 w 213758"/>
                  <a:gd name="connsiteY1" fmla="*/ 32356 h 32355"/>
                  <a:gd name="connsiteX2" fmla="*/ 0 w 213758"/>
                  <a:gd name="connsiteY2" fmla="*/ 16178 h 32355"/>
                  <a:gd name="connsiteX3" fmla="*/ 16178 w 213758"/>
                  <a:gd name="connsiteY3" fmla="*/ 0 h 32355"/>
                  <a:gd name="connsiteX4" fmla="*/ 197581 w 213758"/>
                  <a:gd name="connsiteY4" fmla="*/ 0 h 32355"/>
                  <a:gd name="connsiteX5" fmla="*/ 213759 w 213758"/>
                  <a:gd name="connsiteY5" fmla="*/ 16178 h 32355"/>
                  <a:gd name="connsiteX6" fmla="*/ 197581 w 213758"/>
                  <a:gd name="connsiteY6" fmla="*/ 32356 h 3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758" h="32355">
                    <a:moveTo>
                      <a:pt x="197581" y="32356"/>
                    </a:moveTo>
                    <a:lnTo>
                      <a:pt x="16178" y="32356"/>
                    </a:lnTo>
                    <a:cubicBezTo>
                      <a:pt x="7245" y="32356"/>
                      <a:pt x="0" y="25111"/>
                      <a:pt x="0" y="16178"/>
                    </a:cubicBezTo>
                    <a:cubicBezTo>
                      <a:pt x="0" y="7245"/>
                      <a:pt x="7245" y="0"/>
                      <a:pt x="16178" y="0"/>
                    </a:cubicBezTo>
                    <a:lnTo>
                      <a:pt x="197581" y="0"/>
                    </a:lnTo>
                    <a:cubicBezTo>
                      <a:pt x="206514" y="0"/>
                      <a:pt x="213759" y="7245"/>
                      <a:pt x="213759" y="16178"/>
                    </a:cubicBezTo>
                    <a:cubicBezTo>
                      <a:pt x="213759" y="25111"/>
                      <a:pt x="206514" y="32356"/>
                      <a:pt x="197581" y="32356"/>
                    </a:cubicBezTo>
                    <a:close/>
                  </a:path>
                </a:pathLst>
              </a:custGeom>
              <a:solidFill>
                <a:srgbClr val="121212"/>
              </a:solidFill>
              <a:ln w="0" cap="flat">
                <a:noFill/>
                <a:prstDash val="solid"/>
                <a:miter/>
              </a:ln>
            </p:spPr>
            <p:txBody>
              <a:bodyPr rtlCol="0" anchor="ctr"/>
              <a:lstStyle/>
              <a:p>
                <a:endParaRPr lang="en-US" noProof="0"/>
              </a:p>
            </p:txBody>
          </p:sp>
        </p:grpSp>
        <p:grpSp>
          <p:nvGrpSpPr>
            <p:cNvPr id="202" name="Group 201">
              <a:extLst>
                <a:ext uri="{FF2B5EF4-FFF2-40B4-BE49-F238E27FC236}">
                  <a16:creationId xmlns:a16="http://schemas.microsoft.com/office/drawing/2014/main" id="{7DB8F7E3-4E8D-962D-A796-29B349C1E787}"/>
                </a:ext>
              </a:extLst>
            </p:cNvPr>
            <p:cNvGrpSpPr>
              <a:grpSpLocks noGrp="1" noUngrp="1" noRot="1" noMove="1" noResize="1"/>
            </p:cNvGrpSpPr>
            <p:nvPr/>
          </p:nvGrpSpPr>
          <p:grpSpPr>
            <a:xfrm>
              <a:off x="2994212" y="4189618"/>
              <a:ext cx="316411" cy="339971"/>
              <a:chOff x="4389658" y="2331521"/>
              <a:chExt cx="316411" cy="339971"/>
            </a:xfrm>
          </p:grpSpPr>
          <p:pic>
            <p:nvPicPr>
              <p:cNvPr id="203" name="Graphic 202">
                <a:extLst>
                  <a:ext uri="{FF2B5EF4-FFF2-40B4-BE49-F238E27FC236}">
                    <a16:creationId xmlns:a16="http://schemas.microsoft.com/office/drawing/2014/main" id="{91B811FD-57A6-D527-6132-28AC4C871445}"/>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4418068" y="2456796"/>
                <a:ext cx="288001" cy="72000"/>
              </a:xfrm>
              <a:prstGeom prst="rect">
                <a:avLst/>
              </a:prstGeom>
            </p:spPr>
          </p:pic>
          <p:pic>
            <p:nvPicPr>
              <p:cNvPr id="204" name="Graphic 203">
                <a:extLst>
                  <a:ext uri="{FF2B5EF4-FFF2-40B4-BE49-F238E27FC236}">
                    <a16:creationId xmlns:a16="http://schemas.microsoft.com/office/drawing/2014/main" id="{FB25F10C-199E-7644-9818-A8A0DFEF59F6}"/>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tretch>
                <a:fillRect/>
              </a:stretch>
            </p:blipFill>
            <p:spPr>
              <a:xfrm>
                <a:off x="4389658" y="2331521"/>
                <a:ext cx="194269" cy="339971"/>
              </a:xfrm>
              <a:prstGeom prst="rect">
                <a:avLst/>
              </a:prstGeom>
            </p:spPr>
          </p:pic>
        </p:grpSp>
        <p:sp>
          <p:nvSpPr>
            <p:cNvPr id="205" name="Google Shape;637;p92">
              <a:extLst>
                <a:ext uri="{FF2B5EF4-FFF2-40B4-BE49-F238E27FC236}">
                  <a16:creationId xmlns:a16="http://schemas.microsoft.com/office/drawing/2014/main" id="{1E4B4AB1-D7C0-AC1B-2F07-B0F5DD0BD6EE}"/>
                </a:ext>
              </a:extLst>
            </p:cNvPr>
            <p:cNvSpPr>
              <a:spLocks noGrp="1" noRot="1" noMove="1" noResize="1" noEditPoints="1" noAdjustHandles="1" noChangeArrowheads="1" noChangeShapeType="1"/>
            </p:cNvSpPr>
            <p:nvPr/>
          </p:nvSpPr>
          <p:spPr>
            <a:xfrm>
              <a:off x="6821158" y="1283330"/>
              <a:ext cx="1260000" cy="1620000"/>
            </a:xfrm>
            <a:prstGeom prst="roundRect">
              <a:avLst>
                <a:gd name="adj" fmla="val 5423"/>
              </a:avLst>
            </a:prstGeom>
            <a:solidFill>
              <a:srgbClr val="122733"/>
            </a:solidFill>
            <a:ln>
              <a:noFill/>
            </a:ln>
          </p:spPr>
          <p:txBody>
            <a:bodyPr spcFirstLastPara="1" wrap="square" lIns="91425" tIns="91425" rIns="91425" bIns="91425" anchor="ctr" anchorCtr="0">
              <a:noAutofit/>
            </a:bodyPr>
            <a:lstStyle/>
            <a:p>
              <a:pPr algn="ctr">
                <a:buSzPts val="1400"/>
              </a:pPr>
              <a:endParaRPr lang="en-US" noProof="0">
                <a:solidFill>
                  <a:srgbClr val="122733"/>
                </a:solidFill>
                <a:latin typeface="Inter"/>
                <a:ea typeface="Inter"/>
                <a:sym typeface="Inter"/>
              </a:endParaRPr>
            </a:p>
          </p:txBody>
        </p:sp>
        <p:sp>
          <p:nvSpPr>
            <p:cNvPr id="234" name="Google Shape;648;p92">
              <a:extLst>
                <a:ext uri="{FF2B5EF4-FFF2-40B4-BE49-F238E27FC236}">
                  <a16:creationId xmlns:a16="http://schemas.microsoft.com/office/drawing/2014/main" id="{8CBA0485-2944-F9C6-0FE4-647701DF69D2}"/>
                </a:ext>
              </a:extLst>
            </p:cNvPr>
            <p:cNvSpPr>
              <a:spLocks noGrp="1" noRot="1" noMove="1" noResize="1" noEditPoints="1" noAdjustHandles="1" noChangeArrowheads="1" noChangeShapeType="1"/>
            </p:cNvSpPr>
            <p:nvPr/>
          </p:nvSpPr>
          <p:spPr>
            <a:xfrm>
              <a:off x="7143398" y="2236546"/>
              <a:ext cx="577869" cy="577869"/>
            </a:xfrm>
            <a:prstGeom prst="ellipse">
              <a:avLst/>
            </a:prstGeom>
            <a:solidFill>
              <a:schemeClr val="bg1"/>
            </a:solidFill>
            <a:ln w="38100">
              <a:solidFill>
                <a:srgbClr val="5AC1FF"/>
              </a:solidFill>
            </a:ln>
          </p:spPr>
          <p:txBody>
            <a:bodyPr spcFirstLastPara="1" wrap="square" lIns="68575" tIns="34275" rIns="68575" bIns="34275" anchor="ctr" anchorCtr="0">
              <a:noAutofit/>
            </a:bodyPr>
            <a:lstStyle/>
            <a:p>
              <a:pPr marL="0" marR="0" lvl="0" indent="0" algn="ctr" rtl="0">
                <a:spcBef>
                  <a:spcPts val="0"/>
                </a:spcBef>
                <a:spcAft>
                  <a:spcPts val="0"/>
                </a:spcAft>
                <a:buNone/>
              </a:pPr>
              <a:endParaRPr lang="en-US" sz="1400" noProof="0">
                <a:solidFill>
                  <a:srgbClr val="FFFFFF"/>
                </a:solidFill>
                <a:latin typeface="Inter" panose="020B0502030000000004" pitchFamily="34" charset="0"/>
                <a:ea typeface="Inter" panose="020B0502030000000004" pitchFamily="34" charset="0"/>
                <a:cs typeface="Roboto"/>
                <a:sym typeface="Roboto"/>
              </a:endParaRPr>
            </a:p>
          </p:txBody>
        </p:sp>
        <p:sp>
          <p:nvSpPr>
            <p:cNvPr id="235" name="Google Shape;642;p92">
              <a:extLst>
                <a:ext uri="{FF2B5EF4-FFF2-40B4-BE49-F238E27FC236}">
                  <a16:creationId xmlns:a16="http://schemas.microsoft.com/office/drawing/2014/main" id="{808169B4-D3F0-D791-73EF-9A7685A42BCA}"/>
                </a:ext>
              </a:extLst>
            </p:cNvPr>
            <p:cNvSpPr txBox="1">
              <a:spLocks noGrp="1" noRot="1" noMove="1" noResize="1" noEditPoints="1" noAdjustHandles="1" noChangeArrowheads="1" noChangeShapeType="1"/>
            </p:cNvSpPr>
            <p:nvPr/>
          </p:nvSpPr>
          <p:spPr>
            <a:xfrm>
              <a:off x="6821158" y="1276350"/>
              <a:ext cx="1260000" cy="492412"/>
            </a:xfrm>
            <a:prstGeom prst="rect">
              <a:avLst/>
            </a:prstGeom>
            <a:noFill/>
            <a:ln>
              <a:noFill/>
            </a:ln>
          </p:spPr>
          <p:txBody>
            <a:bodyPr spcFirstLastPara="1" wrap="square" lIns="91425" tIns="91425" rIns="91425" bIns="91425" anchor="t" anchorCtr="0">
              <a:spAutoFit/>
            </a:bodyPr>
            <a:lstStyle/>
            <a:p>
              <a:pPr algn="ctr">
                <a:defRPr/>
              </a:pPr>
              <a:r>
                <a:rPr lang="en-US" sz="1000" b="1" noProof="0">
                  <a:solidFill>
                    <a:schemeClr val="bg1"/>
                  </a:solidFill>
                  <a:latin typeface="+mj-lt"/>
                  <a:sym typeface="Montserrat"/>
                </a:rPr>
                <a:t>Tools Exploration</a:t>
              </a:r>
            </a:p>
          </p:txBody>
        </p:sp>
        <p:sp>
          <p:nvSpPr>
            <p:cNvPr id="236" name="TextBox 235">
              <a:extLst>
                <a:ext uri="{FF2B5EF4-FFF2-40B4-BE49-F238E27FC236}">
                  <a16:creationId xmlns:a16="http://schemas.microsoft.com/office/drawing/2014/main" id="{2312555C-86A1-188E-CF91-869B83A2F61C}"/>
                </a:ext>
              </a:extLst>
            </p:cNvPr>
            <p:cNvSpPr txBox="1">
              <a:spLocks noGrp="1" noRot="1" noMove="1" noResize="1" noEditPoints="1" noAdjustHandles="1" noChangeArrowheads="1" noChangeShapeType="1"/>
            </p:cNvSpPr>
            <p:nvPr/>
          </p:nvSpPr>
          <p:spPr>
            <a:xfrm>
              <a:off x="6821158" y="1962000"/>
              <a:ext cx="126000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chemeClr val="bg1"/>
                  </a:solidFill>
                  <a:effectLst/>
                  <a:uLnTx/>
                  <a:uFillTx/>
                  <a:latin typeface="+mj-lt"/>
                  <a:ea typeface="Inter" panose="020B0604020202020204" charset="0"/>
                  <a:cs typeface="Arial"/>
                  <a:sym typeface="Montserrat"/>
                </a:rPr>
                <a:t>135 mins</a:t>
              </a:r>
            </a:p>
          </p:txBody>
        </p:sp>
        <p:grpSp>
          <p:nvGrpSpPr>
            <p:cNvPr id="237" name="Group 236">
              <a:extLst>
                <a:ext uri="{FF2B5EF4-FFF2-40B4-BE49-F238E27FC236}">
                  <a16:creationId xmlns:a16="http://schemas.microsoft.com/office/drawing/2014/main" id="{27FBB8CB-CAEB-5FCE-A448-8193E6D35DE1}"/>
                </a:ext>
              </a:extLst>
            </p:cNvPr>
            <p:cNvGrpSpPr>
              <a:grpSpLocks noGrp="1" noUngrp="1" noRot="1" noMove="1" noResize="1"/>
            </p:cNvGrpSpPr>
            <p:nvPr/>
          </p:nvGrpSpPr>
          <p:grpSpPr>
            <a:xfrm>
              <a:off x="7226109" y="2314149"/>
              <a:ext cx="410204" cy="390040"/>
              <a:chOff x="3724393" y="4176620"/>
              <a:chExt cx="382692" cy="363880"/>
            </a:xfrm>
          </p:grpSpPr>
          <p:grpSp>
            <p:nvGrpSpPr>
              <p:cNvPr id="238" name="Graphic 6">
                <a:extLst>
                  <a:ext uri="{FF2B5EF4-FFF2-40B4-BE49-F238E27FC236}">
                    <a16:creationId xmlns:a16="http://schemas.microsoft.com/office/drawing/2014/main" id="{7CBDD3C5-A989-4E0A-537F-6078F6CE17B5}"/>
                  </a:ext>
                </a:extLst>
              </p:cNvPr>
              <p:cNvGrpSpPr>
                <a:grpSpLocks noGrp="1" noUngrp="1" noRot="1" noChangeAspect="1" noMove="1" noResize="1"/>
              </p:cNvGrpSpPr>
              <p:nvPr/>
            </p:nvGrpSpPr>
            <p:grpSpPr>
              <a:xfrm>
                <a:off x="3780814" y="4176620"/>
                <a:ext cx="269870" cy="232540"/>
                <a:chOff x="9964292" y="3734522"/>
                <a:chExt cx="1618633" cy="1394739"/>
              </a:xfrm>
            </p:grpSpPr>
            <p:grpSp>
              <p:nvGrpSpPr>
                <p:cNvPr id="244" name="Graphic 6">
                  <a:extLst>
                    <a:ext uri="{FF2B5EF4-FFF2-40B4-BE49-F238E27FC236}">
                      <a16:creationId xmlns:a16="http://schemas.microsoft.com/office/drawing/2014/main" id="{BDCF18B4-4C6E-6E83-5C0F-E51D79D60530}"/>
                    </a:ext>
                  </a:extLst>
                </p:cNvPr>
                <p:cNvGrpSpPr>
                  <a:grpSpLocks noGrp="1" noUngrp="1" noRot="1" noMove="1" noResize="1"/>
                </p:cNvGrpSpPr>
                <p:nvPr/>
              </p:nvGrpSpPr>
              <p:grpSpPr>
                <a:xfrm>
                  <a:off x="10233040" y="3778857"/>
                  <a:ext cx="1349885" cy="1350404"/>
                  <a:chOff x="10233043" y="3778857"/>
                  <a:chExt cx="1349885" cy="1350404"/>
                </a:xfrm>
                <a:solidFill>
                  <a:srgbClr val="121212"/>
                </a:solidFill>
              </p:grpSpPr>
              <p:sp>
                <p:nvSpPr>
                  <p:cNvPr id="323" name="Freeform: Shape 322">
                    <a:extLst>
                      <a:ext uri="{FF2B5EF4-FFF2-40B4-BE49-F238E27FC236}">
                        <a16:creationId xmlns:a16="http://schemas.microsoft.com/office/drawing/2014/main" id="{1C4A431D-3F0D-B5DF-2FBF-33D30AD69384}"/>
                      </a:ext>
                    </a:extLst>
                  </p:cNvPr>
                  <p:cNvSpPr>
                    <a:spLocks noGrp="1" noRot="1" noMove="1" noResize="1" noEditPoints="1" noAdjustHandles="1" noChangeArrowheads="1" noChangeShapeType="1"/>
                  </p:cNvSpPr>
                  <p:nvPr/>
                </p:nvSpPr>
                <p:spPr>
                  <a:xfrm>
                    <a:off x="10233043" y="4573933"/>
                    <a:ext cx="554855" cy="555328"/>
                  </a:xfrm>
                  <a:custGeom>
                    <a:avLst/>
                    <a:gdLst>
                      <a:gd name="connsiteX0" fmla="*/ 543639 w 554855"/>
                      <a:gd name="connsiteY0" fmla="*/ 165184 h 555328"/>
                      <a:gd name="connsiteX1" fmla="*/ 532980 w 554855"/>
                      <a:gd name="connsiteY1" fmla="*/ 154525 h 555328"/>
                      <a:gd name="connsiteX2" fmla="*/ 400401 w 554855"/>
                      <a:gd name="connsiteY2" fmla="*/ 21946 h 555328"/>
                      <a:gd name="connsiteX3" fmla="*/ 389323 w 554855"/>
                      <a:gd name="connsiteY3" fmla="*/ 10868 h 555328"/>
                      <a:gd name="connsiteX4" fmla="*/ 389115 w 554855"/>
                      <a:gd name="connsiteY4" fmla="*/ 10659 h 555328"/>
                      <a:gd name="connsiteX5" fmla="*/ 378455 w 554855"/>
                      <a:gd name="connsiteY5" fmla="*/ 0 h 555328"/>
                      <a:gd name="connsiteX6" fmla="*/ 356370 w 554855"/>
                      <a:gd name="connsiteY6" fmla="*/ 21876 h 555328"/>
                      <a:gd name="connsiteX7" fmla="*/ 39866 w 554855"/>
                      <a:gd name="connsiteY7" fmla="*/ 338032 h 555328"/>
                      <a:gd name="connsiteX8" fmla="*/ 21055 w 554855"/>
                      <a:gd name="connsiteY8" fmla="*/ 501823 h 555328"/>
                      <a:gd name="connsiteX9" fmla="*/ 112948 w 554855"/>
                      <a:gd name="connsiteY9" fmla="*/ 554910 h 555328"/>
                      <a:gd name="connsiteX10" fmla="*/ 123816 w 554855"/>
                      <a:gd name="connsiteY10" fmla="*/ 555328 h 555328"/>
                      <a:gd name="connsiteX11" fmla="*/ 212017 w 554855"/>
                      <a:gd name="connsiteY11" fmla="*/ 518892 h 555328"/>
                      <a:gd name="connsiteX12" fmla="*/ 532980 w 554855"/>
                      <a:gd name="connsiteY12" fmla="*/ 198486 h 555328"/>
                      <a:gd name="connsiteX13" fmla="*/ 554856 w 554855"/>
                      <a:gd name="connsiteY13" fmla="*/ 176401 h 555328"/>
                      <a:gd name="connsiteX14" fmla="*/ 543988 w 554855"/>
                      <a:gd name="connsiteY14" fmla="*/ 165533 h 555328"/>
                      <a:gd name="connsiteX15" fmla="*/ 543569 w 554855"/>
                      <a:gd name="connsiteY15" fmla="*/ 165115 h 55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4855" h="555328">
                        <a:moveTo>
                          <a:pt x="543639" y="165184"/>
                        </a:moveTo>
                        <a:lnTo>
                          <a:pt x="532980" y="154525"/>
                        </a:lnTo>
                        <a:lnTo>
                          <a:pt x="400401" y="21946"/>
                        </a:lnTo>
                        <a:lnTo>
                          <a:pt x="389323" y="10868"/>
                        </a:lnTo>
                        <a:lnTo>
                          <a:pt x="389115" y="10659"/>
                        </a:lnTo>
                        <a:lnTo>
                          <a:pt x="378455" y="0"/>
                        </a:lnTo>
                        <a:lnTo>
                          <a:pt x="356370" y="21876"/>
                        </a:lnTo>
                        <a:lnTo>
                          <a:pt x="39866" y="338032"/>
                        </a:lnTo>
                        <a:cubicBezTo>
                          <a:pt x="-4931" y="382829"/>
                          <a:pt x="-13083" y="453194"/>
                          <a:pt x="21055" y="501823"/>
                        </a:cubicBezTo>
                        <a:cubicBezTo>
                          <a:pt x="42792" y="532477"/>
                          <a:pt x="76093" y="551845"/>
                          <a:pt x="112948" y="554910"/>
                        </a:cubicBezTo>
                        <a:cubicBezTo>
                          <a:pt x="116641" y="555328"/>
                          <a:pt x="120124" y="555328"/>
                          <a:pt x="123816" y="555328"/>
                        </a:cubicBezTo>
                        <a:cubicBezTo>
                          <a:pt x="156769" y="555328"/>
                          <a:pt x="188329" y="542370"/>
                          <a:pt x="212017" y="518892"/>
                        </a:cubicBezTo>
                        <a:lnTo>
                          <a:pt x="532980" y="198486"/>
                        </a:lnTo>
                        <a:lnTo>
                          <a:pt x="554856" y="176401"/>
                        </a:lnTo>
                        <a:lnTo>
                          <a:pt x="543988" y="165533"/>
                        </a:lnTo>
                        <a:lnTo>
                          <a:pt x="543569" y="165115"/>
                        </a:lnTo>
                        <a:close/>
                      </a:path>
                    </a:pathLst>
                  </a:custGeom>
                  <a:solidFill>
                    <a:srgbClr val="121212"/>
                  </a:solidFill>
                  <a:ln w="0" cap="flat">
                    <a:noFill/>
                    <a:prstDash val="solid"/>
                    <a:miter/>
                  </a:ln>
                </p:spPr>
                <p:txBody>
                  <a:bodyPr rtlCol="0" anchor="ctr"/>
                  <a:lstStyle/>
                  <a:p>
                    <a:endParaRPr lang="en-US" noProof="0"/>
                  </a:p>
                </p:txBody>
              </p:sp>
              <p:sp>
                <p:nvSpPr>
                  <p:cNvPr id="324" name="Freeform: Shape 323">
                    <a:extLst>
                      <a:ext uri="{FF2B5EF4-FFF2-40B4-BE49-F238E27FC236}">
                        <a16:creationId xmlns:a16="http://schemas.microsoft.com/office/drawing/2014/main" id="{5FCE6320-9946-3E98-5FCB-AB2A042BC491}"/>
                      </a:ext>
                    </a:extLst>
                  </p:cNvPr>
                  <p:cNvSpPr>
                    <a:spLocks noGrp="1" noRot="1" noMove="1" noResize="1" noEditPoints="1" noAdjustHandles="1" noChangeArrowheads="1" noChangeShapeType="1"/>
                  </p:cNvSpPr>
                  <p:nvPr/>
                </p:nvSpPr>
                <p:spPr>
                  <a:xfrm>
                    <a:off x="10798141" y="3778857"/>
                    <a:ext cx="784787" cy="785182"/>
                  </a:xfrm>
                  <a:custGeom>
                    <a:avLst/>
                    <a:gdLst>
                      <a:gd name="connsiteX0" fmla="*/ 778824 w 784787"/>
                      <a:gd name="connsiteY0" fmla="*/ 288515 h 785182"/>
                      <a:gd name="connsiteX1" fmla="*/ 755207 w 784787"/>
                      <a:gd name="connsiteY1" fmla="*/ 261763 h 785182"/>
                      <a:gd name="connsiteX2" fmla="*/ 721278 w 784787"/>
                      <a:gd name="connsiteY2" fmla="*/ 270123 h 785182"/>
                      <a:gd name="connsiteX3" fmla="*/ 542787 w 784787"/>
                      <a:gd name="connsiteY3" fmla="*/ 448613 h 785182"/>
                      <a:gd name="connsiteX4" fmla="*/ 379554 w 784787"/>
                      <a:gd name="connsiteY4" fmla="*/ 404862 h 785182"/>
                      <a:gd name="connsiteX5" fmla="*/ 335802 w 784787"/>
                      <a:gd name="connsiteY5" fmla="*/ 241628 h 785182"/>
                      <a:gd name="connsiteX6" fmla="*/ 513944 w 784787"/>
                      <a:gd name="connsiteY6" fmla="*/ 63416 h 785182"/>
                      <a:gd name="connsiteX7" fmla="*/ 522305 w 784787"/>
                      <a:gd name="connsiteY7" fmla="*/ 29488 h 785182"/>
                      <a:gd name="connsiteX8" fmla="*/ 495553 w 784787"/>
                      <a:gd name="connsiteY8" fmla="*/ 5870 h 785182"/>
                      <a:gd name="connsiteX9" fmla="*/ 183507 w 784787"/>
                      <a:gd name="connsiteY9" fmla="*/ 102012 h 785182"/>
                      <a:gd name="connsiteX10" fmla="*/ 111608 w 784787"/>
                      <a:gd name="connsiteY10" fmla="*/ 496267 h 785182"/>
                      <a:gd name="connsiteX11" fmla="*/ 72107 w 784787"/>
                      <a:gd name="connsiteY11" fmla="*/ 535769 h 785182"/>
                      <a:gd name="connsiteX12" fmla="*/ 70226 w 784787"/>
                      <a:gd name="connsiteY12" fmla="*/ 538625 h 785182"/>
                      <a:gd name="connsiteX13" fmla="*/ 69529 w 784787"/>
                      <a:gd name="connsiteY13" fmla="*/ 539322 h 785182"/>
                      <a:gd name="connsiteX14" fmla="*/ 21875 w 784787"/>
                      <a:gd name="connsiteY14" fmla="*/ 586836 h 785182"/>
                      <a:gd name="connsiteX15" fmla="*/ 0 w 784787"/>
                      <a:gd name="connsiteY15" fmla="*/ 608921 h 785182"/>
                      <a:gd name="connsiteX16" fmla="*/ 10450 w 784787"/>
                      <a:gd name="connsiteY16" fmla="*/ 619371 h 785182"/>
                      <a:gd name="connsiteX17" fmla="*/ 10868 w 784787"/>
                      <a:gd name="connsiteY17" fmla="*/ 619789 h 785182"/>
                      <a:gd name="connsiteX18" fmla="*/ 21945 w 784787"/>
                      <a:gd name="connsiteY18" fmla="*/ 630867 h 785182"/>
                      <a:gd name="connsiteX19" fmla="*/ 154524 w 784787"/>
                      <a:gd name="connsiteY19" fmla="*/ 763237 h 785182"/>
                      <a:gd name="connsiteX20" fmla="*/ 165184 w 784787"/>
                      <a:gd name="connsiteY20" fmla="*/ 773896 h 785182"/>
                      <a:gd name="connsiteX21" fmla="*/ 165601 w 784787"/>
                      <a:gd name="connsiteY21" fmla="*/ 774314 h 785182"/>
                      <a:gd name="connsiteX22" fmla="*/ 176470 w 784787"/>
                      <a:gd name="connsiteY22" fmla="*/ 785183 h 785182"/>
                      <a:gd name="connsiteX23" fmla="*/ 198346 w 784787"/>
                      <a:gd name="connsiteY23" fmla="*/ 763307 h 785182"/>
                      <a:gd name="connsiteX24" fmla="*/ 263277 w 784787"/>
                      <a:gd name="connsiteY24" fmla="*/ 698584 h 785182"/>
                      <a:gd name="connsiteX25" fmla="*/ 265228 w 784787"/>
                      <a:gd name="connsiteY25" fmla="*/ 696076 h 785182"/>
                      <a:gd name="connsiteX26" fmla="*/ 265646 w 784787"/>
                      <a:gd name="connsiteY26" fmla="*/ 695519 h 785182"/>
                      <a:gd name="connsiteX27" fmla="*/ 265646 w 784787"/>
                      <a:gd name="connsiteY27" fmla="*/ 695449 h 785182"/>
                      <a:gd name="connsiteX28" fmla="*/ 288219 w 784787"/>
                      <a:gd name="connsiteY28" fmla="*/ 672877 h 785182"/>
                      <a:gd name="connsiteX29" fmla="*/ 682473 w 784787"/>
                      <a:gd name="connsiteY29" fmla="*/ 600979 h 785182"/>
                      <a:gd name="connsiteX30" fmla="*/ 778964 w 784787"/>
                      <a:gd name="connsiteY30" fmla="*/ 288585 h 78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4787" h="785182">
                        <a:moveTo>
                          <a:pt x="778824" y="288515"/>
                        </a:moveTo>
                        <a:cubicBezTo>
                          <a:pt x="776526" y="275836"/>
                          <a:pt x="767468" y="265594"/>
                          <a:pt x="755207" y="261763"/>
                        </a:cubicBezTo>
                        <a:cubicBezTo>
                          <a:pt x="743154" y="258000"/>
                          <a:pt x="730196" y="261205"/>
                          <a:pt x="721278" y="270123"/>
                        </a:cubicBezTo>
                        <a:lnTo>
                          <a:pt x="542787" y="448613"/>
                        </a:lnTo>
                        <a:lnTo>
                          <a:pt x="379554" y="404862"/>
                        </a:lnTo>
                        <a:lnTo>
                          <a:pt x="335802" y="241628"/>
                        </a:lnTo>
                        <a:lnTo>
                          <a:pt x="513944" y="63416"/>
                        </a:lnTo>
                        <a:cubicBezTo>
                          <a:pt x="522862" y="54499"/>
                          <a:pt x="526067" y="41540"/>
                          <a:pt x="522305" y="29488"/>
                        </a:cubicBezTo>
                        <a:cubicBezTo>
                          <a:pt x="518473" y="17226"/>
                          <a:pt x="508232" y="8169"/>
                          <a:pt x="495553" y="5870"/>
                        </a:cubicBezTo>
                        <a:cubicBezTo>
                          <a:pt x="381226" y="-15101"/>
                          <a:pt x="264601" y="20848"/>
                          <a:pt x="183507" y="102012"/>
                        </a:cubicBezTo>
                        <a:cubicBezTo>
                          <a:pt x="79700" y="205819"/>
                          <a:pt x="51415" y="362991"/>
                          <a:pt x="111608" y="496267"/>
                        </a:cubicBezTo>
                        <a:lnTo>
                          <a:pt x="72107" y="535769"/>
                        </a:lnTo>
                        <a:cubicBezTo>
                          <a:pt x="71271" y="536605"/>
                          <a:pt x="70783" y="537650"/>
                          <a:pt x="70226" y="538625"/>
                        </a:cubicBezTo>
                        <a:lnTo>
                          <a:pt x="69529" y="539322"/>
                        </a:lnTo>
                        <a:lnTo>
                          <a:pt x="21875" y="586836"/>
                        </a:lnTo>
                        <a:lnTo>
                          <a:pt x="0" y="608921"/>
                        </a:lnTo>
                        <a:lnTo>
                          <a:pt x="10450" y="619371"/>
                        </a:lnTo>
                        <a:lnTo>
                          <a:pt x="10868" y="619789"/>
                        </a:lnTo>
                        <a:lnTo>
                          <a:pt x="21945" y="630867"/>
                        </a:lnTo>
                        <a:lnTo>
                          <a:pt x="154524" y="763237"/>
                        </a:lnTo>
                        <a:lnTo>
                          <a:pt x="165184" y="773896"/>
                        </a:lnTo>
                        <a:lnTo>
                          <a:pt x="165601" y="774314"/>
                        </a:lnTo>
                        <a:lnTo>
                          <a:pt x="176470" y="785183"/>
                        </a:lnTo>
                        <a:lnTo>
                          <a:pt x="198346" y="763307"/>
                        </a:lnTo>
                        <a:lnTo>
                          <a:pt x="263277" y="698584"/>
                        </a:lnTo>
                        <a:cubicBezTo>
                          <a:pt x="264043" y="697818"/>
                          <a:pt x="264601" y="697052"/>
                          <a:pt x="265228" y="696076"/>
                        </a:cubicBezTo>
                        <a:lnTo>
                          <a:pt x="265646" y="695519"/>
                        </a:lnTo>
                        <a:cubicBezTo>
                          <a:pt x="265646" y="695519"/>
                          <a:pt x="265646" y="695519"/>
                          <a:pt x="265646" y="695449"/>
                        </a:cubicBezTo>
                        <a:lnTo>
                          <a:pt x="288219" y="672877"/>
                        </a:lnTo>
                        <a:cubicBezTo>
                          <a:pt x="421564" y="733070"/>
                          <a:pt x="578667" y="704785"/>
                          <a:pt x="682473" y="600979"/>
                        </a:cubicBezTo>
                        <a:cubicBezTo>
                          <a:pt x="763777" y="519606"/>
                          <a:pt x="799864" y="402841"/>
                          <a:pt x="778964" y="288585"/>
                        </a:cubicBezTo>
                        <a:close/>
                      </a:path>
                    </a:pathLst>
                  </a:custGeom>
                  <a:solidFill>
                    <a:srgbClr val="121212"/>
                  </a:solidFill>
                  <a:ln w="0" cap="flat">
                    <a:noFill/>
                    <a:prstDash val="solid"/>
                    <a:miter/>
                  </a:ln>
                </p:spPr>
                <p:txBody>
                  <a:bodyPr rtlCol="0" anchor="ctr"/>
                  <a:lstStyle/>
                  <a:p>
                    <a:endParaRPr lang="en-US" noProof="0"/>
                  </a:p>
                </p:txBody>
              </p:sp>
            </p:grpSp>
            <p:grpSp>
              <p:nvGrpSpPr>
                <p:cNvPr id="245" name="Graphic 6">
                  <a:extLst>
                    <a:ext uri="{FF2B5EF4-FFF2-40B4-BE49-F238E27FC236}">
                      <a16:creationId xmlns:a16="http://schemas.microsoft.com/office/drawing/2014/main" id="{C8EF9B75-A2CE-6ABA-710B-D196ED2AA548}"/>
                    </a:ext>
                  </a:extLst>
                </p:cNvPr>
                <p:cNvGrpSpPr>
                  <a:grpSpLocks noGrp="1" noUngrp="1" noRot="1" noMove="1" noResize="1"/>
                </p:cNvGrpSpPr>
                <p:nvPr/>
              </p:nvGrpSpPr>
              <p:grpSpPr>
                <a:xfrm>
                  <a:off x="10208461" y="3750073"/>
                  <a:ext cx="1318835" cy="1319361"/>
                  <a:chOff x="10208464" y="3750073"/>
                  <a:chExt cx="1318835" cy="1319361"/>
                </a:xfrm>
                <a:solidFill>
                  <a:srgbClr val="5AC0FF"/>
                </a:solidFill>
              </p:grpSpPr>
              <p:sp>
                <p:nvSpPr>
                  <p:cNvPr id="320" name="Freeform: Shape 319">
                    <a:extLst>
                      <a:ext uri="{FF2B5EF4-FFF2-40B4-BE49-F238E27FC236}">
                        <a16:creationId xmlns:a16="http://schemas.microsoft.com/office/drawing/2014/main" id="{58498393-0DC2-704D-F507-5B0D52DA8A8B}"/>
                      </a:ext>
                    </a:extLst>
                  </p:cNvPr>
                  <p:cNvSpPr>
                    <a:spLocks noGrp="1" noRot="1" noMove="1" noResize="1" noEditPoints="1" noAdjustHandles="1" noChangeArrowheads="1" noChangeShapeType="1"/>
                  </p:cNvSpPr>
                  <p:nvPr/>
                </p:nvSpPr>
                <p:spPr>
                  <a:xfrm>
                    <a:off x="10208464" y="4540283"/>
                    <a:ext cx="528228" cy="529151"/>
                  </a:xfrm>
                  <a:custGeom>
                    <a:avLst/>
                    <a:gdLst>
                      <a:gd name="connsiteX0" fmla="*/ 528229 w 528228"/>
                      <a:gd name="connsiteY0" fmla="*/ 154455 h 529151"/>
                      <a:gd name="connsiteX1" fmla="*/ 506352 w 528228"/>
                      <a:gd name="connsiteY1" fmla="*/ 176540 h 529151"/>
                      <a:gd name="connsiteX2" fmla="*/ 466642 w 528228"/>
                      <a:gd name="connsiteY2" fmla="*/ 216251 h 529151"/>
                      <a:gd name="connsiteX3" fmla="*/ 455565 w 528228"/>
                      <a:gd name="connsiteY3" fmla="*/ 227119 h 529151"/>
                      <a:gd name="connsiteX4" fmla="*/ 185599 w 528228"/>
                      <a:gd name="connsiteY4" fmla="*/ 497085 h 529151"/>
                      <a:gd name="connsiteX5" fmla="*/ 18533 w 528228"/>
                      <a:gd name="connsiteY5" fmla="*/ 482176 h 529151"/>
                      <a:gd name="connsiteX6" fmla="*/ 35602 w 528228"/>
                      <a:gd name="connsiteY6" fmla="*/ 338171 h 529151"/>
                      <a:gd name="connsiteX7" fmla="*/ 311977 w 528228"/>
                      <a:gd name="connsiteY7" fmla="*/ 61796 h 529151"/>
                      <a:gd name="connsiteX8" fmla="*/ 351898 w 528228"/>
                      <a:gd name="connsiteY8" fmla="*/ 22085 h 529151"/>
                      <a:gd name="connsiteX9" fmla="*/ 373773 w 528228"/>
                      <a:gd name="connsiteY9" fmla="*/ 0 h 529151"/>
                      <a:gd name="connsiteX10" fmla="*/ 384990 w 528228"/>
                      <a:gd name="connsiteY10" fmla="*/ 11217 h 529151"/>
                      <a:gd name="connsiteX11" fmla="*/ 517569 w 528228"/>
                      <a:gd name="connsiteY11" fmla="*/ 143796 h 529151"/>
                      <a:gd name="connsiteX12" fmla="*/ 528229 w 528228"/>
                      <a:gd name="connsiteY12" fmla="*/ 154455 h 52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228" h="529151">
                        <a:moveTo>
                          <a:pt x="528229" y="154455"/>
                        </a:moveTo>
                        <a:lnTo>
                          <a:pt x="506352" y="176540"/>
                        </a:lnTo>
                        <a:lnTo>
                          <a:pt x="466642" y="216251"/>
                        </a:lnTo>
                        <a:lnTo>
                          <a:pt x="455565" y="227119"/>
                        </a:lnTo>
                        <a:lnTo>
                          <a:pt x="185599" y="497085"/>
                        </a:lnTo>
                        <a:cubicBezTo>
                          <a:pt x="138503" y="544390"/>
                          <a:pt x="58871" y="539304"/>
                          <a:pt x="18533" y="482176"/>
                        </a:cubicBezTo>
                        <a:cubicBezTo>
                          <a:pt x="-12678" y="437797"/>
                          <a:pt x="-2785" y="376559"/>
                          <a:pt x="35602" y="338171"/>
                        </a:cubicBezTo>
                        <a:lnTo>
                          <a:pt x="311977" y="61796"/>
                        </a:lnTo>
                        <a:lnTo>
                          <a:pt x="351898" y="22085"/>
                        </a:lnTo>
                        <a:lnTo>
                          <a:pt x="373773" y="0"/>
                        </a:lnTo>
                        <a:lnTo>
                          <a:pt x="384990" y="11217"/>
                        </a:lnTo>
                        <a:lnTo>
                          <a:pt x="517569" y="143796"/>
                        </a:lnTo>
                        <a:lnTo>
                          <a:pt x="528229" y="154455"/>
                        </a:lnTo>
                        <a:close/>
                      </a:path>
                    </a:pathLst>
                  </a:custGeom>
                  <a:solidFill>
                    <a:srgbClr val="5AC0FF"/>
                  </a:solidFill>
                  <a:ln w="0" cap="flat">
                    <a:noFill/>
                    <a:prstDash val="solid"/>
                    <a:miter/>
                  </a:ln>
                </p:spPr>
                <p:txBody>
                  <a:bodyPr rtlCol="0" anchor="ctr"/>
                  <a:lstStyle/>
                  <a:p>
                    <a:endParaRPr lang="en-US" noProof="0"/>
                  </a:p>
                </p:txBody>
              </p:sp>
              <p:sp>
                <p:nvSpPr>
                  <p:cNvPr id="321" name="Freeform: Shape 320">
                    <a:extLst>
                      <a:ext uri="{FF2B5EF4-FFF2-40B4-BE49-F238E27FC236}">
                        <a16:creationId xmlns:a16="http://schemas.microsoft.com/office/drawing/2014/main" id="{942362BF-9051-82E5-F825-1BD09AE7670C}"/>
                      </a:ext>
                    </a:extLst>
                  </p:cNvPr>
                  <p:cNvSpPr>
                    <a:spLocks noGrp="1" noRot="1" noMove="1" noResize="1" noEditPoints="1" noAdjustHandles="1" noChangeArrowheads="1" noChangeShapeType="1"/>
                  </p:cNvSpPr>
                  <p:nvPr/>
                </p:nvSpPr>
                <p:spPr>
                  <a:xfrm>
                    <a:off x="10679929" y="4451680"/>
                    <a:ext cx="160849" cy="161057"/>
                  </a:xfrm>
                  <a:custGeom>
                    <a:avLst/>
                    <a:gdLst>
                      <a:gd name="connsiteX0" fmla="*/ 160849 w 160849"/>
                      <a:gd name="connsiteY0" fmla="*/ 138973 h 161057"/>
                      <a:gd name="connsiteX1" fmla="*/ 138973 w 160849"/>
                      <a:gd name="connsiteY1" fmla="*/ 161058 h 161057"/>
                      <a:gd name="connsiteX2" fmla="*/ 4443 w 160849"/>
                      <a:gd name="connsiteY2" fmla="*/ 26528 h 161057"/>
                      <a:gd name="connsiteX3" fmla="*/ 193 w 160849"/>
                      <a:gd name="connsiteY3" fmla="*/ 13361 h 161057"/>
                      <a:gd name="connsiteX4" fmla="*/ 4443 w 160849"/>
                      <a:gd name="connsiteY4" fmla="*/ 4443 h 161057"/>
                      <a:gd name="connsiteX5" fmla="*/ 13361 w 160849"/>
                      <a:gd name="connsiteY5" fmla="*/ 193 h 161057"/>
                      <a:gd name="connsiteX6" fmla="*/ 26319 w 160849"/>
                      <a:gd name="connsiteY6" fmla="*/ 4443 h 161057"/>
                      <a:gd name="connsiteX7" fmla="*/ 160849 w 160849"/>
                      <a:gd name="connsiteY7" fmla="*/ 138973 h 16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849" h="161057">
                        <a:moveTo>
                          <a:pt x="160849" y="138973"/>
                        </a:moveTo>
                        <a:lnTo>
                          <a:pt x="138973" y="161058"/>
                        </a:lnTo>
                        <a:lnTo>
                          <a:pt x="4443" y="26528"/>
                        </a:lnTo>
                        <a:cubicBezTo>
                          <a:pt x="959" y="22836"/>
                          <a:pt x="-573" y="18028"/>
                          <a:pt x="193" y="13361"/>
                        </a:cubicBezTo>
                        <a:cubicBezTo>
                          <a:pt x="612" y="10086"/>
                          <a:pt x="1935" y="6951"/>
                          <a:pt x="4443" y="4443"/>
                        </a:cubicBezTo>
                        <a:cubicBezTo>
                          <a:pt x="6951" y="2144"/>
                          <a:pt x="10086" y="542"/>
                          <a:pt x="13361" y="193"/>
                        </a:cubicBezTo>
                        <a:cubicBezTo>
                          <a:pt x="18029" y="-573"/>
                          <a:pt x="22835" y="960"/>
                          <a:pt x="26319" y="4443"/>
                        </a:cubicBezTo>
                        <a:lnTo>
                          <a:pt x="160849" y="138973"/>
                        </a:lnTo>
                        <a:close/>
                      </a:path>
                    </a:pathLst>
                  </a:custGeom>
                  <a:solidFill>
                    <a:srgbClr val="5AC0FF"/>
                  </a:solidFill>
                  <a:ln w="0" cap="flat">
                    <a:noFill/>
                    <a:prstDash val="solid"/>
                    <a:miter/>
                  </a:ln>
                </p:spPr>
                <p:txBody>
                  <a:bodyPr rtlCol="0" anchor="ctr"/>
                  <a:lstStyle/>
                  <a:p>
                    <a:endParaRPr lang="en-US" noProof="0"/>
                  </a:p>
                </p:txBody>
              </p:sp>
              <p:sp>
                <p:nvSpPr>
                  <p:cNvPr id="322" name="Freeform: Shape 321">
                    <a:extLst>
                      <a:ext uri="{FF2B5EF4-FFF2-40B4-BE49-F238E27FC236}">
                        <a16:creationId xmlns:a16="http://schemas.microsoft.com/office/drawing/2014/main" id="{2B4B3654-0FA1-405C-2807-017BDBC8B960}"/>
                      </a:ext>
                    </a:extLst>
                  </p:cNvPr>
                  <p:cNvSpPr>
                    <a:spLocks noGrp="1" noRot="1" noMove="1" noResize="1" noEditPoints="1" noAdjustHandles="1" noChangeArrowheads="1" noChangeShapeType="1"/>
                  </p:cNvSpPr>
                  <p:nvPr/>
                </p:nvSpPr>
                <p:spPr>
                  <a:xfrm>
                    <a:off x="10768532" y="3750073"/>
                    <a:ext cx="758767" cy="758371"/>
                  </a:xfrm>
                  <a:custGeom>
                    <a:avLst/>
                    <a:gdLst>
                      <a:gd name="connsiteX0" fmla="*/ 660876 w 758767"/>
                      <a:gd name="connsiteY0" fmla="*/ 574238 h 758371"/>
                      <a:gd name="connsiteX1" fmla="*/ 274424 w 758767"/>
                      <a:gd name="connsiteY1" fmla="*/ 638611 h 758371"/>
                      <a:gd name="connsiteX2" fmla="*/ 252130 w 758767"/>
                      <a:gd name="connsiteY2" fmla="*/ 660696 h 758371"/>
                      <a:gd name="connsiteX3" fmla="*/ 241262 w 758767"/>
                      <a:gd name="connsiteY3" fmla="*/ 671565 h 758371"/>
                      <a:gd name="connsiteX4" fmla="*/ 227119 w 758767"/>
                      <a:gd name="connsiteY4" fmla="*/ 685707 h 758371"/>
                      <a:gd name="connsiteX5" fmla="*/ 216251 w 758767"/>
                      <a:gd name="connsiteY5" fmla="*/ 696785 h 758371"/>
                      <a:gd name="connsiteX6" fmla="*/ 176540 w 758767"/>
                      <a:gd name="connsiteY6" fmla="*/ 736496 h 758371"/>
                      <a:gd name="connsiteX7" fmla="*/ 154664 w 758767"/>
                      <a:gd name="connsiteY7" fmla="*/ 758372 h 758371"/>
                      <a:gd name="connsiteX8" fmla="*/ 144004 w 758767"/>
                      <a:gd name="connsiteY8" fmla="*/ 747712 h 758371"/>
                      <a:gd name="connsiteX9" fmla="*/ 11425 w 758767"/>
                      <a:gd name="connsiteY9" fmla="*/ 615342 h 758371"/>
                      <a:gd name="connsiteX10" fmla="*/ 0 w 758767"/>
                      <a:gd name="connsiteY10" fmla="*/ 603916 h 758371"/>
                      <a:gd name="connsiteX11" fmla="*/ 22084 w 758767"/>
                      <a:gd name="connsiteY11" fmla="*/ 582041 h 758371"/>
                      <a:gd name="connsiteX12" fmla="*/ 61796 w 758767"/>
                      <a:gd name="connsiteY12" fmla="*/ 542329 h 758371"/>
                      <a:gd name="connsiteX13" fmla="*/ 61796 w 758767"/>
                      <a:gd name="connsiteY13" fmla="*/ 542120 h 758371"/>
                      <a:gd name="connsiteX14" fmla="*/ 119969 w 758767"/>
                      <a:gd name="connsiteY14" fmla="*/ 483947 h 758371"/>
                      <a:gd name="connsiteX15" fmla="*/ 184134 w 758767"/>
                      <a:gd name="connsiteY15" fmla="*/ 97495 h 758371"/>
                      <a:gd name="connsiteX16" fmla="*/ 482455 w 758767"/>
                      <a:gd name="connsiteY16" fmla="*/ 5603 h 758371"/>
                      <a:gd name="connsiteX17" fmla="*/ 492696 w 758767"/>
                      <a:gd name="connsiteY17" fmla="*/ 37023 h 758371"/>
                      <a:gd name="connsiteX18" fmla="*/ 308144 w 758767"/>
                      <a:gd name="connsiteY18" fmla="*/ 221575 h 758371"/>
                      <a:gd name="connsiteX19" fmla="*/ 356424 w 758767"/>
                      <a:gd name="connsiteY19" fmla="*/ 402017 h 758371"/>
                      <a:gd name="connsiteX20" fmla="*/ 537075 w 758767"/>
                      <a:gd name="connsiteY20" fmla="*/ 450506 h 758371"/>
                      <a:gd name="connsiteX21" fmla="*/ 721766 w 758767"/>
                      <a:gd name="connsiteY21" fmla="*/ 265606 h 758371"/>
                      <a:gd name="connsiteX22" fmla="*/ 753187 w 758767"/>
                      <a:gd name="connsiteY22" fmla="*/ 275708 h 758371"/>
                      <a:gd name="connsiteX23" fmla="*/ 660946 w 758767"/>
                      <a:gd name="connsiteY23" fmla="*/ 574377 h 75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8767" h="758371">
                        <a:moveTo>
                          <a:pt x="660876" y="574238"/>
                        </a:moveTo>
                        <a:cubicBezTo>
                          <a:pt x="556373" y="678880"/>
                          <a:pt x="400176" y="700059"/>
                          <a:pt x="274424" y="638611"/>
                        </a:cubicBezTo>
                        <a:lnTo>
                          <a:pt x="252130" y="660696"/>
                        </a:lnTo>
                        <a:lnTo>
                          <a:pt x="241262" y="671565"/>
                        </a:lnTo>
                        <a:lnTo>
                          <a:pt x="227119" y="685707"/>
                        </a:lnTo>
                        <a:lnTo>
                          <a:pt x="216251" y="696785"/>
                        </a:lnTo>
                        <a:lnTo>
                          <a:pt x="176540" y="736496"/>
                        </a:lnTo>
                        <a:lnTo>
                          <a:pt x="154664" y="758372"/>
                        </a:lnTo>
                        <a:lnTo>
                          <a:pt x="144004" y="747712"/>
                        </a:lnTo>
                        <a:lnTo>
                          <a:pt x="11425" y="615342"/>
                        </a:lnTo>
                        <a:lnTo>
                          <a:pt x="0" y="603916"/>
                        </a:lnTo>
                        <a:lnTo>
                          <a:pt x="22084" y="582041"/>
                        </a:lnTo>
                        <a:lnTo>
                          <a:pt x="61796" y="542329"/>
                        </a:lnTo>
                        <a:lnTo>
                          <a:pt x="61796" y="542120"/>
                        </a:lnTo>
                        <a:lnTo>
                          <a:pt x="119969" y="483947"/>
                        </a:lnTo>
                        <a:cubicBezTo>
                          <a:pt x="58313" y="358126"/>
                          <a:pt x="79491" y="202138"/>
                          <a:pt x="184134" y="97495"/>
                        </a:cubicBezTo>
                        <a:cubicBezTo>
                          <a:pt x="265367" y="16262"/>
                          <a:pt x="377394" y="-13556"/>
                          <a:pt x="482455" y="5603"/>
                        </a:cubicBezTo>
                        <a:cubicBezTo>
                          <a:pt x="497155" y="8320"/>
                          <a:pt x="503355" y="26364"/>
                          <a:pt x="492696" y="37023"/>
                        </a:cubicBezTo>
                        <a:lnTo>
                          <a:pt x="308144" y="221575"/>
                        </a:lnTo>
                        <a:lnTo>
                          <a:pt x="356424" y="402017"/>
                        </a:lnTo>
                        <a:lnTo>
                          <a:pt x="537075" y="450506"/>
                        </a:lnTo>
                        <a:lnTo>
                          <a:pt x="721766" y="265606"/>
                        </a:lnTo>
                        <a:cubicBezTo>
                          <a:pt x="732426" y="254947"/>
                          <a:pt x="750470" y="260938"/>
                          <a:pt x="753187" y="275708"/>
                        </a:cubicBezTo>
                        <a:cubicBezTo>
                          <a:pt x="772346" y="380977"/>
                          <a:pt x="742318" y="493213"/>
                          <a:pt x="660946" y="574377"/>
                        </a:cubicBezTo>
                        <a:close/>
                      </a:path>
                    </a:pathLst>
                  </a:custGeom>
                  <a:solidFill>
                    <a:srgbClr val="5AC0FF"/>
                  </a:solidFill>
                  <a:ln w="0" cap="flat">
                    <a:noFill/>
                    <a:prstDash val="solid"/>
                    <a:miter/>
                  </a:ln>
                </p:spPr>
                <p:txBody>
                  <a:bodyPr rtlCol="0" anchor="ctr"/>
                  <a:lstStyle/>
                  <a:p>
                    <a:endParaRPr lang="en-US" noProof="0"/>
                  </a:p>
                </p:txBody>
              </p:sp>
            </p:grpSp>
            <p:grpSp>
              <p:nvGrpSpPr>
                <p:cNvPr id="246" name="Graphic 6">
                  <a:extLst>
                    <a:ext uri="{FF2B5EF4-FFF2-40B4-BE49-F238E27FC236}">
                      <a16:creationId xmlns:a16="http://schemas.microsoft.com/office/drawing/2014/main" id="{34873019-6685-B5BC-C46C-E1B5FAABB7B2}"/>
                    </a:ext>
                  </a:extLst>
                </p:cNvPr>
                <p:cNvGrpSpPr>
                  <a:grpSpLocks noGrp="1" noUngrp="1" noRot="1" noMove="1" noResize="1"/>
                </p:cNvGrpSpPr>
                <p:nvPr/>
              </p:nvGrpSpPr>
              <p:grpSpPr>
                <a:xfrm>
                  <a:off x="10193120" y="3734522"/>
                  <a:ext cx="1349752" cy="1350360"/>
                  <a:chOff x="10193123" y="3734522"/>
                  <a:chExt cx="1349752" cy="1350360"/>
                </a:xfrm>
              </p:grpSpPr>
              <p:grpSp>
                <p:nvGrpSpPr>
                  <p:cNvPr id="250" name="Graphic 6">
                    <a:extLst>
                      <a:ext uri="{FF2B5EF4-FFF2-40B4-BE49-F238E27FC236}">
                        <a16:creationId xmlns:a16="http://schemas.microsoft.com/office/drawing/2014/main" id="{4A4F0FBE-B622-EAE6-4C0F-D3BC40ACBB27}"/>
                      </a:ext>
                    </a:extLst>
                  </p:cNvPr>
                  <p:cNvGrpSpPr>
                    <a:grpSpLocks noGrp="1" noUngrp="1" noRot="1" noMove="1" noResize="1"/>
                  </p:cNvGrpSpPr>
                  <p:nvPr/>
                </p:nvGrpSpPr>
                <p:grpSpPr>
                  <a:xfrm>
                    <a:off x="10193123" y="4252122"/>
                    <a:ext cx="832466" cy="832760"/>
                    <a:chOff x="10193123" y="4252122"/>
                    <a:chExt cx="832466" cy="832760"/>
                  </a:xfrm>
                </p:grpSpPr>
                <p:sp>
                  <p:nvSpPr>
                    <p:cNvPr id="254" name="Freeform: Shape 253">
                      <a:extLst>
                        <a:ext uri="{FF2B5EF4-FFF2-40B4-BE49-F238E27FC236}">
                          <a16:creationId xmlns:a16="http://schemas.microsoft.com/office/drawing/2014/main" id="{9A318D96-BAA3-A204-0335-EE845182503D}"/>
                        </a:ext>
                      </a:extLst>
                    </p:cNvPr>
                    <p:cNvSpPr>
                      <a:spLocks noGrp="1" noRot="1" noMove="1" noResize="1" noEditPoints="1" noAdjustHandles="1" noChangeArrowheads="1" noChangeShapeType="1"/>
                    </p:cNvSpPr>
                    <p:nvPr/>
                  </p:nvSpPr>
                  <p:spPr>
                    <a:xfrm>
                      <a:off x="10208394" y="4267530"/>
                      <a:ext cx="802026" cy="801928"/>
                    </a:xfrm>
                    <a:custGeom>
                      <a:avLst/>
                      <a:gdLst>
                        <a:gd name="connsiteX0" fmla="*/ 497923 w 802026"/>
                        <a:gd name="connsiteY0" fmla="*/ 188593 h 801928"/>
                        <a:gd name="connsiteX1" fmla="*/ 484965 w 802026"/>
                        <a:gd name="connsiteY1" fmla="*/ 184343 h 801928"/>
                        <a:gd name="connsiteX2" fmla="*/ 476047 w 802026"/>
                        <a:gd name="connsiteY2" fmla="*/ 188593 h 801928"/>
                        <a:gd name="connsiteX3" fmla="*/ 471797 w 802026"/>
                        <a:gd name="connsiteY3" fmla="*/ 197510 h 801928"/>
                        <a:gd name="connsiteX4" fmla="*/ 476047 w 802026"/>
                        <a:gd name="connsiteY4" fmla="*/ 210678 h 801928"/>
                        <a:gd name="connsiteX5" fmla="*/ 610925 w 802026"/>
                        <a:gd name="connsiteY5" fmla="*/ 345556 h 801928"/>
                        <a:gd name="connsiteX6" fmla="*/ 632801 w 802026"/>
                        <a:gd name="connsiteY6" fmla="*/ 323471 h 801928"/>
                        <a:gd name="connsiteX7" fmla="*/ 497923 w 802026"/>
                        <a:gd name="connsiteY7" fmla="*/ 188593 h 801928"/>
                        <a:gd name="connsiteX8" fmla="*/ 517639 w 802026"/>
                        <a:gd name="connsiteY8" fmla="*/ 416548 h 801928"/>
                        <a:gd name="connsiteX9" fmla="*/ 385060 w 802026"/>
                        <a:gd name="connsiteY9" fmla="*/ 283969 h 801928"/>
                        <a:gd name="connsiteX10" fmla="*/ 373982 w 802026"/>
                        <a:gd name="connsiteY10" fmla="*/ 272892 h 801928"/>
                        <a:gd name="connsiteX11" fmla="*/ 352106 w 802026"/>
                        <a:gd name="connsiteY11" fmla="*/ 294977 h 801928"/>
                        <a:gd name="connsiteX12" fmla="*/ 35602 w 802026"/>
                        <a:gd name="connsiteY12" fmla="*/ 610924 h 801928"/>
                        <a:gd name="connsiteX13" fmla="*/ 18533 w 802026"/>
                        <a:gd name="connsiteY13" fmla="*/ 754929 h 801928"/>
                        <a:gd name="connsiteX14" fmla="*/ 185599 w 802026"/>
                        <a:gd name="connsiteY14" fmla="*/ 769838 h 801928"/>
                        <a:gd name="connsiteX15" fmla="*/ 506562 w 802026"/>
                        <a:gd name="connsiteY15" fmla="*/ 449432 h 801928"/>
                        <a:gd name="connsiteX16" fmla="*/ 528647 w 802026"/>
                        <a:gd name="connsiteY16" fmla="*/ 427556 h 801928"/>
                        <a:gd name="connsiteX17" fmla="*/ 517569 w 802026"/>
                        <a:gd name="connsiteY17" fmla="*/ 416479 h 801928"/>
                        <a:gd name="connsiteX18" fmla="*/ 801400 w 802026"/>
                        <a:gd name="connsiteY18" fmla="*/ 154107 h 801928"/>
                        <a:gd name="connsiteX19" fmla="*/ 658370 w 802026"/>
                        <a:gd name="connsiteY19" fmla="*/ 11077 h 801928"/>
                        <a:gd name="connsiteX20" fmla="*/ 657951 w 802026"/>
                        <a:gd name="connsiteY20" fmla="*/ 10659 h 801928"/>
                        <a:gd name="connsiteX21" fmla="*/ 647292 w 802026"/>
                        <a:gd name="connsiteY21" fmla="*/ 0 h 801928"/>
                        <a:gd name="connsiteX22" fmla="*/ 622281 w 802026"/>
                        <a:gd name="connsiteY22" fmla="*/ 25011 h 801928"/>
                        <a:gd name="connsiteX23" fmla="*/ 582361 w 802026"/>
                        <a:gd name="connsiteY23" fmla="*/ 64722 h 801928"/>
                        <a:gd name="connsiteX24" fmla="*/ 560485 w 802026"/>
                        <a:gd name="connsiteY24" fmla="*/ 86807 h 801928"/>
                        <a:gd name="connsiteX25" fmla="*/ 571562 w 802026"/>
                        <a:gd name="connsiteY25" fmla="*/ 97884 h 801928"/>
                        <a:gd name="connsiteX26" fmla="*/ 704142 w 802026"/>
                        <a:gd name="connsiteY26" fmla="*/ 230255 h 801928"/>
                        <a:gd name="connsiteX27" fmla="*/ 714801 w 802026"/>
                        <a:gd name="connsiteY27" fmla="*/ 240914 h 801928"/>
                        <a:gd name="connsiteX28" fmla="*/ 715219 w 802026"/>
                        <a:gd name="connsiteY28" fmla="*/ 241332 h 801928"/>
                        <a:gd name="connsiteX29" fmla="*/ 737095 w 802026"/>
                        <a:gd name="connsiteY29" fmla="*/ 219456 h 801928"/>
                        <a:gd name="connsiteX30" fmla="*/ 777016 w 802026"/>
                        <a:gd name="connsiteY30" fmla="*/ 179745 h 801928"/>
                        <a:gd name="connsiteX31" fmla="*/ 802026 w 802026"/>
                        <a:gd name="connsiteY31" fmla="*/ 154734 h 801928"/>
                        <a:gd name="connsiteX32" fmla="*/ 801468 w 802026"/>
                        <a:gd name="connsiteY32" fmla="*/ 154177 h 80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2026" h="801928">
                          <a:moveTo>
                            <a:pt x="497923" y="188593"/>
                          </a:moveTo>
                          <a:cubicBezTo>
                            <a:pt x="494439" y="185109"/>
                            <a:pt x="489563" y="183577"/>
                            <a:pt x="484965" y="184343"/>
                          </a:cubicBezTo>
                          <a:cubicBezTo>
                            <a:pt x="481690" y="184761"/>
                            <a:pt x="478555" y="186294"/>
                            <a:pt x="476047" y="188593"/>
                          </a:cubicBezTo>
                          <a:cubicBezTo>
                            <a:pt x="473539" y="191101"/>
                            <a:pt x="472146" y="194236"/>
                            <a:pt x="471797" y="197510"/>
                          </a:cubicBezTo>
                          <a:cubicBezTo>
                            <a:pt x="471031" y="202178"/>
                            <a:pt x="472563" y="206986"/>
                            <a:pt x="476047" y="210678"/>
                          </a:cubicBezTo>
                          <a:lnTo>
                            <a:pt x="610925" y="345556"/>
                          </a:lnTo>
                          <a:lnTo>
                            <a:pt x="632801" y="323471"/>
                          </a:lnTo>
                          <a:lnTo>
                            <a:pt x="497923" y="188593"/>
                          </a:lnTo>
                          <a:close/>
                          <a:moveTo>
                            <a:pt x="517639" y="416548"/>
                          </a:moveTo>
                          <a:lnTo>
                            <a:pt x="385060" y="283969"/>
                          </a:lnTo>
                          <a:lnTo>
                            <a:pt x="373982" y="272892"/>
                          </a:lnTo>
                          <a:lnTo>
                            <a:pt x="352106" y="294977"/>
                          </a:lnTo>
                          <a:lnTo>
                            <a:pt x="35602" y="610924"/>
                          </a:lnTo>
                          <a:cubicBezTo>
                            <a:pt x="-2785" y="649311"/>
                            <a:pt x="-12678" y="710550"/>
                            <a:pt x="18533" y="754929"/>
                          </a:cubicBezTo>
                          <a:cubicBezTo>
                            <a:pt x="58871" y="812127"/>
                            <a:pt x="138503" y="817143"/>
                            <a:pt x="185599" y="769838"/>
                          </a:cubicBezTo>
                          <a:lnTo>
                            <a:pt x="506562" y="449432"/>
                          </a:lnTo>
                          <a:lnTo>
                            <a:pt x="528647" y="427556"/>
                          </a:lnTo>
                          <a:lnTo>
                            <a:pt x="517569" y="416479"/>
                          </a:lnTo>
                          <a:close/>
                          <a:moveTo>
                            <a:pt x="801400" y="154107"/>
                          </a:moveTo>
                          <a:lnTo>
                            <a:pt x="658370" y="11077"/>
                          </a:lnTo>
                          <a:lnTo>
                            <a:pt x="657951" y="10659"/>
                          </a:lnTo>
                          <a:lnTo>
                            <a:pt x="647292" y="0"/>
                          </a:lnTo>
                          <a:lnTo>
                            <a:pt x="622281" y="25011"/>
                          </a:lnTo>
                          <a:lnTo>
                            <a:pt x="582361" y="64722"/>
                          </a:lnTo>
                          <a:lnTo>
                            <a:pt x="560485" y="86807"/>
                          </a:lnTo>
                          <a:lnTo>
                            <a:pt x="571562" y="97884"/>
                          </a:lnTo>
                          <a:lnTo>
                            <a:pt x="704142" y="230255"/>
                          </a:lnTo>
                          <a:lnTo>
                            <a:pt x="714801" y="240914"/>
                          </a:lnTo>
                          <a:lnTo>
                            <a:pt x="715219" y="241332"/>
                          </a:lnTo>
                          <a:lnTo>
                            <a:pt x="737095" y="219456"/>
                          </a:lnTo>
                          <a:lnTo>
                            <a:pt x="777016" y="179745"/>
                          </a:lnTo>
                          <a:lnTo>
                            <a:pt x="802026" y="154734"/>
                          </a:lnTo>
                          <a:lnTo>
                            <a:pt x="801468" y="154177"/>
                          </a:lnTo>
                          <a:close/>
                        </a:path>
                      </a:pathLst>
                    </a:custGeom>
                    <a:solidFill>
                      <a:srgbClr val="5AC0FF"/>
                    </a:solidFill>
                    <a:ln w="0" cap="flat">
                      <a:noFill/>
                      <a:prstDash val="solid"/>
                      <a:miter/>
                    </a:ln>
                  </p:spPr>
                  <p:txBody>
                    <a:bodyPr rtlCol="0" anchor="ctr"/>
                    <a:lstStyle/>
                    <a:p>
                      <a:endParaRPr lang="en-US" noProof="0"/>
                    </a:p>
                  </p:txBody>
                </p:sp>
                <p:sp>
                  <p:nvSpPr>
                    <p:cNvPr id="255" name="Freeform: Shape 254">
                      <a:extLst>
                        <a:ext uri="{FF2B5EF4-FFF2-40B4-BE49-F238E27FC236}">
                          <a16:creationId xmlns:a16="http://schemas.microsoft.com/office/drawing/2014/main" id="{C318E0F0-9913-519B-D655-FBF2908F22C2}"/>
                        </a:ext>
                      </a:extLst>
                    </p:cNvPr>
                    <p:cNvSpPr>
                      <a:spLocks noGrp="1" noRot="1" noMove="1" noResize="1" noEditPoints="1" noAdjustHandles="1" noChangeArrowheads="1" noChangeShapeType="1"/>
                    </p:cNvSpPr>
                    <p:nvPr/>
                  </p:nvSpPr>
                  <p:spPr>
                    <a:xfrm>
                      <a:off x="10680122" y="4451874"/>
                      <a:ext cx="13167" cy="13167"/>
                    </a:xfrm>
                    <a:custGeom>
                      <a:avLst/>
                      <a:gdLst>
                        <a:gd name="connsiteX0" fmla="*/ 13167 w 13167"/>
                        <a:gd name="connsiteY0" fmla="*/ 0 h 13167"/>
                        <a:gd name="connsiteX1" fmla="*/ 0 w 13167"/>
                        <a:gd name="connsiteY1" fmla="*/ 13167 h 13167"/>
                        <a:gd name="connsiteX2" fmla="*/ 4250 w 13167"/>
                        <a:gd name="connsiteY2" fmla="*/ 4250 h 13167"/>
                        <a:gd name="connsiteX3" fmla="*/ 13167 w 13167"/>
                        <a:gd name="connsiteY3" fmla="*/ 0 h 13167"/>
                      </a:gdLst>
                      <a:ahLst/>
                      <a:cxnLst>
                        <a:cxn ang="0">
                          <a:pos x="connsiteX0" y="connsiteY0"/>
                        </a:cxn>
                        <a:cxn ang="0">
                          <a:pos x="connsiteX1" y="connsiteY1"/>
                        </a:cxn>
                        <a:cxn ang="0">
                          <a:pos x="connsiteX2" y="connsiteY2"/>
                        </a:cxn>
                        <a:cxn ang="0">
                          <a:pos x="connsiteX3" y="connsiteY3"/>
                        </a:cxn>
                      </a:cxnLst>
                      <a:rect l="l" t="t" r="r" b="b"/>
                      <a:pathLst>
                        <a:path w="13167" h="13167">
                          <a:moveTo>
                            <a:pt x="13167" y="0"/>
                          </a:moveTo>
                          <a:lnTo>
                            <a:pt x="0" y="13167"/>
                          </a:lnTo>
                          <a:cubicBezTo>
                            <a:pt x="418" y="9893"/>
                            <a:pt x="1742" y="6758"/>
                            <a:pt x="4250" y="4250"/>
                          </a:cubicBezTo>
                          <a:cubicBezTo>
                            <a:pt x="6758" y="1951"/>
                            <a:pt x="9893" y="348"/>
                            <a:pt x="13167" y="0"/>
                          </a:cubicBezTo>
                          <a:close/>
                        </a:path>
                      </a:pathLst>
                    </a:custGeom>
                    <a:solidFill>
                      <a:srgbClr val="121212"/>
                    </a:solidFill>
                    <a:ln w="0" cap="flat">
                      <a:noFill/>
                      <a:prstDash val="solid"/>
                      <a:miter/>
                    </a:ln>
                  </p:spPr>
                  <p:txBody>
                    <a:bodyPr rtlCol="0" anchor="ctr"/>
                    <a:lstStyle/>
                    <a:p>
                      <a:endParaRPr lang="en-US" noProof="0"/>
                    </a:p>
                  </p:txBody>
                </p:sp>
                <p:sp>
                  <p:nvSpPr>
                    <p:cNvPr id="764" name="Freeform: Shape 763">
                      <a:extLst>
                        <a:ext uri="{FF2B5EF4-FFF2-40B4-BE49-F238E27FC236}">
                          <a16:creationId xmlns:a16="http://schemas.microsoft.com/office/drawing/2014/main" id="{906C98E4-38C9-FEFE-8B95-87E913E4978D}"/>
                        </a:ext>
                      </a:extLst>
                    </p:cNvPr>
                    <p:cNvSpPr>
                      <a:spLocks noGrp="1" noRot="1" noMove="1" noResize="1" noEditPoints="1" noAdjustHandles="1" noChangeArrowheads="1" noChangeShapeType="1"/>
                    </p:cNvSpPr>
                    <p:nvPr/>
                  </p:nvSpPr>
                  <p:spPr>
                    <a:xfrm>
                      <a:off x="10193123" y="4529554"/>
                      <a:ext cx="554855" cy="555328"/>
                    </a:xfrm>
                    <a:custGeom>
                      <a:avLst/>
                      <a:gdLst>
                        <a:gd name="connsiteX0" fmla="*/ 554856 w 554855"/>
                        <a:gd name="connsiteY0" fmla="*/ 176401 h 555328"/>
                        <a:gd name="connsiteX1" fmla="*/ 532980 w 554855"/>
                        <a:gd name="connsiteY1" fmla="*/ 198486 h 555328"/>
                        <a:gd name="connsiteX2" fmla="*/ 212017 w 554855"/>
                        <a:gd name="connsiteY2" fmla="*/ 518892 h 555328"/>
                        <a:gd name="connsiteX3" fmla="*/ 123816 w 554855"/>
                        <a:gd name="connsiteY3" fmla="*/ 555328 h 555328"/>
                        <a:gd name="connsiteX4" fmla="*/ 112948 w 554855"/>
                        <a:gd name="connsiteY4" fmla="*/ 554910 h 555328"/>
                        <a:gd name="connsiteX5" fmla="*/ 21055 w 554855"/>
                        <a:gd name="connsiteY5" fmla="*/ 501823 h 555328"/>
                        <a:gd name="connsiteX6" fmla="*/ 39866 w 554855"/>
                        <a:gd name="connsiteY6" fmla="*/ 338032 h 555328"/>
                        <a:gd name="connsiteX7" fmla="*/ 356370 w 554855"/>
                        <a:gd name="connsiteY7" fmla="*/ 21876 h 555328"/>
                        <a:gd name="connsiteX8" fmla="*/ 378455 w 554855"/>
                        <a:gd name="connsiteY8" fmla="*/ 0 h 555328"/>
                        <a:gd name="connsiteX9" fmla="*/ 400331 w 554855"/>
                        <a:gd name="connsiteY9" fmla="*/ 21876 h 555328"/>
                        <a:gd name="connsiteX10" fmla="*/ 378246 w 554855"/>
                        <a:gd name="connsiteY10" fmla="*/ 43752 h 555328"/>
                        <a:gd name="connsiteX11" fmla="*/ 61741 w 554855"/>
                        <a:gd name="connsiteY11" fmla="*/ 359908 h 555328"/>
                        <a:gd name="connsiteX12" fmla="*/ 46415 w 554855"/>
                        <a:gd name="connsiteY12" fmla="*/ 483988 h 555328"/>
                        <a:gd name="connsiteX13" fmla="*/ 115596 w 554855"/>
                        <a:gd name="connsiteY13" fmla="*/ 524117 h 555328"/>
                        <a:gd name="connsiteX14" fmla="*/ 190001 w 554855"/>
                        <a:gd name="connsiteY14" fmla="*/ 497016 h 555328"/>
                        <a:gd name="connsiteX15" fmla="*/ 510965 w 554855"/>
                        <a:gd name="connsiteY15" fmla="*/ 176610 h 555328"/>
                        <a:gd name="connsiteX16" fmla="*/ 532840 w 554855"/>
                        <a:gd name="connsiteY16" fmla="*/ 154525 h 555328"/>
                        <a:gd name="connsiteX17" fmla="*/ 554716 w 554855"/>
                        <a:gd name="connsiteY17" fmla="*/ 176401 h 55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4855" h="555328">
                          <a:moveTo>
                            <a:pt x="554856" y="176401"/>
                          </a:moveTo>
                          <a:lnTo>
                            <a:pt x="532980" y="198486"/>
                          </a:lnTo>
                          <a:lnTo>
                            <a:pt x="212017" y="518892"/>
                          </a:lnTo>
                          <a:cubicBezTo>
                            <a:pt x="188399" y="542370"/>
                            <a:pt x="156769" y="555328"/>
                            <a:pt x="123816" y="555328"/>
                          </a:cubicBezTo>
                          <a:cubicBezTo>
                            <a:pt x="120124" y="555328"/>
                            <a:pt x="116640" y="555328"/>
                            <a:pt x="112948" y="554910"/>
                          </a:cubicBezTo>
                          <a:cubicBezTo>
                            <a:pt x="76093" y="551775"/>
                            <a:pt x="42792" y="532407"/>
                            <a:pt x="21055" y="501823"/>
                          </a:cubicBezTo>
                          <a:cubicBezTo>
                            <a:pt x="-13083" y="453194"/>
                            <a:pt x="-4931" y="382829"/>
                            <a:pt x="39866" y="338032"/>
                          </a:cubicBezTo>
                          <a:lnTo>
                            <a:pt x="356370" y="21876"/>
                          </a:lnTo>
                          <a:lnTo>
                            <a:pt x="378455" y="0"/>
                          </a:lnTo>
                          <a:lnTo>
                            <a:pt x="400331" y="21876"/>
                          </a:lnTo>
                          <a:lnTo>
                            <a:pt x="378246" y="43752"/>
                          </a:lnTo>
                          <a:lnTo>
                            <a:pt x="61741" y="359908"/>
                          </a:lnTo>
                          <a:cubicBezTo>
                            <a:pt x="27465" y="394185"/>
                            <a:pt x="20846" y="447551"/>
                            <a:pt x="46415" y="483988"/>
                          </a:cubicBezTo>
                          <a:cubicBezTo>
                            <a:pt x="62856" y="507466"/>
                            <a:pt x="87519" y="521609"/>
                            <a:pt x="115596" y="524117"/>
                          </a:cubicBezTo>
                          <a:cubicBezTo>
                            <a:pt x="143115" y="526277"/>
                            <a:pt x="170285" y="516523"/>
                            <a:pt x="190001" y="497016"/>
                          </a:cubicBezTo>
                          <a:lnTo>
                            <a:pt x="510965" y="176610"/>
                          </a:lnTo>
                          <a:lnTo>
                            <a:pt x="532840" y="154525"/>
                          </a:lnTo>
                          <a:lnTo>
                            <a:pt x="554716" y="176401"/>
                          </a:lnTo>
                          <a:close/>
                        </a:path>
                      </a:pathLst>
                    </a:custGeom>
                    <a:solidFill>
                      <a:srgbClr val="121212"/>
                    </a:solidFill>
                    <a:ln w="0" cap="flat">
                      <a:noFill/>
                      <a:prstDash val="solid"/>
                      <a:miter/>
                    </a:ln>
                  </p:spPr>
                  <p:txBody>
                    <a:bodyPr rtlCol="0" anchor="ctr"/>
                    <a:lstStyle/>
                    <a:p>
                      <a:endParaRPr lang="en-US" noProof="0"/>
                    </a:p>
                  </p:txBody>
                </p:sp>
                <p:sp>
                  <p:nvSpPr>
                    <p:cNvPr id="765" name="Freeform: Shape 764">
                      <a:extLst>
                        <a:ext uri="{FF2B5EF4-FFF2-40B4-BE49-F238E27FC236}">
                          <a16:creationId xmlns:a16="http://schemas.microsoft.com/office/drawing/2014/main" id="{4D31282E-7147-F6A9-17C7-47EE56C239E7}"/>
                        </a:ext>
                      </a:extLst>
                    </p:cNvPr>
                    <p:cNvSpPr>
                      <a:spLocks noGrp="1" noRot="1" noMove="1" noResize="1" noEditPoints="1" noAdjustHandles="1" noChangeArrowheads="1" noChangeShapeType="1"/>
                    </p:cNvSpPr>
                    <p:nvPr/>
                  </p:nvSpPr>
                  <p:spPr>
                    <a:xfrm>
                      <a:off x="10808242" y="4579994"/>
                      <a:ext cx="43821" cy="43960"/>
                    </a:xfrm>
                    <a:custGeom>
                      <a:avLst/>
                      <a:gdLst>
                        <a:gd name="connsiteX0" fmla="*/ 43822 w 43821"/>
                        <a:gd name="connsiteY0" fmla="*/ 21876 h 43960"/>
                        <a:gd name="connsiteX1" fmla="*/ 21876 w 43821"/>
                        <a:gd name="connsiteY1" fmla="*/ 43961 h 43960"/>
                        <a:gd name="connsiteX2" fmla="*/ 0 w 43821"/>
                        <a:gd name="connsiteY2" fmla="*/ 22085 h 43960"/>
                        <a:gd name="connsiteX3" fmla="*/ 21876 w 43821"/>
                        <a:gd name="connsiteY3" fmla="*/ 0 h 43960"/>
                        <a:gd name="connsiteX4" fmla="*/ 43822 w 43821"/>
                        <a:gd name="connsiteY4" fmla="*/ 21876 h 43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21" h="43960">
                          <a:moveTo>
                            <a:pt x="43822" y="21876"/>
                          </a:moveTo>
                          <a:lnTo>
                            <a:pt x="21876" y="43961"/>
                          </a:lnTo>
                          <a:lnTo>
                            <a:pt x="0" y="22085"/>
                          </a:lnTo>
                          <a:lnTo>
                            <a:pt x="21876" y="0"/>
                          </a:lnTo>
                          <a:lnTo>
                            <a:pt x="43822" y="21876"/>
                          </a:lnTo>
                          <a:close/>
                        </a:path>
                      </a:pathLst>
                    </a:custGeom>
                    <a:solidFill>
                      <a:srgbClr val="121212"/>
                    </a:solidFill>
                    <a:ln w="0" cap="flat">
                      <a:noFill/>
                      <a:prstDash val="solid"/>
                      <a:miter/>
                    </a:ln>
                  </p:spPr>
                  <p:txBody>
                    <a:bodyPr rtlCol="0" anchor="ctr"/>
                    <a:lstStyle/>
                    <a:p>
                      <a:endParaRPr lang="en-US" noProof="0"/>
                    </a:p>
                  </p:txBody>
                </p:sp>
                <p:sp>
                  <p:nvSpPr>
                    <p:cNvPr id="766" name="Freeform: Shape 765">
                      <a:extLst>
                        <a:ext uri="{FF2B5EF4-FFF2-40B4-BE49-F238E27FC236}">
                          <a16:creationId xmlns:a16="http://schemas.microsoft.com/office/drawing/2014/main" id="{6BB84778-02EE-C5BD-C0DA-6ED446B58E8D}"/>
                        </a:ext>
                      </a:extLst>
                    </p:cNvPr>
                    <p:cNvSpPr>
                      <a:spLocks noGrp="1" noRot="1" noMove="1" noResize="1" noEditPoints="1" noAdjustHandles="1" noChangeArrowheads="1" noChangeShapeType="1"/>
                    </p:cNvSpPr>
                    <p:nvPr/>
                  </p:nvSpPr>
                  <p:spPr>
                    <a:xfrm>
                      <a:off x="10758081" y="4252122"/>
                      <a:ext cx="113123" cy="113223"/>
                    </a:xfrm>
                    <a:custGeom>
                      <a:avLst/>
                      <a:gdLst>
                        <a:gd name="connsiteX0" fmla="*/ 110982 w 113123"/>
                        <a:gd name="connsiteY0" fmla="*/ 23142 h 113223"/>
                        <a:gd name="connsiteX1" fmla="*/ 110215 w 113123"/>
                        <a:gd name="connsiteY1" fmla="*/ 24117 h 113223"/>
                        <a:gd name="connsiteX2" fmla="*/ 108683 w 113123"/>
                        <a:gd name="connsiteY2" fmla="*/ 26416 h 113223"/>
                        <a:gd name="connsiteX3" fmla="*/ 94540 w 113123"/>
                        <a:gd name="connsiteY3" fmla="*/ 40559 h 113223"/>
                        <a:gd name="connsiteX4" fmla="*/ 43751 w 113123"/>
                        <a:gd name="connsiteY4" fmla="*/ 91139 h 113223"/>
                        <a:gd name="connsiteX5" fmla="*/ 21875 w 113123"/>
                        <a:gd name="connsiteY5" fmla="*/ 113223 h 113223"/>
                        <a:gd name="connsiteX6" fmla="*/ 0 w 113123"/>
                        <a:gd name="connsiteY6" fmla="*/ 91348 h 113223"/>
                        <a:gd name="connsiteX7" fmla="*/ 21875 w 113123"/>
                        <a:gd name="connsiteY7" fmla="*/ 69263 h 113223"/>
                        <a:gd name="connsiteX8" fmla="*/ 69529 w 113123"/>
                        <a:gd name="connsiteY8" fmla="*/ 21748 h 113223"/>
                        <a:gd name="connsiteX9" fmla="*/ 86807 w 113123"/>
                        <a:gd name="connsiteY9" fmla="*/ 4471 h 113223"/>
                        <a:gd name="connsiteX10" fmla="*/ 108125 w 113123"/>
                        <a:gd name="connsiteY10" fmla="*/ 4053 h 113223"/>
                        <a:gd name="connsiteX11" fmla="*/ 108683 w 113123"/>
                        <a:gd name="connsiteY11" fmla="*/ 4471 h 113223"/>
                        <a:gd name="connsiteX12" fmla="*/ 110982 w 113123"/>
                        <a:gd name="connsiteY12" fmla="*/ 23072 h 11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123" h="113223">
                          <a:moveTo>
                            <a:pt x="110982" y="23142"/>
                          </a:moveTo>
                          <a:lnTo>
                            <a:pt x="110215" y="24117"/>
                          </a:lnTo>
                          <a:cubicBezTo>
                            <a:pt x="109797" y="24884"/>
                            <a:pt x="109240" y="25859"/>
                            <a:pt x="108683" y="26416"/>
                          </a:cubicBezTo>
                          <a:lnTo>
                            <a:pt x="94540" y="40559"/>
                          </a:lnTo>
                          <a:lnTo>
                            <a:pt x="43751" y="91139"/>
                          </a:lnTo>
                          <a:lnTo>
                            <a:pt x="21875" y="113223"/>
                          </a:lnTo>
                          <a:lnTo>
                            <a:pt x="0" y="91348"/>
                          </a:lnTo>
                          <a:lnTo>
                            <a:pt x="21875" y="69263"/>
                          </a:lnTo>
                          <a:lnTo>
                            <a:pt x="69529" y="21748"/>
                          </a:lnTo>
                          <a:lnTo>
                            <a:pt x="86807" y="4471"/>
                          </a:lnTo>
                          <a:cubicBezTo>
                            <a:pt x="92589" y="-1312"/>
                            <a:pt x="102134" y="-1521"/>
                            <a:pt x="108125" y="4053"/>
                          </a:cubicBezTo>
                          <a:cubicBezTo>
                            <a:pt x="108334" y="4053"/>
                            <a:pt x="108543" y="4262"/>
                            <a:pt x="108683" y="4471"/>
                          </a:cubicBezTo>
                          <a:cubicBezTo>
                            <a:pt x="113699" y="9487"/>
                            <a:pt x="114465" y="17081"/>
                            <a:pt x="110982" y="23072"/>
                          </a:cubicBezTo>
                          <a:close/>
                        </a:path>
                      </a:pathLst>
                    </a:custGeom>
                    <a:solidFill>
                      <a:srgbClr val="121212"/>
                    </a:solidFill>
                    <a:ln w="0" cap="flat">
                      <a:noFill/>
                      <a:prstDash val="solid"/>
                      <a:miter/>
                    </a:ln>
                  </p:spPr>
                  <p:txBody>
                    <a:bodyPr rtlCol="0" anchor="ctr"/>
                    <a:lstStyle/>
                    <a:p>
                      <a:endParaRPr lang="en-US" noProof="0"/>
                    </a:p>
                  </p:txBody>
                </p:sp>
                <p:sp>
                  <p:nvSpPr>
                    <p:cNvPr id="767" name="Freeform: Shape 766">
                      <a:extLst>
                        <a:ext uri="{FF2B5EF4-FFF2-40B4-BE49-F238E27FC236}">
                          <a16:creationId xmlns:a16="http://schemas.microsoft.com/office/drawing/2014/main" id="{C41D94B5-18AE-F9F0-F66C-831B937C83D5}"/>
                        </a:ext>
                      </a:extLst>
                    </p:cNvPr>
                    <p:cNvSpPr>
                      <a:spLocks noGrp="1" noRot="1" noMove="1" noResize="1" noEditPoints="1" noAdjustHandles="1" noChangeArrowheads="1" noChangeShapeType="1"/>
                    </p:cNvSpPr>
                    <p:nvPr/>
                  </p:nvSpPr>
                  <p:spPr>
                    <a:xfrm>
                      <a:off x="10912466" y="4406577"/>
                      <a:ext cx="113123" cy="113014"/>
                    </a:xfrm>
                    <a:custGeom>
                      <a:avLst/>
                      <a:gdLst>
                        <a:gd name="connsiteX0" fmla="*/ 111122 w 113123"/>
                        <a:gd name="connsiteY0" fmla="*/ 23351 h 113014"/>
                        <a:gd name="connsiteX1" fmla="*/ 110703 w 113123"/>
                        <a:gd name="connsiteY1" fmla="*/ 23908 h 113014"/>
                        <a:gd name="connsiteX2" fmla="*/ 108753 w 113123"/>
                        <a:gd name="connsiteY2" fmla="*/ 26416 h 113014"/>
                        <a:gd name="connsiteX3" fmla="*/ 43822 w 113123"/>
                        <a:gd name="connsiteY3" fmla="*/ 91138 h 113014"/>
                        <a:gd name="connsiteX4" fmla="*/ 21946 w 113123"/>
                        <a:gd name="connsiteY4" fmla="*/ 113014 h 113014"/>
                        <a:gd name="connsiteX5" fmla="*/ 11078 w 113123"/>
                        <a:gd name="connsiteY5" fmla="*/ 102146 h 113014"/>
                        <a:gd name="connsiteX6" fmla="*/ 10659 w 113123"/>
                        <a:gd name="connsiteY6" fmla="*/ 101728 h 113014"/>
                        <a:gd name="connsiteX7" fmla="*/ 0 w 113123"/>
                        <a:gd name="connsiteY7" fmla="*/ 91069 h 113014"/>
                        <a:gd name="connsiteX8" fmla="*/ 21876 w 113123"/>
                        <a:gd name="connsiteY8" fmla="*/ 69193 h 113014"/>
                        <a:gd name="connsiteX9" fmla="*/ 69948 w 113123"/>
                        <a:gd name="connsiteY9" fmla="*/ 21331 h 113014"/>
                        <a:gd name="connsiteX10" fmla="*/ 70365 w 113123"/>
                        <a:gd name="connsiteY10" fmla="*/ 20773 h 113014"/>
                        <a:gd name="connsiteX11" fmla="*/ 72665 w 113123"/>
                        <a:gd name="connsiteY11" fmla="*/ 18613 h 113014"/>
                        <a:gd name="connsiteX12" fmla="*/ 86808 w 113123"/>
                        <a:gd name="connsiteY12" fmla="*/ 4471 h 113014"/>
                        <a:gd name="connsiteX13" fmla="*/ 108126 w 113123"/>
                        <a:gd name="connsiteY13" fmla="*/ 4053 h 113014"/>
                        <a:gd name="connsiteX14" fmla="*/ 108683 w 113123"/>
                        <a:gd name="connsiteY14" fmla="*/ 4471 h 113014"/>
                        <a:gd name="connsiteX15" fmla="*/ 110982 w 113123"/>
                        <a:gd name="connsiteY15" fmla="*/ 23281 h 11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123" h="113014">
                          <a:moveTo>
                            <a:pt x="111122" y="23351"/>
                          </a:moveTo>
                          <a:lnTo>
                            <a:pt x="110703" y="23908"/>
                          </a:lnTo>
                          <a:cubicBezTo>
                            <a:pt x="110146" y="24884"/>
                            <a:pt x="109520" y="25650"/>
                            <a:pt x="108753" y="26416"/>
                          </a:cubicBezTo>
                          <a:lnTo>
                            <a:pt x="43822" y="91138"/>
                          </a:lnTo>
                          <a:lnTo>
                            <a:pt x="21946" y="113014"/>
                          </a:lnTo>
                          <a:lnTo>
                            <a:pt x="11078" y="102146"/>
                          </a:lnTo>
                          <a:lnTo>
                            <a:pt x="10659" y="101728"/>
                          </a:lnTo>
                          <a:lnTo>
                            <a:pt x="0" y="91069"/>
                          </a:lnTo>
                          <a:lnTo>
                            <a:pt x="21876" y="69193"/>
                          </a:lnTo>
                          <a:lnTo>
                            <a:pt x="69948" y="21331"/>
                          </a:lnTo>
                          <a:cubicBezTo>
                            <a:pt x="69948" y="21331"/>
                            <a:pt x="70157" y="20913"/>
                            <a:pt x="70365" y="20773"/>
                          </a:cubicBezTo>
                          <a:lnTo>
                            <a:pt x="72665" y="18613"/>
                          </a:lnTo>
                          <a:lnTo>
                            <a:pt x="86808" y="4471"/>
                          </a:lnTo>
                          <a:cubicBezTo>
                            <a:pt x="92590" y="-1312"/>
                            <a:pt x="102134" y="-1521"/>
                            <a:pt x="108126" y="4053"/>
                          </a:cubicBezTo>
                          <a:cubicBezTo>
                            <a:pt x="108335" y="4053"/>
                            <a:pt x="108544" y="4262"/>
                            <a:pt x="108683" y="4471"/>
                          </a:cubicBezTo>
                          <a:cubicBezTo>
                            <a:pt x="113700" y="9487"/>
                            <a:pt x="114466" y="17429"/>
                            <a:pt x="110982" y="23281"/>
                          </a:cubicBezTo>
                          <a:close/>
                        </a:path>
                      </a:pathLst>
                    </a:custGeom>
                    <a:solidFill>
                      <a:srgbClr val="121212"/>
                    </a:solidFill>
                    <a:ln w="0" cap="flat">
                      <a:noFill/>
                      <a:prstDash val="solid"/>
                      <a:miter/>
                    </a:ln>
                  </p:spPr>
                  <p:txBody>
                    <a:bodyPr rtlCol="0" anchor="ctr"/>
                    <a:lstStyle/>
                    <a:p>
                      <a:endParaRPr lang="en-US" noProof="0"/>
                    </a:p>
                  </p:txBody>
                </p:sp>
              </p:grpSp>
              <p:grpSp>
                <p:nvGrpSpPr>
                  <p:cNvPr id="251" name="Graphic 6">
                    <a:extLst>
                      <a:ext uri="{FF2B5EF4-FFF2-40B4-BE49-F238E27FC236}">
                        <a16:creationId xmlns:a16="http://schemas.microsoft.com/office/drawing/2014/main" id="{323DA691-1BBA-5EFC-574A-51EDC34AFFA2}"/>
                      </a:ext>
                    </a:extLst>
                  </p:cNvPr>
                  <p:cNvGrpSpPr>
                    <a:grpSpLocks noGrp="1" noUngrp="1" noRot="1" noMove="1" noResize="1"/>
                  </p:cNvGrpSpPr>
                  <p:nvPr/>
                </p:nvGrpSpPr>
                <p:grpSpPr>
                  <a:xfrm>
                    <a:off x="10825782" y="3734522"/>
                    <a:ext cx="717093" cy="716863"/>
                    <a:chOff x="10825782" y="3734522"/>
                    <a:chExt cx="717093" cy="716863"/>
                  </a:xfrm>
                </p:grpSpPr>
                <p:sp>
                  <p:nvSpPr>
                    <p:cNvPr id="252" name="Freeform: Shape 251">
                      <a:extLst>
                        <a:ext uri="{FF2B5EF4-FFF2-40B4-BE49-F238E27FC236}">
                          <a16:creationId xmlns:a16="http://schemas.microsoft.com/office/drawing/2014/main" id="{B9B4A55D-FC56-D2F4-5795-3FC3443B5C34}"/>
                        </a:ext>
                      </a:extLst>
                    </p:cNvPr>
                    <p:cNvSpPr>
                      <a:spLocks noGrp="1" noRot="1" noMove="1" noResize="1" noEditPoints="1" noAdjustHandles="1" noChangeArrowheads="1" noChangeShapeType="1"/>
                    </p:cNvSpPr>
                    <p:nvPr/>
                  </p:nvSpPr>
                  <p:spPr>
                    <a:xfrm>
                      <a:off x="10841195" y="3750013"/>
                      <a:ext cx="686124" cy="685836"/>
                    </a:xfrm>
                    <a:custGeom>
                      <a:avLst/>
                      <a:gdLst>
                        <a:gd name="connsiteX0" fmla="*/ 0 w 686124"/>
                        <a:gd name="connsiteY0" fmla="*/ 531312 h 685836"/>
                        <a:gd name="connsiteX1" fmla="*/ 47235 w 686124"/>
                        <a:gd name="connsiteY1" fmla="*/ 484077 h 685836"/>
                        <a:gd name="connsiteX2" fmla="*/ 111470 w 686124"/>
                        <a:gd name="connsiteY2" fmla="*/ 97486 h 685836"/>
                        <a:gd name="connsiteX3" fmla="*/ 409791 w 686124"/>
                        <a:gd name="connsiteY3" fmla="*/ 5663 h 685836"/>
                        <a:gd name="connsiteX4" fmla="*/ 419962 w 686124"/>
                        <a:gd name="connsiteY4" fmla="*/ 37013 h 685836"/>
                        <a:gd name="connsiteX5" fmla="*/ 235480 w 686124"/>
                        <a:gd name="connsiteY5" fmla="*/ 221496 h 685836"/>
                        <a:gd name="connsiteX6" fmla="*/ 283830 w 686124"/>
                        <a:gd name="connsiteY6" fmla="*/ 402007 h 685836"/>
                        <a:gd name="connsiteX7" fmla="*/ 464341 w 686124"/>
                        <a:gd name="connsiteY7" fmla="*/ 450357 h 685836"/>
                        <a:gd name="connsiteX8" fmla="*/ 649172 w 686124"/>
                        <a:gd name="connsiteY8" fmla="*/ 265526 h 685836"/>
                        <a:gd name="connsiteX9" fmla="*/ 680523 w 686124"/>
                        <a:gd name="connsiteY9" fmla="*/ 275698 h 685836"/>
                        <a:gd name="connsiteX10" fmla="*/ 588352 w 686124"/>
                        <a:gd name="connsiteY10" fmla="*/ 574367 h 685836"/>
                        <a:gd name="connsiteX11" fmla="*/ 201760 w 686124"/>
                        <a:gd name="connsiteY11" fmla="*/ 638601 h 685836"/>
                        <a:gd name="connsiteX12" fmla="*/ 154525 w 686124"/>
                        <a:gd name="connsiteY12" fmla="*/ 685837 h 685836"/>
                        <a:gd name="connsiteX13" fmla="*/ 0 w 686124"/>
                        <a:gd name="connsiteY13" fmla="*/ 531312 h 68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6124" h="685836">
                          <a:moveTo>
                            <a:pt x="0" y="531312"/>
                          </a:moveTo>
                          <a:lnTo>
                            <a:pt x="47235" y="484077"/>
                          </a:lnTo>
                          <a:cubicBezTo>
                            <a:pt x="-14351" y="358255"/>
                            <a:pt x="6827" y="202128"/>
                            <a:pt x="111470" y="97486"/>
                          </a:cubicBezTo>
                          <a:cubicBezTo>
                            <a:pt x="192704" y="16252"/>
                            <a:pt x="304800" y="-13636"/>
                            <a:pt x="409791" y="5663"/>
                          </a:cubicBezTo>
                          <a:cubicBezTo>
                            <a:pt x="424561" y="8380"/>
                            <a:pt x="430622" y="26354"/>
                            <a:pt x="419962" y="37013"/>
                          </a:cubicBezTo>
                          <a:lnTo>
                            <a:pt x="235480" y="221496"/>
                          </a:lnTo>
                          <a:lnTo>
                            <a:pt x="283830" y="402007"/>
                          </a:lnTo>
                          <a:lnTo>
                            <a:pt x="464341" y="450357"/>
                          </a:lnTo>
                          <a:lnTo>
                            <a:pt x="649172" y="265526"/>
                          </a:lnTo>
                          <a:cubicBezTo>
                            <a:pt x="659831" y="254867"/>
                            <a:pt x="677806" y="260928"/>
                            <a:pt x="680523" y="275698"/>
                          </a:cubicBezTo>
                          <a:cubicBezTo>
                            <a:pt x="699752" y="380828"/>
                            <a:pt x="669585" y="493064"/>
                            <a:pt x="588352" y="574367"/>
                          </a:cubicBezTo>
                          <a:cubicBezTo>
                            <a:pt x="483709" y="678940"/>
                            <a:pt x="327652" y="700188"/>
                            <a:pt x="201760" y="638601"/>
                          </a:cubicBezTo>
                          <a:lnTo>
                            <a:pt x="154525" y="685837"/>
                          </a:lnTo>
                          <a:lnTo>
                            <a:pt x="0" y="531312"/>
                          </a:lnTo>
                          <a:close/>
                        </a:path>
                      </a:pathLst>
                    </a:custGeom>
                    <a:solidFill>
                      <a:srgbClr val="5AC0FF"/>
                    </a:solidFill>
                    <a:ln w="0" cap="flat">
                      <a:noFill/>
                      <a:prstDash val="solid"/>
                      <a:miter/>
                    </a:ln>
                  </p:spPr>
                  <p:txBody>
                    <a:bodyPr rtlCol="0" anchor="ctr"/>
                    <a:lstStyle/>
                    <a:p>
                      <a:endParaRPr lang="en-US" noProof="0"/>
                    </a:p>
                  </p:txBody>
                </p:sp>
                <p:sp>
                  <p:nvSpPr>
                    <p:cNvPr id="253" name="Freeform: Shape 252">
                      <a:extLst>
                        <a:ext uri="{FF2B5EF4-FFF2-40B4-BE49-F238E27FC236}">
                          <a16:creationId xmlns:a16="http://schemas.microsoft.com/office/drawing/2014/main" id="{99754F84-A9B9-A119-71D0-EAC40FB645F8}"/>
                        </a:ext>
                      </a:extLst>
                    </p:cNvPr>
                    <p:cNvSpPr>
                      <a:spLocks noGrp="1" noRot="1" noMove="1" noResize="1" noEditPoints="1" noAdjustHandles="1" noChangeArrowheads="1" noChangeShapeType="1"/>
                    </p:cNvSpPr>
                    <p:nvPr/>
                  </p:nvSpPr>
                  <p:spPr>
                    <a:xfrm>
                      <a:off x="10825782" y="3734522"/>
                      <a:ext cx="717093" cy="716863"/>
                    </a:xfrm>
                    <a:custGeom>
                      <a:avLst/>
                      <a:gdLst>
                        <a:gd name="connsiteX0" fmla="*/ 169939 w 717093"/>
                        <a:gd name="connsiteY0" fmla="*/ 716794 h 716863"/>
                        <a:gd name="connsiteX1" fmla="*/ 159001 w 717093"/>
                        <a:gd name="connsiteY1" fmla="*/ 712265 h 716863"/>
                        <a:gd name="connsiteX2" fmla="*/ 159001 w 717093"/>
                        <a:gd name="connsiteY2" fmla="*/ 690320 h 716863"/>
                        <a:gd name="connsiteX3" fmla="*/ 206236 w 717093"/>
                        <a:gd name="connsiteY3" fmla="*/ 643084 h 716863"/>
                        <a:gd name="connsiteX4" fmla="*/ 224002 w 717093"/>
                        <a:gd name="connsiteY4" fmla="*/ 640089 h 716863"/>
                        <a:gd name="connsiteX5" fmla="*/ 592827 w 717093"/>
                        <a:gd name="connsiteY5" fmla="*/ 578850 h 716863"/>
                        <a:gd name="connsiteX6" fmla="*/ 680679 w 717093"/>
                        <a:gd name="connsiteY6" fmla="*/ 293975 h 716863"/>
                        <a:gd name="connsiteX7" fmla="*/ 678380 w 717093"/>
                        <a:gd name="connsiteY7" fmla="*/ 291258 h 716863"/>
                        <a:gd name="connsiteX8" fmla="*/ 675593 w 717093"/>
                        <a:gd name="connsiteY8" fmla="*/ 291955 h 716863"/>
                        <a:gd name="connsiteX9" fmla="*/ 490762 w 717093"/>
                        <a:gd name="connsiteY9" fmla="*/ 476786 h 716863"/>
                        <a:gd name="connsiteX10" fmla="*/ 475783 w 717093"/>
                        <a:gd name="connsiteY10" fmla="*/ 480826 h 716863"/>
                        <a:gd name="connsiteX11" fmla="*/ 295273 w 717093"/>
                        <a:gd name="connsiteY11" fmla="*/ 432476 h 716863"/>
                        <a:gd name="connsiteX12" fmla="*/ 284334 w 717093"/>
                        <a:gd name="connsiteY12" fmla="*/ 421538 h 716863"/>
                        <a:gd name="connsiteX13" fmla="*/ 235985 w 717093"/>
                        <a:gd name="connsiteY13" fmla="*/ 241027 h 716863"/>
                        <a:gd name="connsiteX14" fmla="*/ 240025 w 717093"/>
                        <a:gd name="connsiteY14" fmla="*/ 226048 h 716863"/>
                        <a:gd name="connsiteX15" fmla="*/ 424507 w 717093"/>
                        <a:gd name="connsiteY15" fmla="*/ 41496 h 716863"/>
                        <a:gd name="connsiteX16" fmla="*/ 425205 w 717093"/>
                        <a:gd name="connsiteY16" fmla="*/ 38710 h 716863"/>
                        <a:gd name="connsiteX17" fmla="*/ 422488 w 717093"/>
                        <a:gd name="connsiteY17" fmla="*/ 36341 h 716863"/>
                        <a:gd name="connsiteX18" fmla="*/ 137960 w 717093"/>
                        <a:gd name="connsiteY18" fmla="*/ 123914 h 716863"/>
                        <a:gd name="connsiteX19" fmla="*/ 76722 w 717093"/>
                        <a:gd name="connsiteY19" fmla="*/ 492740 h 716863"/>
                        <a:gd name="connsiteX20" fmla="*/ 73726 w 717093"/>
                        <a:gd name="connsiteY20" fmla="*/ 510505 h 716863"/>
                        <a:gd name="connsiteX21" fmla="*/ 26491 w 717093"/>
                        <a:gd name="connsiteY21" fmla="*/ 557740 h 716863"/>
                        <a:gd name="connsiteX22" fmla="*/ 4546 w 717093"/>
                        <a:gd name="connsiteY22" fmla="*/ 557740 h 716863"/>
                        <a:gd name="connsiteX23" fmla="*/ 4546 w 717093"/>
                        <a:gd name="connsiteY23" fmla="*/ 535795 h 716863"/>
                        <a:gd name="connsiteX24" fmla="*/ 44047 w 717093"/>
                        <a:gd name="connsiteY24" fmla="*/ 496293 h 716863"/>
                        <a:gd name="connsiteX25" fmla="*/ 115946 w 717093"/>
                        <a:gd name="connsiteY25" fmla="*/ 102038 h 716863"/>
                        <a:gd name="connsiteX26" fmla="*/ 427991 w 717093"/>
                        <a:gd name="connsiteY26" fmla="*/ 5896 h 716863"/>
                        <a:gd name="connsiteX27" fmla="*/ 454744 w 717093"/>
                        <a:gd name="connsiteY27" fmla="*/ 29513 h 716863"/>
                        <a:gd name="connsiteX28" fmla="*/ 446383 w 717093"/>
                        <a:gd name="connsiteY28" fmla="*/ 63442 h 716863"/>
                        <a:gd name="connsiteX29" fmla="*/ 268241 w 717093"/>
                        <a:gd name="connsiteY29" fmla="*/ 241654 h 716863"/>
                        <a:gd name="connsiteX30" fmla="*/ 311993 w 717093"/>
                        <a:gd name="connsiteY30" fmla="*/ 404888 h 716863"/>
                        <a:gd name="connsiteX31" fmla="*/ 475226 w 717093"/>
                        <a:gd name="connsiteY31" fmla="*/ 448639 h 716863"/>
                        <a:gd name="connsiteX32" fmla="*/ 653717 w 717093"/>
                        <a:gd name="connsiteY32" fmla="*/ 270149 h 716863"/>
                        <a:gd name="connsiteX33" fmla="*/ 687646 w 717093"/>
                        <a:gd name="connsiteY33" fmla="*/ 261788 h 716863"/>
                        <a:gd name="connsiteX34" fmla="*/ 711263 w 717093"/>
                        <a:gd name="connsiteY34" fmla="*/ 288541 h 716863"/>
                        <a:gd name="connsiteX35" fmla="*/ 614773 w 717093"/>
                        <a:gd name="connsiteY35" fmla="*/ 600935 h 716863"/>
                        <a:gd name="connsiteX36" fmla="*/ 220518 w 717093"/>
                        <a:gd name="connsiteY36" fmla="*/ 672833 h 716863"/>
                        <a:gd name="connsiteX37" fmla="*/ 181016 w 717093"/>
                        <a:gd name="connsiteY37" fmla="*/ 712335 h 716863"/>
                        <a:gd name="connsiteX38" fmla="*/ 170078 w 717093"/>
                        <a:gd name="connsiteY38" fmla="*/ 716863 h 71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17093" h="716863">
                          <a:moveTo>
                            <a:pt x="169939" y="716794"/>
                          </a:moveTo>
                          <a:cubicBezTo>
                            <a:pt x="165967" y="716794"/>
                            <a:pt x="161997" y="715261"/>
                            <a:pt x="159001" y="712265"/>
                          </a:cubicBezTo>
                          <a:cubicBezTo>
                            <a:pt x="152939" y="706204"/>
                            <a:pt x="152939" y="696381"/>
                            <a:pt x="159001" y="690320"/>
                          </a:cubicBezTo>
                          <a:lnTo>
                            <a:pt x="206236" y="643084"/>
                          </a:lnTo>
                          <a:cubicBezTo>
                            <a:pt x="210904" y="638417"/>
                            <a:pt x="218079" y="637232"/>
                            <a:pt x="224002" y="640089"/>
                          </a:cubicBezTo>
                          <a:cubicBezTo>
                            <a:pt x="347524" y="700561"/>
                            <a:pt x="495709" y="675898"/>
                            <a:pt x="592827" y="578850"/>
                          </a:cubicBezTo>
                          <a:cubicBezTo>
                            <a:pt x="666954" y="504723"/>
                            <a:pt x="699838" y="398199"/>
                            <a:pt x="680679" y="293975"/>
                          </a:cubicBezTo>
                          <a:cubicBezTo>
                            <a:pt x="680331" y="292164"/>
                            <a:pt x="679077" y="291467"/>
                            <a:pt x="678380" y="291258"/>
                          </a:cubicBezTo>
                          <a:cubicBezTo>
                            <a:pt x="676778" y="290770"/>
                            <a:pt x="675872" y="291606"/>
                            <a:pt x="675593" y="291955"/>
                          </a:cubicBezTo>
                          <a:lnTo>
                            <a:pt x="490762" y="476786"/>
                          </a:lnTo>
                          <a:cubicBezTo>
                            <a:pt x="486861" y="480757"/>
                            <a:pt x="481078" y="482220"/>
                            <a:pt x="475783" y="480826"/>
                          </a:cubicBezTo>
                          <a:lnTo>
                            <a:pt x="295273" y="432476"/>
                          </a:lnTo>
                          <a:cubicBezTo>
                            <a:pt x="289908" y="431013"/>
                            <a:pt x="285728" y="426833"/>
                            <a:pt x="284334" y="421538"/>
                          </a:cubicBezTo>
                          <a:lnTo>
                            <a:pt x="235985" y="241027"/>
                          </a:lnTo>
                          <a:cubicBezTo>
                            <a:pt x="234522" y="235663"/>
                            <a:pt x="236054" y="229950"/>
                            <a:pt x="240025" y="226048"/>
                          </a:cubicBezTo>
                          <a:lnTo>
                            <a:pt x="424507" y="41496"/>
                          </a:lnTo>
                          <a:cubicBezTo>
                            <a:pt x="424507" y="41496"/>
                            <a:pt x="425692" y="40312"/>
                            <a:pt x="425205" y="38710"/>
                          </a:cubicBezTo>
                          <a:cubicBezTo>
                            <a:pt x="424996" y="38013"/>
                            <a:pt x="424299" y="36689"/>
                            <a:pt x="422488" y="36341"/>
                          </a:cubicBezTo>
                          <a:cubicBezTo>
                            <a:pt x="318263" y="17251"/>
                            <a:pt x="211880" y="49926"/>
                            <a:pt x="137960" y="123914"/>
                          </a:cubicBezTo>
                          <a:cubicBezTo>
                            <a:pt x="40913" y="220963"/>
                            <a:pt x="16250" y="369217"/>
                            <a:pt x="76722" y="492740"/>
                          </a:cubicBezTo>
                          <a:cubicBezTo>
                            <a:pt x="79648" y="498661"/>
                            <a:pt x="78464" y="505837"/>
                            <a:pt x="73726" y="510505"/>
                          </a:cubicBezTo>
                          <a:lnTo>
                            <a:pt x="26491" y="557740"/>
                          </a:lnTo>
                          <a:cubicBezTo>
                            <a:pt x="20430" y="563802"/>
                            <a:pt x="10607" y="563802"/>
                            <a:pt x="4546" y="557740"/>
                          </a:cubicBezTo>
                          <a:cubicBezTo>
                            <a:pt x="-1515" y="551679"/>
                            <a:pt x="-1515" y="541856"/>
                            <a:pt x="4546" y="535795"/>
                          </a:cubicBezTo>
                          <a:lnTo>
                            <a:pt x="44047" y="496293"/>
                          </a:lnTo>
                          <a:cubicBezTo>
                            <a:pt x="-16077" y="363017"/>
                            <a:pt x="12139" y="205844"/>
                            <a:pt x="115946" y="102038"/>
                          </a:cubicBezTo>
                          <a:cubicBezTo>
                            <a:pt x="197109" y="20874"/>
                            <a:pt x="313665" y="-15144"/>
                            <a:pt x="427991" y="5896"/>
                          </a:cubicBezTo>
                          <a:cubicBezTo>
                            <a:pt x="440671" y="8195"/>
                            <a:pt x="450912" y="17251"/>
                            <a:pt x="454744" y="29513"/>
                          </a:cubicBezTo>
                          <a:cubicBezTo>
                            <a:pt x="458506" y="41566"/>
                            <a:pt x="455301" y="54524"/>
                            <a:pt x="446383" y="63442"/>
                          </a:cubicBezTo>
                          <a:lnTo>
                            <a:pt x="268241" y="241654"/>
                          </a:lnTo>
                          <a:lnTo>
                            <a:pt x="311993" y="404888"/>
                          </a:lnTo>
                          <a:lnTo>
                            <a:pt x="475226" y="448639"/>
                          </a:lnTo>
                          <a:lnTo>
                            <a:pt x="653717" y="270149"/>
                          </a:lnTo>
                          <a:cubicBezTo>
                            <a:pt x="662635" y="261231"/>
                            <a:pt x="675663" y="258026"/>
                            <a:pt x="687646" y="261788"/>
                          </a:cubicBezTo>
                          <a:cubicBezTo>
                            <a:pt x="699907" y="265620"/>
                            <a:pt x="708895" y="275861"/>
                            <a:pt x="711263" y="288541"/>
                          </a:cubicBezTo>
                          <a:cubicBezTo>
                            <a:pt x="732164" y="402798"/>
                            <a:pt x="696145" y="519632"/>
                            <a:pt x="614773" y="600935"/>
                          </a:cubicBezTo>
                          <a:cubicBezTo>
                            <a:pt x="510966" y="704741"/>
                            <a:pt x="353863" y="733027"/>
                            <a:pt x="220518" y="672833"/>
                          </a:cubicBezTo>
                          <a:lnTo>
                            <a:pt x="181016" y="712335"/>
                          </a:lnTo>
                          <a:cubicBezTo>
                            <a:pt x="178020" y="715331"/>
                            <a:pt x="174049" y="716863"/>
                            <a:pt x="170078" y="716863"/>
                          </a:cubicBezTo>
                          <a:close/>
                        </a:path>
                      </a:pathLst>
                    </a:custGeom>
                    <a:solidFill>
                      <a:srgbClr val="121212"/>
                    </a:solidFill>
                    <a:ln w="0" cap="flat">
                      <a:noFill/>
                      <a:prstDash val="solid"/>
                      <a:miter/>
                    </a:ln>
                  </p:spPr>
                  <p:txBody>
                    <a:bodyPr rtlCol="0" anchor="ctr"/>
                    <a:lstStyle/>
                    <a:p>
                      <a:endParaRPr lang="en-US" noProof="0"/>
                    </a:p>
                  </p:txBody>
                </p:sp>
              </p:grpSp>
            </p:grpSp>
            <p:grpSp>
              <p:nvGrpSpPr>
                <p:cNvPr id="247" name="Graphic 6">
                  <a:extLst>
                    <a:ext uri="{FF2B5EF4-FFF2-40B4-BE49-F238E27FC236}">
                      <a16:creationId xmlns:a16="http://schemas.microsoft.com/office/drawing/2014/main" id="{3A88DF77-D1FC-4227-B9E1-88BF745B67E7}"/>
                    </a:ext>
                  </a:extLst>
                </p:cNvPr>
                <p:cNvGrpSpPr>
                  <a:grpSpLocks noGrp="1" noUngrp="1" noRot="1" noMove="1" noResize="1"/>
                </p:cNvGrpSpPr>
                <p:nvPr/>
              </p:nvGrpSpPr>
              <p:grpSpPr>
                <a:xfrm>
                  <a:off x="9964292" y="3736044"/>
                  <a:ext cx="1350845" cy="1348420"/>
                  <a:chOff x="9964292" y="3736044"/>
                  <a:chExt cx="1350846" cy="1348420"/>
                </a:xfrm>
                <a:solidFill>
                  <a:srgbClr val="121212"/>
                </a:solidFill>
              </p:grpSpPr>
              <p:sp>
                <p:nvSpPr>
                  <p:cNvPr id="248" name="Freeform: Shape 247">
                    <a:extLst>
                      <a:ext uri="{FF2B5EF4-FFF2-40B4-BE49-F238E27FC236}">
                        <a16:creationId xmlns:a16="http://schemas.microsoft.com/office/drawing/2014/main" id="{DF116F52-7C10-F51E-995E-AF118F264F4A}"/>
                      </a:ext>
                    </a:extLst>
                  </p:cNvPr>
                  <p:cNvSpPr>
                    <a:spLocks noGrp="1" noRot="1" noMove="1" noResize="1" noEditPoints="1" noAdjustHandles="1" noChangeArrowheads="1" noChangeShapeType="1"/>
                  </p:cNvSpPr>
                  <p:nvPr/>
                </p:nvSpPr>
                <p:spPr>
                  <a:xfrm>
                    <a:off x="9964292" y="3736044"/>
                    <a:ext cx="1350846" cy="1348420"/>
                  </a:xfrm>
                  <a:custGeom>
                    <a:avLst/>
                    <a:gdLst>
                      <a:gd name="connsiteX0" fmla="*/ 629162 w 1350846"/>
                      <a:gd name="connsiteY0" fmla="*/ 815456 h 1348420"/>
                      <a:gd name="connsiteX1" fmla="*/ 607077 w 1350846"/>
                      <a:gd name="connsiteY1" fmla="*/ 837332 h 1348420"/>
                      <a:gd name="connsiteX2" fmla="*/ 739865 w 1350846"/>
                      <a:gd name="connsiteY2" fmla="*/ 970120 h 1348420"/>
                      <a:gd name="connsiteX3" fmla="*/ 761741 w 1350846"/>
                      <a:gd name="connsiteY3" fmla="*/ 948035 h 1348420"/>
                      <a:gd name="connsiteX4" fmla="*/ 629162 w 1350846"/>
                      <a:gd name="connsiteY4" fmla="*/ 815456 h 1348420"/>
                      <a:gd name="connsiteX5" fmla="*/ 1303136 w 1350846"/>
                      <a:gd name="connsiteY5" fmla="*/ 1072811 h 1348420"/>
                      <a:gd name="connsiteX6" fmla="*/ 992066 w 1350846"/>
                      <a:gd name="connsiteY6" fmla="*/ 761741 h 1348420"/>
                      <a:gd name="connsiteX7" fmla="*/ 981197 w 1350846"/>
                      <a:gd name="connsiteY7" fmla="*/ 750873 h 1348420"/>
                      <a:gd name="connsiteX8" fmla="*/ 980779 w 1350846"/>
                      <a:gd name="connsiteY8" fmla="*/ 750455 h 1348420"/>
                      <a:gd name="connsiteX9" fmla="*/ 970120 w 1350846"/>
                      <a:gd name="connsiteY9" fmla="*/ 739796 h 1348420"/>
                      <a:gd name="connsiteX10" fmla="*/ 837540 w 1350846"/>
                      <a:gd name="connsiteY10" fmla="*/ 607216 h 1348420"/>
                      <a:gd name="connsiteX11" fmla="*/ 803612 w 1350846"/>
                      <a:gd name="connsiteY11" fmla="*/ 573288 h 1348420"/>
                      <a:gd name="connsiteX12" fmla="*/ 699318 w 1350846"/>
                      <a:gd name="connsiteY12" fmla="*/ 573288 h 1348420"/>
                      <a:gd name="connsiteX13" fmla="*/ 694650 w 1350846"/>
                      <a:gd name="connsiteY13" fmla="*/ 578165 h 1348420"/>
                      <a:gd name="connsiteX14" fmla="*/ 406014 w 1350846"/>
                      <a:gd name="connsiteY14" fmla="*/ 289388 h 1348420"/>
                      <a:gd name="connsiteX15" fmla="*/ 383301 w 1350846"/>
                      <a:gd name="connsiteY15" fmla="*/ 240133 h 1348420"/>
                      <a:gd name="connsiteX16" fmla="*/ 379261 w 1350846"/>
                      <a:gd name="connsiteY16" fmla="*/ 188160 h 1348420"/>
                      <a:gd name="connsiteX17" fmla="*/ 336205 w 1350846"/>
                      <a:gd name="connsiteY17" fmla="*/ 121487 h 1348420"/>
                      <a:gd name="connsiteX18" fmla="*/ 117585 w 1350846"/>
                      <a:gd name="connsiteY18" fmla="*/ 1866 h 1348420"/>
                      <a:gd name="connsiteX19" fmla="*/ 99193 w 1350846"/>
                      <a:gd name="connsiteY19" fmla="*/ 4583 h 1348420"/>
                      <a:gd name="connsiteX20" fmla="*/ 4583 w 1350846"/>
                      <a:gd name="connsiteY20" fmla="*/ 99193 h 1348420"/>
                      <a:gd name="connsiteX21" fmla="*/ 1866 w 1350846"/>
                      <a:gd name="connsiteY21" fmla="*/ 117586 h 1348420"/>
                      <a:gd name="connsiteX22" fmla="*/ 121487 w 1350846"/>
                      <a:gd name="connsiteY22" fmla="*/ 336205 h 1348420"/>
                      <a:gd name="connsiteX23" fmla="*/ 187951 w 1350846"/>
                      <a:gd name="connsiteY23" fmla="*/ 379261 h 1348420"/>
                      <a:gd name="connsiteX24" fmla="*/ 240062 w 1350846"/>
                      <a:gd name="connsiteY24" fmla="*/ 383301 h 1348420"/>
                      <a:gd name="connsiteX25" fmla="*/ 289319 w 1350846"/>
                      <a:gd name="connsiteY25" fmla="*/ 405944 h 1348420"/>
                      <a:gd name="connsiteX26" fmla="*/ 577955 w 1350846"/>
                      <a:gd name="connsiteY26" fmla="*/ 694581 h 1348420"/>
                      <a:gd name="connsiteX27" fmla="*/ 573288 w 1350846"/>
                      <a:gd name="connsiteY27" fmla="*/ 699249 h 1348420"/>
                      <a:gd name="connsiteX28" fmla="*/ 573288 w 1350846"/>
                      <a:gd name="connsiteY28" fmla="*/ 803542 h 1348420"/>
                      <a:gd name="connsiteX29" fmla="*/ 739796 w 1350846"/>
                      <a:gd name="connsiteY29" fmla="*/ 970050 h 1348420"/>
                      <a:gd name="connsiteX30" fmla="*/ 750455 w 1350846"/>
                      <a:gd name="connsiteY30" fmla="*/ 980710 h 1348420"/>
                      <a:gd name="connsiteX31" fmla="*/ 750664 w 1350846"/>
                      <a:gd name="connsiteY31" fmla="*/ 980919 h 1348420"/>
                      <a:gd name="connsiteX32" fmla="*/ 761741 w 1350846"/>
                      <a:gd name="connsiteY32" fmla="*/ 991996 h 1348420"/>
                      <a:gd name="connsiteX33" fmla="*/ 1067029 w 1350846"/>
                      <a:gd name="connsiteY33" fmla="*/ 1297284 h 1348420"/>
                      <a:gd name="connsiteX34" fmla="*/ 1190900 w 1350846"/>
                      <a:gd name="connsiteY34" fmla="*/ 1348420 h 1348420"/>
                      <a:gd name="connsiteX35" fmla="*/ 1296726 w 1350846"/>
                      <a:gd name="connsiteY35" fmla="*/ 1309057 h 1348420"/>
                      <a:gd name="connsiteX36" fmla="*/ 1350789 w 1350846"/>
                      <a:gd name="connsiteY36" fmla="*/ 1192154 h 1348420"/>
                      <a:gd name="connsiteX37" fmla="*/ 1303136 w 1350846"/>
                      <a:gd name="connsiteY37" fmla="*/ 1072742 h 1348420"/>
                      <a:gd name="connsiteX38" fmla="*/ 1275965 w 1350846"/>
                      <a:gd name="connsiteY38" fmla="*/ 1286067 h 1348420"/>
                      <a:gd name="connsiteX39" fmla="*/ 1088905 w 1350846"/>
                      <a:gd name="connsiteY39" fmla="*/ 1275199 h 1348420"/>
                      <a:gd name="connsiteX40" fmla="*/ 761741 w 1350846"/>
                      <a:gd name="connsiteY40" fmla="*/ 948035 h 1348420"/>
                      <a:gd name="connsiteX41" fmla="*/ 629162 w 1350846"/>
                      <a:gd name="connsiteY41" fmla="*/ 815456 h 1348420"/>
                      <a:gd name="connsiteX42" fmla="*/ 607286 w 1350846"/>
                      <a:gd name="connsiteY42" fmla="*/ 793580 h 1348420"/>
                      <a:gd name="connsiteX43" fmla="*/ 595442 w 1350846"/>
                      <a:gd name="connsiteY43" fmla="*/ 781736 h 1348420"/>
                      <a:gd name="connsiteX44" fmla="*/ 595442 w 1350846"/>
                      <a:gd name="connsiteY44" fmla="*/ 721264 h 1348420"/>
                      <a:gd name="connsiteX45" fmla="*/ 610978 w 1350846"/>
                      <a:gd name="connsiteY45" fmla="*/ 705728 h 1348420"/>
                      <a:gd name="connsiteX46" fmla="*/ 610978 w 1350846"/>
                      <a:gd name="connsiteY46" fmla="*/ 683852 h 1348420"/>
                      <a:gd name="connsiteX47" fmla="*/ 311334 w 1350846"/>
                      <a:gd name="connsiteY47" fmla="*/ 383998 h 1348420"/>
                      <a:gd name="connsiteX48" fmla="*/ 242502 w 1350846"/>
                      <a:gd name="connsiteY48" fmla="*/ 352438 h 1348420"/>
                      <a:gd name="connsiteX49" fmla="*/ 190528 w 1350846"/>
                      <a:gd name="connsiteY49" fmla="*/ 348537 h 1348420"/>
                      <a:gd name="connsiteX50" fmla="*/ 148657 w 1350846"/>
                      <a:gd name="connsiteY50" fmla="*/ 321575 h 1348420"/>
                      <a:gd name="connsiteX51" fmla="*/ 34680 w 1350846"/>
                      <a:gd name="connsiteY51" fmla="*/ 112987 h 1348420"/>
                      <a:gd name="connsiteX52" fmla="*/ 112987 w 1350846"/>
                      <a:gd name="connsiteY52" fmla="*/ 34680 h 1348420"/>
                      <a:gd name="connsiteX53" fmla="*/ 321366 w 1350846"/>
                      <a:gd name="connsiteY53" fmla="*/ 148867 h 1348420"/>
                      <a:gd name="connsiteX54" fmla="*/ 348328 w 1350846"/>
                      <a:gd name="connsiteY54" fmla="*/ 190529 h 1348420"/>
                      <a:gd name="connsiteX55" fmla="*/ 352368 w 1350846"/>
                      <a:gd name="connsiteY55" fmla="*/ 242501 h 1348420"/>
                      <a:gd name="connsiteX56" fmla="*/ 383928 w 1350846"/>
                      <a:gd name="connsiteY56" fmla="*/ 311334 h 1348420"/>
                      <a:gd name="connsiteX57" fmla="*/ 683573 w 1350846"/>
                      <a:gd name="connsiteY57" fmla="*/ 610978 h 1348420"/>
                      <a:gd name="connsiteX58" fmla="*/ 705658 w 1350846"/>
                      <a:gd name="connsiteY58" fmla="*/ 610978 h 1348420"/>
                      <a:gd name="connsiteX59" fmla="*/ 721194 w 1350846"/>
                      <a:gd name="connsiteY59" fmla="*/ 595442 h 1348420"/>
                      <a:gd name="connsiteX60" fmla="*/ 781666 w 1350846"/>
                      <a:gd name="connsiteY60" fmla="*/ 595442 h 1348420"/>
                      <a:gd name="connsiteX61" fmla="*/ 815595 w 1350846"/>
                      <a:gd name="connsiteY61" fmla="*/ 629371 h 1348420"/>
                      <a:gd name="connsiteX62" fmla="*/ 948174 w 1350846"/>
                      <a:gd name="connsiteY62" fmla="*/ 761741 h 1348420"/>
                      <a:gd name="connsiteX63" fmla="*/ 958833 w 1350846"/>
                      <a:gd name="connsiteY63" fmla="*/ 772401 h 1348420"/>
                      <a:gd name="connsiteX64" fmla="*/ 959252 w 1350846"/>
                      <a:gd name="connsiteY64" fmla="*/ 772819 h 1348420"/>
                      <a:gd name="connsiteX65" fmla="*/ 970120 w 1350846"/>
                      <a:gd name="connsiteY65" fmla="*/ 783687 h 1348420"/>
                      <a:gd name="connsiteX66" fmla="*/ 1281190 w 1350846"/>
                      <a:gd name="connsiteY66" fmla="*/ 1094757 h 1348420"/>
                      <a:gd name="connsiteX67" fmla="*/ 1319787 w 1350846"/>
                      <a:gd name="connsiteY67" fmla="*/ 1191457 h 1348420"/>
                      <a:gd name="connsiteX68" fmla="*/ 1275965 w 1350846"/>
                      <a:gd name="connsiteY68" fmla="*/ 1286067 h 1348420"/>
                      <a:gd name="connsiteX69" fmla="*/ 629162 w 1350846"/>
                      <a:gd name="connsiteY69" fmla="*/ 815456 h 1348420"/>
                      <a:gd name="connsiteX70" fmla="*/ 607077 w 1350846"/>
                      <a:gd name="connsiteY70" fmla="*/ 837332 h 1348420"/>
                      <a:gd name="connsiteX71" fmla="*/ 739865 w 1350846"/>
                      <a:gd name="connsiteY71" fmla="*/ 970120 h 1348420"/>
                      <a:gd name="connsiteX72" fmla="*/ 761741 w 1350846"/>
                      <a:gd name="connsiteY72" fmla="*/ 948035 h 1348420"/>
                      <a:gd name="connsiteX73" fmla="*/ 629162 w 1350846"/>
                      <a:gd name="connsiteY73" fmla="*/ 815456 h 13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350846" h="1348420">
                        <a:moveTo>
                          <a:pt x="629162" y="815456"/>
                        </a:moveTo>
                        <a:lnTo>
                          <a:pt x="607077" y="837332"/>
                        </a:lnTo>
                        <a:lnTo>
                          <a:pt x="739865" y="970120"/>
                        </a:lnTo>
                        <a:lnTo>
                          <a:pt x="761741" y="948035"/>
                        </a:lnTo>
                        <a:lnTo>
                          <a:pt x="629162" y="815456"/>
                        </a:lnTo>
                        <a:close/>
                        <a:moveTo>
                          <a:pt x="1303136" y="1072811"/>
                        </a:moveTo>
                        <a:lnTo>
                          <a:pt x="992066" y="761741"/>
                        </a:lnTo>
                        <a:lnTo>
                          <a:pt x="981197" y="750873"/>
                        </a:lnTo>
                        <a:lnTo>
                          <a:pt x="980779" y="750455"/>
                        </a:lnTo>
                        <a:lnTo>
                          <a:pt x="970120" y="739796"/>
                        </a:lnTo>
                        <a:lnTo>
                          <a:pt x="837540" y="607216"/>
                        </a:lnTo>
                        <a:lnTo>
                          <a:pt x="803612" y="573288"/>
                        </a:lnTo>
                        <a:cubicBezTo>
                          <a:pt x="774908" y="544584"/>
                          <a:pt x="728021" y="544584"/>
                          <a:pt x="699318" y="573288"/>
                        </a:cubicBezTo>
                        <a:lnTo>
                          <a:pt x="694650" y="578165"/>
                        </a:lnTo>
                        <a:lnTo>
                          <a:pt x="406014" y="289388"/>
                        </a:lnTo>
                        <a:cubicBezTo>
                          <a:pt x="392637" y="276221"/>
                          <a:pt x="384695" y="258734"/>
                          <a:pt x="383301" y="240133"/>
                        </a:cubicBezTo>
                        <a:lnTo>
                          <a:pt x="379261" y="188160"/>
                        </a:lnTo>
                        <a:cubicBezTo>
                          <a:pt x="377101" y="159874"/>
                          <a:pt x="361008" y="135072"/>
                          <a:pt x="336205" y="121487"/>
                        </a:cubicBezTo>
                        <a:lnTo>
                          <a:pt x="117585" y="1866"/>
                        </a:lnTo>
                        <a:cubicBezTo>
                          <a:pt x="111594" y="-1408"/>
                          <a:pt x="104000" y="-294"/>
                          <a:pt x="99193" y="4583"/>
                        </a:cubicBezTo>
                        <a:lnTo>
                          <a:pt x="4583" y="99193"/>
                        </a:lnTo>
                        <a:cubicBezTo>
                          <a:pt x="-294" y="104070"/>
                          <a:pt x="-1408" y="111594"/>
                          <a:pt x="1866" y="117586"/>
                        </a:cubicBezTo>
                        <a:lnTo>
                          <a:pt x="121487" y="336205"/>
                        </a:lnTo>
                        <a:cubicBezTo>
                          <a:pt x="135072" y="361008"/>
                          <a:pt x="159874" y="377101"/>
                          <a:pt x="187951" y="379261"/>
                        </a:cubicBezTo>
                        <a:lnTo>
                          <a:pt x="240062" y="383301"/>
                        </a:lnTo>
                        <a:cubicBezTo>
                          <a:pt x="258664" y="384625"/>
                          <a:pt x="276081" y="392777"/>
                          <a:pt x="289319" y="405944"/>
                        </a:cubicBezTo>
                        <a:lnTo>
                          <a:pt x="577955" y="694581"/>
                        </a:lnTo>
                        <a:lnTo>
                          <a:pt x="573288" y="699249"/>
                        </a:lnTo>
                        <a:cubicBezTo>
                          <a:pt x="544584" y="728161"/>
                          <a:pt x="544584" y="774839"/>
                          <a:pt x="573288" y="803542"/>
                        </a:cubicBezTo>
                        <a:lnTo>
                          <a:pt x="739796" y="970050"/>
                        </a:lnTo>
                        <a:lnTo>
                          <a:pt x="750455" y="980710"/>
                        </a:lnTo>
                        <a:lnTo>
                          <a:pt x="750664" y="980919"/>
                        </a:lnTo>
                        <a:lnTo>
                          <a:pt x="761741" y="991996"/>
                        </a:lnTo>
                        <a:lnTo>
                          <a:pt x="1067029" y="1297284"/>
                        </a:lnTo>
                        <a:cubicBezTo>
                          <a:pt x="1100958" y="1331212"/>
                          <a:pt x="1146312" y="1348420"/>
                          <a:pt x="1190900" y="1348420"/>
                        </a:cubicBezTo>
                        <a:cubicBezTo>
                          <a:pt x="1229496" y="1348420"/>
                          <a:pt x="1267466" y="1335462"/>
                          <a:pt x="1296726" y="1309057"/>
                        </a:cubicBezTo>
                        <a:cubicBezTo>
                          <a:pt x="1330445" y="1278821"/>
                          <a:pt x="1349674" y="1237369"/>
                          <a:pt x="1350789" y="1192154"/>
                        </a:cubicBezTo>
                        <a:cubicBezTo>
                          <a:pt x="1351974" y="1147008"/>
                          <a:pt x="1334904" y="1104720"/>
                          <a:pt x="1303136" y="1072742"/>
                        </a:cubicBezTo>
                        <a:close/>
                        <a:moveTo>
                          <a:pt x="1275965" y="1286067"/>
                        </a:moveTo>
                        <a:cubicBezTo>
                          <a:pt x="1224828" y="1332187"/>
                          <a:pt x="1140878" y="1327380"/>
                          <a:pt x="1088905" y="1275199"/>
                        </a:cubicBezTo>
                        <a:lnTo>
                          <a:pt x="761741" y="948035"/>
                        </a:lnTo>
                        <a:lnTo>
                          <a:pt x="629162" y="815456"/>
                        </a:lnTo>
                        <a:lnTo>
                          <a:pt x="607286" y="793580"/>
                        </a:lnTo>
                        <a:lnTo>
                          <a:pt x="595442" y="781736"/>
                        </a:lnTo>
                        <a:cubicBezTo>
                          <a:pt x="578791" y="765085"/>
                          <a:pt x="578791" y="737915"/>
                          <a:pt x="595442" y="721264"/>
                        </a:cubicBezTo>
                        <a:lnTo>
                          <a:pt x="610978" y="705728"/>
                        </a:lnTo>
                        <a:cubicBezTo>
                          <a:pt x="616970" y="699736"/>
                          <a:pt x="616970" y="689843"/>
                          <a:pt x="610978" y="683852"/>
                        </a:cubicBezTo>
                        <a:lnTo>
                          <a:pt x="311334" y="383998"/>
                        </a:lnTo>
                        <a:cubicBezTo>
                          <a:pt x="292942" y="365745"/>
                          <a:pt x="268488" y="354528"/>
                          <a:pt x="242502" y="352438"/>
                        </a:cubicBezTo>
                        <a:lnTo>
                          <a:pt x="190528" y="348537"/>
                        </a:lnTo>
                        <a:cubicBezTo>
                          <a:pt x="172903" y="347213"/>
                          <a:pt x="157158" y="337111"/>
                          <a:pt x="148657" y="321575"/>
                        </a:cubicBezTo>
                        <a:lnTo>
                          <a:pt x="34680" y="112987"/>
                        </a:lnTo>
                        <a:lnTo>
                          <a:pt x="112987" y="34680"/>
                        </a:lnTo>
                        <a:lnTo>
                          <a:pt x="321366" y="148867"/>
                        </a:lnTo>
                        <a:cubicBezTo>
                          <a:pt x="337041" y="157227"/>
                          <a:pt x="346935" y="172903"/>
                          <a:pt x="348328" y="190529"/>
                        </a:cubicBezTo>
                        <a:lnTo>
                          <a:pt x="352368" y="242501"/>
                        </a:lnTo>
                        <a:cubicBezTo>
                          <a:pt x="354319" y="268488"/>
                          <a:pt x="365536" y="292872"/>
                          <a:pt x="383928" y="311334"/>
                        </a:cubicBezTo>
                        <a:lnTo>
                          <a:pt x="683573" y="610978"/>
                        </a:lnTo>
                        <a:cubicBezTo>
                          <a:pt x="689355" y="616761"/>
                          <a:pt x="699875" y="616761"/>
                          <a:pt x="705658" y="610978"/>
                        </a:cubicBezTo>
                        <a:lnTo>
                          <a:pt x="721194" y="595442"/>
                        </a:lnTo>
                        <a:cubicBezTo>
                          <a:pt x="737845" y="578792"/>
                          <a:pt x="765016" y="578792"/>
                          <a:pt x="781666" y="595442"/>
                        </a:cubicBezTo>
                        <a:lnTo>
                          <a:pt x="815595" y="629371"/>
                        </a:lnTo>
                        <a:lnTo>
                          <a:pt x="948174" y="761741"/>
                        </a:lnTo>
                        <a:lnTo>
                          <a:pt x="958833" y="772401"/>
                        </a:lnTo>
                        <a:lnTo>
                          <a:pt x="959252" y="772819"/>
                        </a:lnTo>
                        <a:lnTo>
                          <a:pt x="970120" y="783687"/>
                        </a:lnTo>
                        <a:lnTo>
                          <a:pt x="1281190" y="1094757"/>
                        </a:lnTo>
                        <a:cubicBezTo>
                          <a:pt x="1306967" y="1120534"/>
                          <a:pt x="1320553" y="1154811"/>
                          <a:pt x="1319787" y="1191457"/>
                        </a:cubicBezTo>
                        <a:cubicBezTo>
                          <a:pt x="1318811" y="1227894"/>
                          <a:pt x="1303344" y="1261613"/>
                          <a:pt x="1275965" y="1286067"/>
                        </a:cubicBezTo>
                        <a:close/>
                        <a:moveTo>
                          <a:pt x="629162" y="815456"/>
                        </a:moveTo>
                        <a:lnTo>
                          <a:pt x="607077" y="837332"/>
                        </a:lnTo>
                        <a:lnTo>
                          <a:pt x="739865" y="970120"/>
                        </a:lnTo>
                        <a:lnTo>
                          <a:pt x="761741" y="948035"/>
                        </a:lnTo>
                        <a:lnTo>
                          <a:pt x="629162" y="815456"/>
                        </a:lnTo>
                        <a:close/>
                      </a:path>
                    </a:pathLst>
                  </a:custGeom>
                  <a:solidFill>
                    <a:srgbClr val="121212"/>
                  </a:solidFill>
                  <a:ln w="0" cap="flat">
                    <a:noFill/>
                    <a:prstDash val="solid"/>
                    <a:miter/>
                  </a:ln>
                </p:spPr>
                <p:txBody>
                  <a:bodyPr rtlCol="0" anchor="ctr"/>
                  <a:lstStyle/>
                  <a:p>
                    <a:endParaRPr lang="en-US" noProof="0"/>
                  </a:p>
                </p:txBody>
              </p:sp>
              <p:sp>
                <p:nvSpPr>
                  <p:cNvPr id="249" name="Freeform: Shape 248">
                    <a:extLst>
                      <a:ext uri="{FF2B5EF4-FFF2-40B4-BE49-F238E27FC236}">
                        <a16:creationId xmlns:a16="http://schemas.microsoft.com/office/drawing/2014/main" id="{AB6AC8DD-9D4E-64D8-3846-3588000CE041}"/>
                      </a:ext>
                    </a:extLst>
                  </p:cNvPr>
                  <p:cNvSpPr>
                    <a:spLocks noGrp="1" noRot="1" noMove="1" noResize="1" noEditPoints="1" noAdjustHandles="1" noChangeArrowheads="1" noChangeShapeType="1"/>
                  </p:cNvSpPr>
                  <p:nvPr/>
                </p:nvSpPr>
                <p:spPr>
                  <a:xfrm>
                    <a:off x="10679929" y="4451680"/>
                    <a:ext cx="487786" cy="487803"/>
                  </a:xfrm>
                  <a:custGeom>
                    <a:avLst/>
                    <a:gdLst>
                      <a:gd name="connsiteX0" fmla="*/ 483205 w 487786"/>
                      <a:gd name="connsiteY0" fmla="*/ 483345 h 487803"/>
                      <a:gd name="connsiteX1" fmla="*/ 472337 w 487786"/>
                      <a:gd name="connsiteY1" fmla="*/ 487804 h 487803"/>
                      <a:gd name="connsiteX2" fmla="*/ 461260 w 487786"/>
                      <a:gd name="connsiteY2" fmla="*/ 483345 h 487803"/>
                      <a:gd name="connsiteX3" fmla="*/ 150190 w 487786"/>
                      <a:gd name="connsiteY3" fmla="*/ 172275 h 487803"/>
                      <a:gd name="connsiteX4" fmla="*/ 4443 w 487786"/>
                      <a:gd name="connsiteY4" fmla="*/ 26528 h 487803"/>
                      <a:gd name="connsiteX5" fmla="*/ 193 w 487786"/>
                      <a:gd name="connsiteY5" fmla="*/ 13361 h 487803"/>
                      <a:gd name="connsiteX6" fmla="*/ 4443 w 487786"/>
                      <a:gd name="connsiteY6" fmla="*/ 4443 h 487803"/>
                      <a:gd name="connsiteX7" fmla="*/ 13361 w 487786"/>
                      <a:gd name="connsiteY7" fmla="*/ 193 h 487803"/>
                      <a:gd name="connsiteX8" fmla="*/ 26319 w 487786"/>
                      <a:gd name="connsiteY8" fmla="*/ 4443 h 487803"/>
                      <a:gd name="connsiteX9" fmla="*/ 483136 w 487786"/>
                      <a:gd name="connsiteY9" fmla="*/ 461260 h 487803"/>
                      <a:gd name="connsiteX10" fmla="*/ 483136 w 487786"/>
                      <a:gd name="connsiteY10" fmla="*/ 483345 h 48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786" h="487803">
                        <a:moveTo>
                          <a:pt x="483205" y="483345"/>
                        </a:moveTo>
                        <a:cubicBezTo>
                          <a:pt x="480280" y="486271"/>
                          <a:pt x="476238" y="487804"/>
                          <a:pt x="472337" y="487804"/>
                        </a:cubicBezTo>
                        <a:cubicBezTo>
                          <a:pt x="468297" y="487804"/>
                          <a:pt x="464395" y="486271"/>
                          <a:pt x="461260" y="483345"/>
                        </a:cubicBezTo>
                        <a:lnTo>
                          <a:pt x="150190" y="172275"/>
                        </a:lnTo>
                        <a:lnTo>
                          <a:pt x="4443" y="26528"/>
                        </a:lnTo>
                        <a:cubicBezTo>
                          <a:pt x="959" y="22836"/>
                          <a:pt x="-573" y="18028"/>
                          <a:pt x="193" y="13361"/>
                        </a:cubicBezTo>
                        <a:cubicBezTo>
                          <a:pt x="612" y="10086"/>
                          <a:pt x="1935" y="6951"/>
                          <a:pt x="4443" y="4443"/>
                        </a:cubicBezTo>
                        <a:cubicBezTo>
                          <a:pt x="6951" y="2144"/>
                          <a:pt x="10086" y="542"/>
                          <a:pt x="13361" y="193"/>
                        </a:cubicBezTo>
                        <a:cubicBezTo>
                          <a:pt x="18029" y="-573"/>
                          <a:pt x="22835" y="960"/>
                          <a:pt x="26319" y="4443"/>
                        </a:cubicBezTo>
                        <a:lnTo>
                          <a:pt x="483136" y="461260"/>
                        </a:lnTo>
                        <a:cubicBezTo>
                          <a:pt x="489336" y="467460"/>
                          <a:pt x="489336" y="477144"/>
                          <a:pt x="483136" y="483345"/>
                        </a:cubicBezTo>
                        <a:close/>
                      </a:path>
                    </a:pathLst>
                  </a:custGeom>
                  <a:solidFill>
                    <a:srgbClr val="121212"/>
                  </a:solidFill>
                  <a:ln w="0" cap="flat">
                    <a:noFill/>
                    <a:prstDash val="solid"/>
                    <a:miter/>
                  </a:ln>
                </p:spPr>
                <p:txBody>
                  <a:bodyPr rtlCol="0" anchor="ctr"/>
                  <a:lstStyle/>
                  <a:p>
                    <a:endParaRPr lang="en-US" noProof="0"/>
                  </a:p>
                </p:txBody>
              </p:sp>
            </p:grpSp>
          </p:grpSp>
          <p:grpSp>
            <p:nvGrpSpPr>
              <p:cNvPr id="239" name="Graphic 7">
                <a:extLst>
                  <a:ext uri="{FF2B5EF4-FFF2-40B4-BE49-F238E27FC236}">
                    <a16:creationId xmlns:a16="http://schemas.microsoft.com/office/drawing/2014/main" id="{9F416FFF-636A-40BB-8544-C9A4EB7279F8}"/>
                  </a:ext>
                </a:extLst>
              </p:cNvPr>
              <p:cNvGrpSpPr>
                <a:grpSpLocks noGrp="1" noUngrp="1" noRot="1" noMove="1" noResize="1"/>
              </p:cNvGrpSpPr>
              <p:nvPr/>
            </p:nvGrpSpPr>
            <p:grpSpPr>
              <a:xfrm>
                <a:off x="3724393" y="4215296"/>
                <a:ext cx="382692" cy="325204"/>
                <a:chOff x="945554" y="1660482"/>
                <a:chExt cx="1295889" cy="1101234"/>
              </a:xfrm>
              <a:solidFill>
                <a:srgbClr val="121212"/>
              </a:solidFill>
            </p:grpSpPr>
            <p:sp>
              <p:nvSpPr>
                <p:cNvPr id="240" name="Freeform: Shape 239">
                  <a:extLst>
                    <a:ext uri="{FF2B5EF4-FFF2-40B4-BE49-F238E27FC236}">
                      <a16:creationId xmlns:a16="http://schemas.microsoft.com/office/drawing/2014/main" id="{364029BC-BDEE-5835-E2ED-7BBD2121AB73}"/>
                    </a:ext>
                  </a:extLst>
                </p:cNvPr>
                <p:cNvSpPr>
                  <a:spLocks noGrp="1" noRot="1" noMove="1" noResize="1" noEditPoints="1" noAdjustHandles="1" noChangeArrowheads="1" noChangeShapeType="1"/>
                </p:cNvSpPr>
                <p:nvPr/>
              </p:nvSpPr>
              <p:spPr>
                <a:xfrm>
                  <a:off x="1315626" y="2585428"/>
                  <a:ext cx="555812" cy="176154"/>
                </a:xfrm>
                <a:custGeom>
                  <a:avLst/>
                  <a:gdLst>
                    <a:gd name="connsiteX0" fmla="*/ 540730 w 555812"/>
                    <a:gd name="connsiteY0" fmla="*/ 0 h 176154"/>
                    <a:gd name="connsiteX1" fmla="*/ 15082 w 555812"/>
                    <a:gd name="connsiteY1" fmla="*/ 0 h 176154"/>
                    <a:gd name="connsiteX2" fmla="*/ 0 w 555812"/>
                    <a:gd name="connsiteY2" fmla="*/ 15082 h 176154"/>
                    <a:gd name="connsiteX3" fmla="*/ 0 w 555812"/>
                    <a:gd name="connsiteY3" fmla="*/ 161073 h 176154"/>
                    <a:gd name="connsiteX4" fmla="*/ 15082 w 555812"/>
                    <a:gd name="connsiteY4" fmla="*/ 176155 h 176154"/>
                    <a:gd name="connsiteX5" fmla="*/ 540730 w 555812"/>
                    <a:gd name="connsiteY5" fmla="*/ 176155 h 176154"/>
                    <a:gd name="connsiteX6" fmla="*/ 555812 w 555812"/>
                    <a:gd name="connsiteY6" fmla="*/ 161073 h 176154"/>
                    <a:gd name="connsiteX7" fmla="*/ 555812 w 555812"/>
                    <a:gd name="connsiteY7" fmla="*/ 15082 h 176154"/>
                    <a:gd name="connsiteX8" fmla="*/ 540730 w 555812"/>
                    <a:gd name="connsiteY8" fmla="*/ 0 h 176154"/>
                    <a:gd name="connsiteX9" fmla="*/ 525381 w 555812"/>
                    <a:gd name="connsiteY9" fmla="*/ 145991 h 176154"/>
                    <a:gd name="connsiteX10" fmla="*/ 30365 w 555812"/>
                    <a:gd name="connsiteY10" fmla="*/ 145991 h 176154"/>
                    <a:gd name="connsiteX11" fmla="*/ 30365 w 555812"/>
                    <a:gd name="connsiteY11" fmla="*/ 30163 h 176154"/>
                    <a:gd name="connsiteX12" fmla="*/ 525381 w 555812"/>
                    <a:gd name="connsiteY12" fmla="*/ 30163 h 176154"/>
                    <a:gd name="connsiteX13" fmla="*/ 525381 w 555812"/>
                    <a:gd name="connsiteY13" fmla="*/ 145991 h 17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5812" h="176154">
                      <a:moveTo>
                        <a:pt x="540730" y="0"/>
                      </a:moveTo>
                      <a:lnTo>
                        <a:pt x="15082" y="0"/>
                      </a:lnTo>
                      <a:cubicBezTo>
                        <a:pt x="6837" y="0"/>
                        <a:pt x="0" y="6569"/>
                        <a:pt x="0" y="15082"/>
                      </a:cubicBezTo>
                      <a:lnTo>
                        <a:pt x="0" y="161073"/>
                      </a:lnTo>
                      <a:cubicBezTo>
                        <a:pt x="0" y="169586"/>
                        <a:pt x="6837" y="176155"/>
                        <a:pt x="15082" y="176155"/>
                      </a:cubicBezTo>
                      <a:lnTo>
                        <a:pt x="540730" y="176155"/>
                      </a:lnTo>
                      <a:cubicBezTo>
                        <a:pt x="548975" y="176155"/>
                        <a:pt x="555812" y="169586"/>
                        <a:pt x="555812" y="161073"/>
                      </a:cubicBezTo>
                      <a:lnTo>
                        <a:pt x="555812" y="15082"/>
                      </a:lnTo>
                      <a:cubicBezTo>
                        <a:pt x="555812" y="6569"/>
                        <a:pt x="548975" y="0"/>
                        <a:pt x="540730" y="0"/>
                      </a:cubicBezTo>
                      <a:close/>
                      <a:moveTo>
                        <a:pt x="525381" y="145991"/>
                      </a:moveTo>
                      <a:lnTo>
                        <a:pt x="30365" y="145991"/>
                      </a:lnTo>
                      <a:lnTo>
                        <a:pt x="30365" y="30163"/>
                      </a:lnTo>
                      <a:lnTo>
                        <a:pt x="525381" y="30163"/>
                      </a:lnTo>
                      <a:lnTo>
                        <a:pt x="525381" y="145991"/>
                      </a:lnTo>
                      <a:close/>
                    </a:path>
                  </a:pathLst>
                </a:custGeom>
                <a:solidFill>
                  <a:srgbClr val="121212"/>
                </a:solidFill>
                <a:ln w="0" cap="flat">
                  <a:noFill/>
                  <a:prstDash val="solid"/>
                  <a:miter/>
                </a:ln>
              </p:spPr>
              <p:txBody>
                <a:bodyPr rtlCol="0" anchor="ctr"/>
                <a:lstStyle/>
                <a:p>
                  <a:endParaRPr lang="en-US" noProof="0"/>
                </a:p>
              </p:txBody>
            </p:sp>
            <p:sp>
              <p:nvSpPr>
                <p:cNvPr id="241" name="Freeform: Shape 240">
                  <a:extLst>
                    <a:ext uri="{FF2B5EF4-FFF2-40B4-BE49-F238E27FC236}">
                      <a16:creationId xmlns:a16="http://schemas.microsoft.com/office/drawing/2014/main" id="{44700AF9-673A-BBA1-BA7C-66B18C9362B9}"/>
                    </a:ext>
                  </a:extLst>
                </p:cNvPr>
                <p:cNvSpPr>
                  <a:spLocks noGrp="1" noRot="1" noMove="1" noResize="1" noEditPoints="1" noAdjustHandles="1" noChangeArrowheads="1" noChangeShapeType="1"/>
                </p:cNvSpPr>
                <p:nvPr/>
              </p:nvSpPr>
              <p:spPr>
                <a:xfrm>
                  <a:off x="945688" y="2439370"/>
                  <a:ext cx="1295621" cy="176154"/>
                </a:xfrm>
                <a:custGeom>
                  <a:avLst/>
                  <a:gdLst>
                    <a:gd name="connsiteX0" fmla="*/ 1280540 w 1295621"/>
                    <a:gd name="connsiteY0" fmla="*/ 0 h 176154"/>
                    <a:gd name="connsiteX1" fmla="*/ 15082 w 1295621"/>
                    <a:gd name="connsiteY1" fmla="*/ 0 h 176154"/>
                    <a:gd name="connsiteX2" fmla="*/ 0 w 1295621"/>
                    <a:gd name="connsiteY2" fmla="*/ 15082 h 176154"/>
                    <a:gd name="connsiteX3" fmla="*/ 0 w 1295621"/>
                    <a:gd name="connsiteY3" fmla="*/ 112409 h 176154"/>
                    <a:gd name="connsiteX4" fmla="*/ 63745 w 1295621"/>
                    <a:gd name="connsiteY4" fmla="*/ 176155 h 176154"/>
                    <a:gd name="connsiteX5" fmla="*/ 1231876 w 1295621"/>
                    <a:gd name="connsiteY5" fmla="*/ 176155 h 176154"/>
                    <a:gd name="connsiteX6" fmla="*/ 1295622 w 1295621"/>
                    <a:gd name="connsiteY6" fmla="*/ 112409 h 176154"/>
                    <a:gd name="connsiteX7" fmla="*/ 1295622 w 1295621"/>
                    <a:gd name="connsiteY7" fmla="*/ 15082 h 176154"/>
                    <a:gd name="connsiteX8" fmla="*/ 1280540 w 1295621"/>
                    <a:gd name="connsiteY8" fmla="*/ 0 h 176154"/>
                    <a:gd name="connsiteX9" fmla="*/ 1265458 w 1295621"/>
                    <a:gd name="connsiteY9" fmla="*/ 112476 h 176154"/>
                    <a:gd name="connsiteX10" fmla="*/ 1231876 w 1295621"/>
                    <a:gd name="connsiteY10" fmla="*/ 146058 h 176154"/>
                    <a:gd name="connsiteX11" fmla="*/ 63745 w 1295621"/>
                    <a:gd name="connsiteY11" fmla="*/ 146058 h 176154"/>
                    <a:gd name="connsiteX12" fmla="*/ 30163 w 1295621"/>
                    <a:gd name="connsiteY12" fmla="*/ 112476 h 176154"/>
                    <a:gd name="connsiteX13" fmla="*/ 30163 w 1295621"/>
                    <a:gd name="connsiteY13" fmla="*/ 30230 h 176154"/>
                    <a:gd name="connsiteX14" fmla="*/ 1265458 w 1295621"/>
                    <a:gd name="connsiteY14" fmla="*/ 30230 h 176154"/>
                    <a:gd name="connsiteX15" fmla="*/ 1265458 w 1295621"/>
                    <a:gd name="connsiteY15" fmla="*/ 112476 h 17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5621" h="176154">
                      <a:moveTo>
                        <a:pt x="1280540" y="0"/>
                      </a:moveTo>
                      <a:lnTo>
                        <a:pt x="15082" y="0"/>
                      </a:lnTo>
                      <a:cubicBezTo>
                        <a:pt x="6837" y="0"/>
                        <a:pt x="0" y="6569"/>
                        <a:pt x="0" y="15082"/>
                      </a:cubicBezTo>
                      <a:lnTo>
                        <a:pt x="0" y="112409"/>
                      </a:lnTo>
                      <a:cubicBezTo>
                        <a:pt x="0" y="147667"/>
                        <a:pt x="28488" y="176155"/>
                        <a:pt x="63745" y="176155"/>
                      </a:cubicBezTo>
                      <a:lnTo>
                        <a:pt x="1231876" y="176155"/>
                      </a:lnTo>
                      <a:cubicBezTo>
                        <a:pt x="1267134" y="176155"/>
                        <a:pt x="1295622" y="147667"/>
                        <a:pt x="1295622" y="112409"/>
                      </a:cubicBezTo>
                      <a:lnTo>
                        <a:pt x="1295622" y="15082"/>
                      </a:lnTo>
                      <a:cubicBezTo>
                        <a:pt x="1295622" y="6569"/>
                        <a:pt x="1288785" y="0"/>
                        <a:pt x="1280540" y="0"/>
                      </a:cubicBezTo>
                      <a:close/>
                      <a:moveTo>
                        <a:pt x="1265458" y="112476"/>
                      </a:moveTo>
                      <a:cubicBezTo>
                        <a:pt x="1265458" y="130976"/>
                        <a:pt x="1250376" y="146058"/>
                        <a:pt x="1231876" y="146058"/>
                      </a:cubicBezTo>
                      <a:lnTo>
                        <a:pt x="63745" y="146058"/>
                      </a:lnTo>
                      <a:cubicBezTo>
                        <a:pt x="45245" y="146058"/>
                        <a:pt x="30163" y="130976"/>
                        <a:pt x="30163" y="112476"/>
                      </a:cubicBezTo>
                      <a:lnTo>
                        <a:pt x="30163" y="30230"/>
                      </a:lnTo>
                      <a:lnTo>
                        <a:pt x="1265458" y="30230"/>
                      </a:lnTo>
                      <a:lnTo>
                        <a:pt x="1265458" y="112476"/>
                      </a:lnTo>
                      <a:close/>
                    </a:path>
                  </a:pathLst>
                </a:custGeom>
                <a:solidFill>
                  <a:srgbClr val="121212"/>
                </a:solidFill>
                <a:ln w="0"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FB73A311-D2F7-72C8-1B4B-37F0BD11F8CA}"/>
                    </a:ext>
                  </a:extLst>
                </p:cNvPr>
                <p:cNvSpPr>
                  <a:spLocks noGrp="1" noRot="1" noMove="1" noResize="1" noEditPoints="1" noAdjustHandles="1" noChangeArrowheads="1" noChangeShapeType="1"/>
                </p:cNvSpPr>
                <p:nvPr/>
              </p:nvSpPr>
              <p:spPr>
                <a:xfrm>
                  <a:off x="945554" y="1660482"/>
                  <a:ext cx="1295889" cy="809185"/>
                </a:xfrm>
                <a:custGeom>
                  <a:avLst/>
                  <a:gdLst>
                    <a:gd name="connsiteX0" fmla="*/ 1280674 w 1295889"/>
                    <a:gd name="connsiteY0" fmla="*/ 809185 h 809185"/>
                    <a:gd name="connsiteX1" fmla="*/ 15216 w 1295889"/>
                    <a:gd name="connsiteY1" fmla="*/ 809185 h 809185"/>
                    <a:gd name="connsiteX2" fmla="*/ 0 w 1295889"/>
                    <a:gd name="connsiteY2" fmla="*/ 793970 h 809185"/>
                    <a:gd name="connsiteX3" fmla="*/ 0 w 1295889"/>
                    <a:gd name="connsiteY3" fmla="*/ 63880 h 809185"/>
                    <a:gd name="connsiteX4" fmla="*/ 63880 w 1295889"/>
                    <a:gd name="connsiteY4" fmla="*/ 0 h 809185"/>
                    <a:gd name="connsiteX5" fmla="*/ 185539 w 1295889"/>
                    <a:gd name="connsiteY5" fmla="*/ 0 h 809185"/>
                    <a:gd name="connsiteX6" fmla="*/ 200755 w 1295889"/>
                    <a:gd name="connsiteY6" fmla="*/ 15216 h 809185"/>
                    <a:gd name="connsiteX7" fmla="*/ 185539 w 1295889"/>
                    <a:gd name="connsiteY7" fmla="*/ 30432 h 809185"/>
                    <a:gd name="connsiteX8" fmla="*/ 63880 w 1295889"/>
                    <a:gd name="connsiteY8" fmla="*/ 30432 h 809185"/>
                    <a:gd name="connsiteX9" fmla="*/ 30432 w 1295889"/>
                    <a:gd name="connsiteY9" fmla="*/ 63880 h 809185"/>
                    <a:gd name="connsiteX10" fmla="*/ 30432 w 1295889"/>
                    <a:gd name="connsiteY10" fmla="*/ 778754 h 809185"/>
                    <a:gd name="connsiteX11" fmla="*/ 1265458 w 1295889"/>
                    <a:gd name="connsiteY11" fmla="*/ 778754 h 809185"/>
                    <a:gd name="connsiteX12" fmla="*/ 1265458 w 1295889"/>
                    <a:gd name="connsiteY12" fmla="*/ 63880 h 809185"/>
                    <a:gd name="connsiteX13" fmla="*/ 1232010 w 1295889"/>
                    <a:gd name="connsiteY13" fmla="*/ 30432 h 809185"/>
                    <a:gd name="connsiteX14" fmla="*/ 1086019 w 1295889"/>
                    <a:gd name="connsiteY14" fmla="*/ 30432 h 809185"/>
                    <a:gd name="connsiteX15" fmla="*/ 1070803 w 1295889"/>
                    <a:gd name="connsiteY15" fmla="*/ 15216 h 809185"/>
                    <a:gd name="connsiteX16" fmla="*/ 1086019 w 1295889"/>
                    <a:gd name="connsiteY16" fmla="*/ 0 h 809185"/>
                    <a:gd name="connsiteX17" fmla="*/ 1232010 w 1295889"/>
                    <a:gd name="connsiteY17" fmla="*/ 0 h 809185"/>
                    <a:gd name="connsiteX18" fmla="*/ 1295890 w 1295889"/>
                    <a:gd name="connsiteY18" fmla="*/ 63880 h 809185"/>
                    <a:gd name="connsiteX19" fmla="*/ 1295890 w 1295889"/>
                    <a:gd name="connsiteY19" fmla="*/ 793970 h 809185"/>
                    <a:gd name="connsiteX20" fmla="*/ 1280674 w 1295889"/>
                    <a:gd name="connsiteY20" fmla="*/ 809185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95889" h="809185">
                      <a:moveTo>
                        <a:pt x="1280674" y="809185"/>
                      </a:moveTo>
                      <a:lnTo>
                        <a:pt x="15216" y="809185"/>
                      </a:lnTo>
                      <a:cubicBezTo>
                        <a:pt x="6837" y="809185"/>
                        <a:pt x="0" y="802348"/>
                        <a:pt x="0" y="793970"/>
                      </a:cubicBezTo>
                      <a:lnTo>
                        <a:pt x="0" y="63880"/>
                      </a:lnTo>
                      <a:cubicBezTo>
                        <a:pt x="0" y="28689"/>
                        <a:pt x="28689" y="0"/>
                        <a:pt x="63880" y="0"/>
                      </a:cubicBezTo>
                      <a:lnTo>
                        <a:pt x="185539" y="0"/>
                      </a:lnTo>
                      <a:cubicBezTo>
                        <a:pt x="193918" y="0"/>
                        <a:pt x="200755" y="6837"/>
                        <a:pt x="200755" y="15216"/>
                      </a:cubicBezTo>
                      <a:cubicBezTo>
                        <a:pt x="200755" y="23595"/>
                        <a:pt x="193918" y="30432"/>
                        <a:pt x="185539" y="30432"/>
                      </a:cubicBezTo>
                      <a:lnTo>
                        <a:pt x="63880" y="30432"/>
                      </a:lnTo>
                      <a:cubicBezTo>
                        <a:pt x="45446" y="30432"/>
                        <a:pt x="30432" y="45446"/>
                        <a:pt x="30432" y="63880"/>
                      </a:cubicBezTo>
                      <a:lnTo>
                        <a:pt x="30432" y="778754"/>
                      </a:lnTo>
                      <a:lnTo>
                        <a:pt x="1265458" y="778754"/>
                      </a:lnTo>
                      <a:lnTo>
                        <a:pt x="1265458" y="63880"/>
                      </a:lnTo>
                      <a:cubicBezTo>
                        <a:pt x="1265458" y="45446"/>
                        <a:pt x="1250443" y="30432"/>
                        <a:pt x="1232010" y="30432"/>
                      </a:cubicBezTo>
                      <a:lnTo>
                        <a:pt x="1086019" y="30432"/>
                      </a:lnTo>
                      <a:cubicBezTo>
                        <a:pt x="1077640" y="30432"/>
                        <a:pt x="1070803" y="23595"/>
                        <a:pt x="1070803" y="15216"/>
                      </a:cubicBezTo>
                      <a:cubicBezTo>
                        <a:pt x="1070803" y="6837"/>
                        <a:pt x="1077640" y="0"/>
                        <a:pt x="1086019" y="0"/>
                      </a:cubicBezTo>
                      <a:lnTo>
                        <a:pt x="1232010" y="0"/>
                      </a:lnTo>
                      <a:cubicBezTo>
                        <a:pt x="1267201" y="0"/>
                        <a:pt x="1295890" y="28689"/>
                        <a:pt x="1295890" y="63880"/>
                      </a:cubicBezTo>
                      <a:lnTo>
                        <a:pt x="1295890" y="793970"/>
                      </a:lnTo>
                      <a:cubicBezTo>
                        <a:pt x="1295890" y="802348"/>
                        <a:pt x="1289053" y="809185"/>
                        <a:pt x="1280674" y="809185"/>
                      </a:cubicBezTo>
                      <a:close/>
                    </a:path>
                  </a:pathLst>
                </a:custGeom>
                <a:solidFill>
                  <a:srgbClr val="121212"/>
                </a:solidFill>
                <a:ln w="0" cap="flat">
                  <a:noFill/>
                  <a:prstDash val="solid"/>
                  <a:miter/>
                </a:ln>
              </p:spPr>
              <p:txBody>
                <a:bodyPr rtlCol="0" anchor="ctr"/>
                <a:lstStyle/>
                <a:p>
                  <a:endParaRPr lang="en-US" noProof="0"/>
                </a:p>
              </p:txBody>
            </p:sp>
            <p:sp>
              <p:nvSpPr>
                <p:cNvPr id="243" name="Freeform: Shape 242">
                  <a:extLst>
                    <a:ext uri="{FF2B5EF4-FFF2-40B4-BE49-F238E27FC236}">
                      <a16:creationId xmlns:a16="http://schemas.microsoft.com/office/drawing/2014/main" id="{31C5544A-502A-4CB6-DBF6-64AB3BF69234}"/>
                    </a:ext>
                  </a:extLst>
                </p:cNvPr>
                <p:cNvSpPr>
                  <a:spLocks noGrp="1" noRot="1" noMove="1" noResize="1" noEditPoints="1" noAdjustHandles="1" noChangeArrowheads="1" noChangeShapeType="1"/>
                </p:cNvSpPr>
                <p:nvPr/>
              </p:nvSpPr>
              <p:spPr>
                <a:xfrm>
                  <a:off x="1188939" y="2731285"/>
                  <a:ext cx="809185" cy="30431"/>
                </a:xfrm>
                <a:custGeom>
                  <a:avLst/>
                  <a:gdLst>
                    <a:gd name="connsiteX0" fmla="*/ 793970 w 809185"/>
                    <a:gd name="connsiteY0" fmla="*/ 30432 h 30431"/>
                    <a:gd name="connsiteX1" fmla="*/ 15216 w 809185"/>
                    <a:gd name="connsiteY1" fmla="*/ 30432 h 30431"/>
                    <a:gd name="connsiteX2" fmla="*/ 0 w 809185"/>
                    <a:gd name="connsiteY2" fmla="*/ 15216 h 30431"/>
                    <a:gd name="connsiteX3" fmla="*/ 15216 w 809185"/>
                    <a:gd name="connsiteY3" fmla="*/ 0 h 30431"/>
                    <a:gd name="connsiteX4" fmla="*/ 793970 w 809185"/>
                    <a:gd name="connsiteY4" fmla="*/ 0 h 30431"/>
                    <a:gd name="connsiteX5" fmla="*/ 809185 w 809185"/>
                    <a:gd name="connsiteY5" fmla="*/ 15216 h 30431"/>
                    <a:gd name="connsiteX6" fmla="*/ 793970 w 809185"/>
                    <a:gd name="connsiteY6" fmla="*/ 30432 h 3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185" h="30431">
                      <a:moveTo>
                        <a:pt x="793970" y="30432"/>
                      </a:moveTo>
                      <a:lnTo>
                        <a:pt x="15216" y="30432"/>
                      </a:lnTo>
                      <a:cubicBezTo>
                        <a:pt x="6837" y="30432"/>
                        <a:pt x="0" y="23594"/>
                        <a:pt x="0" y="15216"/>
                      </a:cubicBezTo>
                      <a:cubicBezTo>
                        <a:pt x="0" y="6837"/>
                        <a:pt x="6837" y="0"/>
                        <a:pt x="15216" y="0"/>
                      </a:cubicBezTo>
                      <a:lnTo>
                        <a:pt x="793970" y="0"/>
                      </a:lnTo>
                      <a:cubicBezTo>
                        <a:pt x="802348" y="0"/>
                        <a:pt x="809185" y="6837"/>
                        <a:pt x="809185" y="15216"/>
                      </a:cubicBezTo>
                      <a:cubicBezTo>
                        <a:pt x="809185" y="23594"/>
                        <a:pt x="802348" y="30432"/>
                        <a:pt x="793970" y="30432"/>
                      </a:cubicBezTo>
                      <a:close/>
                    </a:path>
                  </a:pathLst>
                </a:custGeom>
                <a:solidFill>
                  <a:srgbClr val="121212"/>
                </a:solidFill>
                <a:ln w="0" cap="flat">
                  <a:noFill/>
                  <a:prstDash val="solid"/>
                  <a:miter/>
                </a:ln>
              </p:spPr>
              <p:txBody>
                <a:bodyPr rtlCol="0" anchor="ctr"/>
                <a:lstStyle/>
                <a:p>
                  <a:endParaRPr lang="en-US" noProof="0"/>
                </a:p>
              </p:txBody>
            </p:sp>
          </p:grpSp>
        </p:grpSp>
      </p:grpSp>
    </p:spTree>
    <p:custDataLst>
      <p:tags r:id="rId1"/>
    </p:custDataLst>
    <p:extLst>
      <p:ext uri="{BB962C8B-B14F-4D97-AF65-F5344CB8AC3E}">
        <p14:creationId xmlns:p14="http://schemas.microsoft.com/office/powerpoint/2010/main" val="3336648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9">
          <a:extLst>
            <a:ext uri="{FF2B5EF4-FFF2-40B4-BE49-F238E27FC236}">
              <a16:creationId xmlns:a16="http://schemas.microsoft.com/office/drawing/2014/main" id="{1F04B236-6961-4322-9D50-3490CC0016F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4420CE3-7DDF-519D-7FF5-1D56223BEE7B}"/>
              </a:ext>
            </a:extLst>
          </p:cNvPr>
          <p:cNvSpPr>
            <a:spLocks noGrp="1" noRot="1" noMove="1" noResize="1" noEditPoints="1" noAdjustHandles="1" noChangeArrowheads="1" noChangeShapeType="1"/>
          </p:cNvSpPr>
          <p:nvPr>
            <p:ph type="title"/>
          </p:nvPr>
        </p:nvSpPr>
        <p:spPr>
          <a:xfrm>
            <a:off x="251999" y="251999"/>
            <a:ext cx="8892001" cy="670611"/>
          </a:xfrm>
        </p:spPr>
        <p:txBody>
          <a:bodyPr/>
          <a:lstStyle/>
          <a:p>
            <a:r>
              <a:rPr lang="en-US" dirty="0"/>
              <a:t>What is CCAT Used for?</a:t>
            </a:r>
            <a:endParaRPr lang="en-US" strike="sngStrike" dirty="0"/>
          </a:p>
        </p:txBody>
      </p:sp>
      <p:sp>
        <p:nvSpPr>
          <p:cNvPr id="6" name="Freeform: Shape 5">
            <a:extLst>
              <a:ext uri="{FF2B5EF4-FFF2-40B4-BE49-F238E27FC236}">
                <a16:creationId xmlns:a16="http://schemas.microsoft.com/office/drawing/2014/main" id="{0A81FBDA-D387-4ACF-9931-0FB93A582F56}"/>
              </a:ext>
            </a:extLst>
          </p:cNvPr>
          <p:cNvSpPr>
            <a:spLocks noGrp="1" noRot="1" noMove="1" noResize="1" noEditPoints="1" noAdjustHandles="1" noChangeArrowheads="1" noChangeShapeType="1"/>
          </p:cNvSpPr>
          <p:nvPr/>
        </p:nvSpPr>
        <p:spPr>
          <a:xfrm>
            <a:off x="3543457" y="1832994"/>
            <a:ext cx="2006208" cy="1776715"/>
          </a:xfrm>
          <a:custGeom>
            <a:avLst/>
            <a:gdLst>
              <a:gd name="connsiteX0" fmla="*/ 1692368 w 2371854"/>
              <a:gd name="connsiteY0" fmla="*/ 46 h 2100534"/>
              <a:gd name="connsiteX1" fmla="*/ 679487 w 2371854"/>
              <a:gd name="connsiteY1" fmla="*/ 46 h 2100534"/>
              <a:gd name="connsiteX2" fmla="*/ 529624 w 2371854"/>
              <a:gd name="connsiteY2" fmla="*/ 86580 h 2100534"/>
              <a:gd name="connsiteX3" fmla="*/ 23184 w 2371854"/>
              <a:gd name="connsiteY3" fmla="*/ 963733 h 2100534"/>
              <a:gd name="connsiteX4" fmla="*/ 23184 w 2371854"/>
              <a:gd name="connsiteY4" fmla="*/ 1136802 h 2100534"/>
              <a:gd name="connsiteX5" fmla="*/ 529624 w 2371854"/>
              <a:gd name="connsiteY5" fmla="*/ 2014000 h 2100534"/>
              <a:gd name="connsiteX6" fmla="*/ 679487 w 2371854"/>
              <a:gd name="connsiteY6" fmla="*/ 2100535 h 2100534"/>
              <a:gd name="connsiteX7" fmla="*/ 1692368 w 2371854"/>
              <a:gd name="connsiteY7" fmla="*/ 2100535 h 2100534"/>
              <a:gd name="connsiteX8" fmla="*/ 1842230 w 2371854"/>
              <a:gd name="connsiteY8" fmla="*/ 2014000 h 2100534"/>
              <a:gd name="connsiteX9" fmla="*/ 2348671 w 2371854"/>
              <a:gd name="connsiteY9" fmla="*/ 1136802 h 2100534"/>
              <a:gd name="connsiteX10" fmla="*/ 2348671 w 2371854"/>
              <a:gd name="connsiteY10" fmla="*/ 963733 h 2100534"/>
              <a:gd name="connsiteX11" fmla="*/ 1842230 w 2371854"/>
              <a:gd name="connsiteY11" fmla="*/ 86534 h 2100534"/>
              <a:gd name="connsiteX12" fmla="*/ 1692368 w 2371854"/>
              <a:gd name="connsiteY12" fmla="*/ 0 h 210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1854" h="2100534">
                <a:moveTo>
                  <a:pt x="1692368" y="46"/>
                </a:moveTo>
                <a:lnTo>
                  <a:pt x="679487" y="46"/>
                </a:lnTo>
                <a:cubicBezTo>
                  <a:pt x="617663" y="46"/>
                  <a:pt x="560536" y="33009"/>
                  <a:pt x="529624" y="86580"/>
                </a:cubicBezTo>
                <a:lnTo>
                  <a:pt x="23184" y="963733"/>
                </a:lnTo>
                <a:cubicBezTo>
                  <a:pt x="-7728" y="1017259"/>
                  <a:pt x="-7728" y="1083231"/>
                  <a:pt x="23184" y="1136802"/>
                </a:cubicBezTo>
                <a:lnTo>
                  <a:pt x="529624" y="2014000"/>
                </a:lnTo>
                <a:cubicBezTo>
                  <a:pt x="560536" y="2067526"/>
                  <a:pt x="617663" y="2100535"/>
                  <a:pt x="679487" y="2100535"/>
                </a:cubicBezTo>
                <a:lnTo>
                  <a:pt x="1692368" y="2100535"/>
                </a:lnTo>
                <a:cubicBezTo>
                  <a:pt x="1754191" y="2100535"/>
                  <a:pt x="1811319" y="2067571"/>
                  <a:pt x="1842230" y="2014000"/>
                </a:cubicBezTo>
                <a:lnTo>
                  <a:pt x="2348671" y="1136802"/>
                </a:lnTo>
                <a:cubicBezTo>
                  <a:pt x="2379583" y="1083276"/>
                  <a:pt x="2379583" y="1017304"/>
                  <a:pt x="2348671" y="963733"/>
                </a:cubicBezTo>
                <a:lnTo>
                  <a:pt x="1842230" y="86534"/>
                </a:lnTo>
                <a:cubicBezTo>
                  <a:pt x="1811319" y="33009"/>
                  <a:pt x="1754191" y="0"/>
                  <a:pt x="1692368" y="0"/>
                </a:cubicBezTo>
                <a:close/>
              </a:path>
            </a:pathLst>
          </a:custGeom>
          <a:solidFill>
            <a:srgbClr val="CCECFF"/>
          </a:solidFill>
          <a:ln>
            <a:noFill/>
          </a:ln>
        </p:spPr>
        <p:txBody>
          <a:bodyPr spcFirstLastPara="1" wrap="square" lIns="91425" tIns="91425" rIns="91425" bIns="91425" anchor="ctr" anchorCtr="0">
            <a:noAutofit/>
          </a:bodyPr>
          <a:lstStyle/>
          <a:p>
            <a:pPr algn="ctr"/>
            <a:endParaRPr lang="en-IN" b="1">
              <a:solidFill>
                <a:schemeClr val="bg1"/>
              </a:solidFill>
              <a:latin typeface="+mn-lt"/>
              <a:ea typeface="Inter" panose="020B0502030000000004" pitchFamily="34" charset="0"/>
              <a:cs typeface="Roboto"/>
            </a:endParaRPr>
          </a:p>
        </p:txBody>
      </p:sp>
      <p:sp>
        <p:nvSpPr>
          <p:cNvPr id="7" name="Rectangle 6">
            <a:extLst>
              <a:ext uri="{FF2B5EF4-FFF2-40B4-BE49-F238E27FC236}">
                <a16:creationId xmlns:a16="http://schemas.microsoft.com/office/drawing/2014/main" id="{03754B38-FE93-4544-9F9E-5C3E409D0E88}"/>
              </a:ext>
            </a:extLst>
          </p:cNvPr>
          <p:cNvSpPr>
            <a:spLocks noGrp="1" noRot="1" noMove="1" noResize="1" noEditPoints="1" noAdjustHandles="1" noChangeArrowheads="1" noChangeShapeType="1"/>
          </p:cNvSpPr>
          <p:nvPr/>
        </p:nvSpPr>
        <p:spPr bwMode="gray">
          <a:xfrm>
            <a:off x="3765662" y="2710571"/>
            <a:ext cx="1572692" cy="851483"/>
          </a:xfrm>
          <a:prstGeom prst="rect">
            <a:avLst/>
          </a:prstGeom>
          <a:noFill/>
          <a:ln>
            <a:noFill/>
          </a:ln>
        </p:spPr>
        <p:txBody>
          <a:bodyPr spcFirstLastPara="1" wrap="square" lIns="91425" tIns="91425" rIns="91425" bIns="91425" anchor="ctr" anchorCtr="0">
            <a:noAutofit/>
          </a:bodyPr>
          <a:lstStyle/>
          <a:p>
            <a:pPr algn="ctr"/>
            <a:r>
              <a:rPr lang="en-US" b="1">
                <a:solidFill>
                  <a:srgbClr val="121212"/>
                </a:solidFill>
                <a:latin typeface="+mn-lt"/>
                <a:ea typeface="Inter"/>
                <a:cs typeface="Roboto"/>
              </a:rPr>
              <a:t>Tool Uses</a:t>
            </a:r>
            <a:endParaRPr lang="en-IN" b="1">
              <a:solidFill>
                <a:srgbClr val="121212"/>
              </a:solidFill>
              <a:latin typeface="+mn-lt"/>
              <a:ea typeface="Inter"/>
              <a:cs typeface="Roboto"/>
            </a:endParaRPr>
          </a:p>
        </p:txBody>
      </p:sp>
      <p:sp>
        <p:nvSpPr>
          <p:cNvPr id="8" name="Arrow: Chevron 7">
            <a:extLst>
              <a:ext uri="{FF2B5EF4-FFF2-40B4-BE49-F238E27FC236}">
                <a16:creationId xmlns:a16="http://schemas.microsoft.com/office/drawing/2014/main" id="{75F108AD-8A3A-4C92-A3B4-E72750728321}"/>
              </a:ext>
            </a:extLst>
          </p:cNvPr>
          <p:cNvSpPr>
            <a:spLocks noGrp="1" noRot="1" noMove="1" noResize="1" noEditPoints="1" noAdjustHandles="1" noChangeArrowheads="1" noChangeShapeType="1"/>
          </p:cNvSpPr>
          <p:nvPr/>
        </p:nvSpPr>
        <p:spPr>
          <a:xfrm>
            <a:off x="5235679" y="2179809"/>
            <a:ext cx="365849" cy="1077958"/>
          </a:xfrm>
          <a:prstGeom prst="chevron">
            <a:avLst>
              <a:gd name="adj" fmla="val 76113"/>
            </a:avLst>
          </a:prstGeom>
          <a:solidFill>
            <a:srgbClr val="5A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9" name="Arrow: Chevron 8">
            <a:extLst>
              <a:ext uri="{FF2B5EF4-FFF2-40B4-BE49-F238E27FC236}">
                <a16:creationId xmlns:a16="http://schemas.microsoft.com/office/drawing/2014/main" id="{E7A3E5F6-600F-4AB4-A505-18AA08FA3283}"/>
              </a:ext>
            </a:extLst>
          </p:cNvPr>
          <p:cNvSpPr>
            <a:spLocks noGrp="1" noRot="1" noMove="1" noResize="1" noEditPoints="1" noAdjustHandles="1" noChangeArrowheads="1" noChangeShapeType="1"/>
          </p:cNvSpPr>
          <p:nvPr/>
        </p:nvSpPr>
        <p:spPr>
          <a:xfrm flipH="1">
            <a:off x="3505400" y="2179808"/>
            <a:ext cx="365849" cy="1077958"/>
          </a:xfrm>
          <a:prstGeom prst="chevron">
            <a:avLst>
              <a:gd name="adj" fmla="val 76113"/>
            </a:avLst>
          </a:prstGeom>
          <a:solidFill>
            <a:srgbClr val="5A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nvGrpSpPr>
          <p:cNvPr id="11" name="Group 10">
            <a:extLst>
              <a:ext uri="{FF2B5EF4-FFF2-40B4-BE49-F238E27FC236}">
                <a16:creationId xmlns:a16="http://schemas.microsoft.com/office/drawing/2014/main" id="{081D30C9-48C8-4CFA-B898-46F3E2359DD2}"/>
              </a:ext>
            </a:extLst>
          </p:cNvPr>
          <p:cNvGrpSpPr>
            <a:grpSpLocks noGrp="1" noUngrp="1" noRot="1" noMove="1" noResize="1"/>
          </p:cNvGrpSpPr>
          <p:nvPr/>
        </p:nvGrpSpPr>
        <p:grpSpPr>
          <a:xfrm>
            <a:off x="784594" y="1587612"/>
            <a:ext cx="2609704" cy="2311176"/>
            <a:chOff x="1277215" y="1283061"/>
            <a:chExt cx="2448817" cy="2168693"/>
          </a:xfrm>
        </p:grpSpPr>
        <p:sp>
          <p:nvSpPr>
            <p:cNvPr id="15" name="Freeform: Shape 14">
              <a:extLst>
                <a:ext uri="{FF2B5EF4-FFF2-40B4-BE49-F238E27FC236}">
                  <a16:creationId xmlns:a16="http://schemas.microsoft.com/office/drawing/2014/main" id="{C1B568A8-0C3B-454C-991E-F432A05FD409}"/>
                </a:ext>
              </a:extLst>
            </p:cNvPr>
            <p:cNvSpPr>
              <a:spLocks noGrp="1" noRot="1" noMove="1" noResize="1" noEditPoints="1" noAdjustHandles="1" noChangeArrowheads="1" noChangeShapeType="1"/>
            </p:cNvSpPr>
            <p:nvPr/>
          </p:nvSpPr>
          <p:spPr>
            <a:xfrm>
              <a:off x="1277215" y="1283061"/>
              <a:ext cx="2448817" cy="2168693"/>
            </a:xfrm>
            <a:custGeom>
              <a:avLst/>
              <a:gdLst>
                <a:gd name="connsiteX0" fmla="*/ 1692368 w 2371854"/>
                <a:gd name="connsiteY0" fmla="*/ 46 h 2100534"/>
                <a:gd name="connsiteX1" fmla="*/ 679487 w 2371854"/>
                <a:gd name="connsiteY1" fmla="*/ 46 h 2100534"/>
                <a:gd name="connsiteX2" fmla="*/ 529624 w 2371854"/>
                <a:gd name="connsiteY2" fmla="*/ 86580 h 2100534"/>
                <a:gd name="connsiteX3" fmla="*/ 23184 w 2371854"/>
                <a:gd name="connsiteY3" fmla="*/ 963733 h 2100534"/>
                <a:gd name="connsiteX4" fmla="*/ 23184 w 2371854"/>
                <a:gd name="connsiteY4" fmla="*/ 1136802 h 2100534"/>
                <a:gd name="connsiteX5" fmla="*/ 529624 w 2371854"/>
                <a:gd name="connsiteY5" fmla="*/ 2014000 h 2100534"/>
                <a:gd name="connsiteX6" fmla="*/ 679487 w 2371854"/>
                <a:gd name="connsiteY6" fmla="*/ 2100535 h 2100534"/>
                <a:gd name="connsiteX7" fmla="*/ 1692368 w 2371854"/>
                <a:gd name="connsiteY7" fmla="*/ 2100535 h 2100534"/>
                <a:gd name="connsiteX8" fmla="*/ 1842230 w 2371854"/>
                <a:gd name="connsiteY8" fmla="*/ 2014000 h 2100534"/>
                <a:gd name="connsiteX9" fmla="*/ 2348671 w 2371854"/>
                <a:gd name="connsiteY9" fmla="*/ 1136802 h 2100534"/>
                <a:gd name="connsiteX10" fmla="*/ 2348671 w 2371854"/>
                <a:gd name="connsiteY10" fmla="*/ 963733 h 2100534"/>
                <a:gd name="connsiteX11" fmla="*/ 1842230 w 2371854"/>
                <a:gd name="connsiteY11" fmla="*/ 86534 h 2100534"/>
                <a:gd name="connsiteX12" fmla="*/ 1692368 w 2371854"/>
                <a:gd name="connsiteY12" fmla="*/ 0 h 210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1854" h="2100534">
                  <a:moveTo>
                    <a:pt x="1692368" y="46"/>
                  </a:moveTo>
                  <a:lnTo>
                    <a:pt x="679487" y="46"/>
                  </a:lnTo>
                  <a:cubicBezTo>
                    <a:pt x="617663" y="46"/>
                    <a:pt x="560536" y="33009"/>
                    <a:pt x="529624" y="86580"/>
                  </a:cubicBezTo>
                  <a:lnTo>
                    <a:pt x="23184" y="963733"/>
                  </a:lnTo>
                  <a:cubicBezTo>
                    <a:pt x="-7728" y="1017259"/>
                    <a:pt x="-7728" y="1083231"/>
                    <a:pt x="23184" y="1136802"/>
                  </a:cubicBezTo>
                  <a:lnTo>
                    <a:pt x="529624" y="2014000"/>
                  </a:lnTo>
                  <a:cubicBezTo>
                    <a:pt x="560536" y="2067526"/>
                    <a:pt x="617663" y="2100535"/>
                    <a:pt x="679487" y="2100535"/>
                  </a:cubicBezTo>
                  <a:lnTo>
                    <a:pt x="1692368" y="2100535"/>
                  </a:lnTo>
                  <a:cubicBezTo>
                    <a:pt x="1754191" y="2100535"/>
                    <a:pt x="1811319" y="2067571"/>
                    <a:pt x="1842230" y="2014000"/>
                  </a:cubicBezTo>
                  <a:lnTo>
                    <a:pt x="2348671" y="1136802"/>
                  </a:lnTo>
                  <a:cubicBezTo>
                    <a:pt x="2379583" y="1083276"/>
                    <a:pt x="2379583" y="1017304"/>
                    <a:pt x="2348671" y="963733"/>
                  </a:cubicBezTo>
                  <a:lnTo>
                    <a:pt x="1842230" y="86534"/>
                  </a:lnTo>
                  <a:cubicBezTo>
                    <a:pt x="1811319" y="33009"/>
                    <a:pt x="1754191" y="0"/>
                    <a:pt x="1692368" y="0"/>
                  </a:cubicBezTo>
                  <a:close/>
                </a:path>
              </a:pathLst>
            </a:custGeom>
            <a:solidFill>
              <a:srgbClr val="FFFFFF"/>
            </a:solidFill>
            <a:ln w="0" cap="flat">
              <a:noFill/>
              <a:prstDash val="solid"/>
              <a:miter/>
            </a:ln>
          </p:spPr>
          <p:txBody>
            <a:bodyPr rtlCol="0" anchor="ctr"/>
            <a:lstStyle/>
            <a:p>
              <a:endParaRPr lang="en-IN">
                <a:latin typeface="+mn-lt"/>
                <a:ea typeface="Inter" panose="020B0502030000000004" pitchFamily="34" charset="0"/>
              </a:endParaRPr>
            </a:p>
          </p:txBody>
        </p:sp>
        <p:sp>
          <p:nvSpPr>
            <p:cNvPr id="16" name="Freeform: Shape 15">
              <a:extLst>
                <a:ext uri="{FF2B5EF4-FFF2-40B4-BE49-F238E27FC236}">
                  <a16:creationId xmlns:a16="http://schemas.microsoft.com/office/drawing/2014/main" id="{AA3E8FD9-7551-4C6C-849E-59B347D2383B}"/>
                </a:ext>
              </a:extLst>
            </p:cNvPr>
            <p:cNvSpPr>
              <a:spLocks noGrp="1" noRot="1" noMove="1" noResize="1" noEditPoints="1" noAdjustHandles="1" noChangeArrowheads="1" noChangeShapeType="1"/>
            </p:cNvSpPr>
            <p:nvPr/>
          </p:nvSpPr>
          <p:spPr>
            <a:xfrm>
              <a:off x="1364333" y="1359271"/>
              <a:ext cx="2274581" cy="2022110"/>
            </a:xfrm>
            <a:custGeom>
              <a:avLst/>
              <a:gdLst>
                <a:gd name="connsiteX0" fmla="*/ 1558019 w 2203094"/>
                <a:gd name="connsiteY0" fmla="*/ 1958560 h 1958559"/>
                <a:gd name="connsiteX1" fmla="*/ 645076 w 2203094"/>
                <a:gd name="connsiteY1" fmla="*/ 1958560 h 1958559"/>
                <a:gd name="connsiteX2" fmla="*/ 481673 w 2203094"/>
                <a:gd name="connsiteY2" fmla="*/ 1864229 h 1958559"/>
                <a:gd name="connsiteX3" fmla="*/ 25201 w 2203094"/>
                <a:gd name="connsiteY3" fmla="*/ 1073611 h 1958559"/>
                <a:gd name="connsiteX4" fmla="*/ 25201 w 2203094"/>
                <a:gd name="connsiteY4" fmla="*/ 884949 h 1958559"/>
                <a:gd name="connsiteX5" fmla="*/ 481673 w 2203094"/>
                <a:gd name="connsiteY5" fmla="*/ 94331 h 1958559"/>
                <a:gd name="connsiteX6" fmla="*/ 645076 w 2203094"/>
                <a:gd name="connsiteY6" fmla="*/ 0 h 1958559"/>
                <a:gd name="connsiteX7" fmla="*/ 1558019 w 2203094"/>
                <a:gd name="connsiteY7" fmla="*/ 0 h 1958559"/>
                <a:gd name="connsiteX8" fmla="*/ 1721422 w 2203094"/>
                <a:gd name="connsiteY8" fmla="*/ 94331 h 1958559"/>
                <a:gd name="connsiteX9" fmla="*/ 2177893 w 2203094"/>
                <a:gd name="connsiteY9" fmla="*/ 884949 h 1958559"/>
                <a:gd name="connsiteX10" fmla="*/ 2177893 w 2203094"/>
                <a:gd name="connsiteY10" fmla="*/ 1073611 h 1958559"/>
                <a:gd name="connsiteX11" fmla="*/ 1721422 w 2203094"/>
                <a:gd name="connsiteY11" fmla="*/ 1864229 h 1958559"/>
                <a:gd name="connsiteX12" fmla="*/ 1558019 w 2203094"/>
                <a:gd name="connsiteY12" fmla="*/ 1958560 h 1958559"/>
                <a:gd name="connsiteX13" fmla="*/ 645076 w 2203094"/>
                <a:gd name="connsiteY13" fmla="*/ 44225 h 1958559"/>
                <a:gd name="connsiteX14" fmla="*/ 519970 w 2203094"/>
                <a:gd name="connsiteY14" fmla="*/ 116443 h 1958559"/>
                <a:gd name="connsiteX15" fmla="*/ 63499 w 2203094"/>
                <a:gd name="connsiteY15" fmla="*/ 907061 h 1958559"/>
                <a:gd name="connsiteX16" fmla="*/ 63499 w 2203094"/>
                <a:gd name="connsiteY16" fmla="*/ 1051498 h 1958559"/>
                <a:gd name="connsiteX17" fmla="*/ 519970 w 2203094"/>
                <a:gd name="connsiteY17" fmla="*/ 1842117 h 1958559"/>
                <a:gd name="connsiteX18" fmla="*/ 645076 w 2203094"/>
                <a:gd name="connsiteY18" fmla="*/ 1914335 h 1958559"/>
                <a:gd name="connsiteX19" fmla="*/ 1558019 w 2203094"/>
                <a:gd name="connsiteY19" fmla="*/ 1914335 h 1958559"/>
                <a:gd name="connsiteX20" fmla="*/ 1683124 w 2203094"/>
                <a:gd name="connsiteY20" fmla="*/ 1842117 h 1958559"/>
                <a:gd name="connsiteX21" fmla="*/ 2139596 w 2203094"/>
                <a:gd name="connsiteY21" fmla="*/ 1051498 h 1958559"/>
                <a:gd name="connsiteX22" fmla="*/ 2139596 w 2203094"/>
                <a:gd name="connsiteY22" fmla="*/ 907061 h 1958559"/>
                <a:gd name="connsiteX23" fmla="*/ 1683124 w 2203094"/>
                <a:gd name="connsiteY23" fmla="*/ 116443 h 1958559"/>
                <a:gd name="connsiteX24" fmla="*/ 1558019 w 2203094"/>
                <a:gd name="connsiteY24" fmla="*/ 44225 h 1958559"/>
                <a:gd name="connsiteX25" fmla="*/ 645076 w 2203094"/>
                <a:gd name="connsiteY25" fmla="*/ 44225 h 19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03094" h="1958559">
                  <a:moveTo>
                    <a:pt x="1558019" y="1958560"/>
                  </a:moveTo>
                  <a:lnTo>
                    <a:pt x="645076" y="1958560"/>
                  </a:lnTo>
                  <a:cubicBezTo>
                    <a:pt x="577873" y="1958560"/>
                    <a:pt x="515274" y="1922405"/>
                    <a:pt x="481673" y="1864229"/>
                  </a:cubicBezTo>
                  <a:lnTo>
                    <a:pt x="25201" y="1073611"/>
                  </a:lnTo>
                  <a:cubicBezTo>
                    <a:pt x="-8400" y="1015435"/>
                    <a:pt x="-8400" y="943125"/>
                    <a:pt x="25201" y="884949"/>
                  </a:cubicBezTo>
                  <a:lnTo>
                    <a:pt x="481673" y="94331"/>
                  </a:lnTo>
                  <a:cubicBezTo>
                    <a:pt x="515274" y="36155"/>
                    <a:pt x="577873" y="0"/>
                    <a:pt x="645076" y="0"/>
                  </a:cubicBezTo>
                  <a:lnTo>
                    <a:pt x="1558019" y="0"/>
                  </a:lnTo>
                  <a:cubicBezTo>
                    <a:pt x="1625222" y="0"/>
                    <a:pt x="1687820" y="36155"/>
                    <a:pt x="1721422" y="94331"/>
                  </a:cubicBezTo>
                  <a:lnTo>
                    <a:pt x="2177893" y="884949"/>
                  </a:lnTo>
                  <a:cubicBezTo>
                    <a:pt x="2211495" y="943125"/>
                    <a:pt x="2211495" y="1015435"/>
                    <a:pt x="2177893" y="1073611"/>
                  </a:cubicBezTo>
                  <a:lnTo>
                    <a:pt x="1721422" y="1864229"/>
                  </a:lnTo>
                  <a:cubicBezTo>
                    <a:pt x="1687820" y="1922405"/>
                    <a:pt x="1625222" y="1958560"/>
                    <a:pt x="1558019" y="1958560"/>
                  </a:cubicBezTo>
                  <a:close/>
                  <a:moveTo>
                    <a:pt x="645076" y="44225"/>
                  </a:moveTo>
                  <a:cubicBezTo>
                    <a:pt x="593648" y="44225"/>
                    <a:pt x="545684" y="71899"/>
                    <a:pt x="519970" y="116443"/>
                  </a:cubicBezTo>
                  <a:lnTo>
                    <a:pt x="63499" y="907061"/>
                  </a:lnTo>
                  <a:cubicBezTo>
                    <a:pt x="37785" y="951605"/>
                    <a:pt x="37785" y="1006955"/>
                    <a:pt x="63499" y="1051498"/>
                  </a:cubicBezTo>
                  <a:lnTo>
                    <a:pt x="519970" y="1842117"/>
                  </a:lnTo>
                  <a:cubicBezTo>
                    <a:pt x="545684" y="1886661"/>
                    <a:pt x="593602" y="1914335"/>
                    <a:pt x="645076" y="1914335"/>
                  </a:cubicBezTo>
                  <a:lnTo>
                    <a:pt x="1558019" y="1914335"/>
                  </a:lnTo>
                  <a:cubicBezTo>
                    <a:pt x="1609447" y="1914335"/>
                    <a:pt x="1657410" y="1886661"/>
                    <a:pt x="1683124" y="1842117"/>
                  </a:cubicBezTo>
                  <a:lnTo>
                    <a:pt x="2139596" y="1051498"/>
                  </a:lnTo>
                  <a:cubicBezTo>
                    <a:pt x="2165310" y="1006955"/>
                    <a:pt x="2165310" y="951605"/>
                    <a:pt x="2139596" y="907061"/>
                  </a:cubicBezTo>
                  <a:lnTo>
                    <a:pt x="1683124" y="116443"/>
                  </a:lnTo>
                  <a:cubicBezTo>
                    <a:pt x="1657410" y="71899"/>
                    <a:pt x="1609492" y="44225"/>
                    <a:pt x="1558019" y="44225"/>
                  </a:cubicBezTo>
                  <a:lnTo>
                    <a:pt x="645076" y="44225"/>
                  </a:lnTo>
                  <a:close/>
                </a:path>
              </a:pathLst>
            </a:custGeom>
            <a:solidFill>
              <a:srgbClr val="5AC1FF"/>
            </a:solidFill>
            <a:ln w="0" cap="flat">
              <a:noFill/>
              <a:prstDash val="solid"/>
              <a:miter/>
            </a:ln>
          </p:spPr>
          <p:txBody>
            <a:bodyPr rtlCol="0" anchor="ctr"/>
            <a:lstStyle/>
            <a:p>
              <a:endParaRPr lang="en-IN">
                <a:latin typeface="+mn-lt"/>
                <a:ea typeface="Inter" panose="020B0502030000000004" pitchFamily="34" charset="0"/>
              </a:endParaRPr>
            </a:p>
          </p:txBody>
        </p:sp>
      </p:grpSp>
      <p:sp>
        <p:nvSpPr>
          <p:cNvPr id="12" name="Rectangle 11">
            <a:extLst>
              <a:ext uri="{FF2B5EF4-FFF2-40B4-BE49-F238E27FC236}">
                <a16:creationId xmlns:a16="http://schemas.microsoft.com/office/drawing/2014/main" id="{BF6D609A-1333-4842-90CE-DC85FCB793D5}"/>
              </a:ext>
            </a:extLst>
          </p:cNvPr>
          <p:cNvSpPr>
            <a:spLocks noGrp="1" noRot="1" noMove="1" noResize="1" noEditPoints="1" noAdjustHandles="1" noChangeArrowheads="1" noChangeShapeType="1"/>
          </p:cNvSpPr>
          <p:nvPr/>
        </p:nvSpPr>
        <p:spPr bwMode="gray">
          <a:xfrm>
            <a:off x="1031285" y="2290076"/>
            <a:ext cx="2116323" cy="1363381"/>
          </a:xfrm>
          <a:prstGeom prst="rect">
            <a:avLst/>
          </a:prstGeom>
          <a:noFill/>
          <a:ln w="28575" algn="ctr">
            <a:noFill/>
            <a:miter lim="800000"/>
            <a:headEnd/>
            <a:tailEnd/>
          </a:ln>
          <a:effectLst/>
        </p:spPr>
        <p:txBody>
          <a:bodyPr lIns="47625" tIns="0" rIns="48600" bIns="0" rtlCol="0" anchor="ctr"/>
          <a:lstStyle/>
          <a:p>
            <a:pPr algn="ctr">
              <a:spcBef>
                <a:spcPct val="0"/>
              </a:spcBef>
              <a:buClrTx/>
              <a:buSzPct val="90000"/>
            </a:pPr>
            <a:r>
              <a:rPr lang="en-US">
                <a:solidFill>
                  <a:srgbClr val="121212"/>
                </a:solidFill>
                <a:latin typeface="+mn-lt"/>
                <a:ea typeface="Inter" panose="020B0502030000000004" pitchFamily="34" charset="0"/>
                <a:cs typeface="Arial" pitchFamily="34" charset="0"/>
              </a:rPr>
              <a:t>Provides step-by-step instructions and talking points for specialists to resolve common customer issues</a:t>
            </a:r>
          </a:p>
        </p:txBody>
      </p:sp>
      <p:sp>
        <p:nvSpPr>
          <p:cNvPr id="14" name="TextBox 13">
            <a:extLst>
              <a:ext uri="{FF2B5EF4-FFF2-40B4-BE49-F238E27FC236}">
                <a16:creationId xmlns:a16="http://schemas.microsoft.com/office/drawing/2014/main" id="{2E8FAD75-A98A-4B80-A1AF-B55AF27A6F95}"/>
              </a:ext>
            </a:extLst>
          </p:cNvPr>
          <p:cNvSpPr txBox="1">
            <a:spLocks noGrp="1" noRot="1" noMove="1" noResize="1" noEditPoints="1" noAdjustHandles="1" noChangeArrowheads="1" noChangeShapeType="1"/>
          </p:cNvSpPr>
          <p:nvPr/>
        </p:nvSpPr>
        <p:spPr>
          <a:xfrm>
            <a:off x="1202023" y="1849305"/>
            <a:ext cx="1774847" cy="523220"/>
          </a:xfrm>
          <a:prstGeom prst="rect">
            <a:avLst/>
          </a:prstGeom>
          <a:noFill/>
        </p:spPr>
        <p:txBody>
          <a:bodyPr wrap="square">
            <a:spAutoFit/>
          </a:bodyPr>
          <a:lstStyle/>
          <a:p>
            <a:pPr algn="ctr">
              <a:spcBef>
                <a:spcPct val="0"/>
              </a:spcBef>
              <a:buClrTx/>
              <a:buSzPct val="90000"/>
            </a:pPr>
            <a:r>
              <a:rPr lang="en-US" b="1">
                <a:solidFill>
                  <a:srgbClr val="5AC1FF"/>
                </a:solidFill>
                <a:latin typeface="+mn-lt"/>
                <a:ea typeface="Inter" panose="020B0502030000000004" pitchFamily="34" charset="0"/>
                <a:cs typeface="Arial" pitchFamily="34" charset="0"/>
              </a:rPr>
              <a:t>Step-by-Step Problem-Solving</a:t>
            </a:r>
          </a:p>
        </p:txBody>
      </p:sp>
      <p:grpSp>
        <p:nvGrpSpPr>
          <p:cNvPr id="18" name="Group 17">
            <a:extLst>
              <a:ext uri="{FF2B5EF4-FFF2-40B4-BE49-F238E27FC236}">
                <a16:creationId xmlns:a16="http://schemas.microsoft.com/office/drawing/2014/main" id="{579F0AFB-F3BA-430B-8406-5E95BDD9F736}"/>
              </a:ext>
            </a:extLst>
          </p:cNvPr>
          <p:cNvGrpSpPr>
            <a:grpSpLocks noGrp="1" noUngrp="1" noRot="1" noMove="1" noResize="1"/>
          </p:cNvGrpSpPr>
          <p:nvPr/>
        </p:nvGrpSpPr>
        <p:grpSpPr>
          <a:xfrm>
            <a:off x="5661106" y="1587612"/>
            <a:ext cx="2609704" cy="2311176"/>
            <a:chOff x="1277215" y="1283061"/>
            <a:chExt cx="2448817" cy="2168693"/>
          </a:xfrm>
        </p:grpSpPr>
        <p:sp>
          <p:nvSpPr>
            <p:cNvPr id="21" name="Freeform: Shape 20">
              <a:extLst>
                <a:ext uri="{FF2B5EF4-FFF2-40B4-BE49-F238E27FC236}">
                  <a16:creationId xmlns:a16="http://schemas.microsoft.com/office/drawing/2014/main" id="{61D5B64A-3884-4186-984D-03A28C5D258C}"/>
                </a:ext>
              </a:extLst>
            </p:cNvPr>
            <p:cNvSpPr>
              <a:spLocks noGrp="1" noRot="1" noMove="1" noResize="1" noEditPoints="1" noAdjustHandles="1" noChangeArrowheads="1" noChangeShapeType="1"/>
            </p:cNvSpPr>
            <p:nvPr/>
          </p:nvSpPr>
          <p:spPr>
            <a:xfrm>
              <a:off x="1277215" y="1283061"/>
              <a:ext cx="2448817" cy="2168693"/>
            </a:xfrm>
            <a:custGeom>
              <a:avLst/>
              <a:gdLst>
                <a:gd name="connsiteX0" fmla="*/ 1692368 w 2371854"/>
                <a:gd name="connsiteY0" fmla="*/ 46 h 2100534"/>
                <a:gd name="connsiteX1" fmla="*/ 679487 w 2371854"/>
                <a:gd name="connsiteY1" fmla="*/ 46 h 2100534"/>
                <a:gd name="connsiteX2" fmla="*/ 529624 w 2371854"/>
                <a:gd name="connsiteY2" fmla="*/ 86580 h 2100534"/>
                <a:gd name="connsiteX3" fmla="*/ 23184 w 2371854"/>
                <a:gd name="connsiteY3" fmla="*/ 963733 h 2100534"/>
                <a:gd name="connsiteX4" fmla="*/ 23184 w 2371854"/>
                <a:gd name="connsiteY4" fmla="*/ 1136802 h 2100534"/>
                <a:gd name="connsiteX5" fmla="*/ 529624 w 2371854"/>
                <a:gd name="connsiteY5" fmla="*/ 2014000 h 2100534"/>
                <a:gd name="connsiteX6" fmla="*/ 679487 w 2371854"/>
                <a:gd name="connsiteY6" fmla="*/ 2100535 h 2100534"/>
                <a:gd name="connsiteX7" fmla="*/ 1692368 w 2371854"/>
                <a:gd name="connsiteY7" fmla="*/ 2100535 h 2100534"/>
                <a:gd name="connsiteX8" fmla="*/ 1842230 w 2371854"/>
                <a:gd name="connsiteY8" fmla="*/ 2014000 h 2100534"/>
                <a:gd name="connsiteX9" fmla="*/ 2348671 w 2371854"/>
                <a:gd name="connsiteY9" fmla="*/ 1136802 h 2100534"/>
                <a:gd name="connsiteX10" fmla="*/ 2348671 w 2371854"/>
                <a:gd name="connsiteY10" fmla="*/ 963733 h 2100534"/>
                <a:gd name="connsiteX11" fmla="*/ 1842230 w 2371854"/>
                <a:gd name="connsiteY11" fmla="*/ 86534 h 2100534"/>
                <a:gd name="connsiteX12" fmla="*/ 1692368 w 2371854"/>
                <a:gd name="connsiteY12" fmla="*/ 0 h 210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1854" h="2100534">
                  <a:moveTo>
                    <a:pt x="1692368" y="46"/>
                  </a:moveTo>
                  <a:lnTo>
                    <a:pt x="679487" y="46"/>
                  </a:lnTo>
                  <a:cubicBezTo>
                    <a:pt x="617663" y="46"/>
                    <a:pt x="560536" y="33009"/>
                    <a:pt x="529624" y="86580"/>
                  </a:cubicBezTo>
                  <a:lnTo>
                    <a:pt x="23184" y="963733"/>
                  </a:lnTo>
                  <a:cubicBezTo>
                    <a:pt x="-7728" y="1017259"/>
                    <a:pt x="-7728" y="1083231"/>
                    <a:pt x="23184" y="1136802"/>
                  </a:cubicBezTo>
                  <a:lnTo>
                    <a:pt x="529624" y="2014000"/>
                  </a:lnTo>
                  <a:cubicBezTo>
                    <a:pt x="560536" y="2067526"/>
                    <a:pt x="617663" y="2100535"/>
                    <a:pt x="679487" y="2100535"/>
                  </a:cubicBezTo>
                  <a:lnTo>
                    <a:pt x="1692368" y="2100535"/>
                  </a:lnTo>
                  <a:cubicBezTo>
                    <a:pt x="1754191" y="2100535"/>
                    <a:pt x="1811319" y="2067571"/>
                    <a:pt x="1842230" y="2014000"/>
                  </a:cubicBezTo>
                  <a:lnTo>
                    <a:pt x="2348671" y="1136802"/>
                  </a:lnTo>
                  <a:cubicBezTo>
                    <a:pt x="2379583" y="1083276"/>
                    <a:pt x="2379583" y="1017304"/>
                    <a:pt x="2348671" y="963733"/>
                  </a:cubicBezTo>
                  <a:lnTo>
                    <a:pt x="1842230" y="86534"/>
                  </a:lnTo>
                  <a:cubicBezTo>
                    <a:pt x="1811319" y="33009"/>
                    <a:pt x="1754191" y="0"/>
                    <a:pt x="1692368" y="0"/>
                  </a:cubicBezTo>
                  <a:close/>
                </a:path>
              </a:pathLst>
            </a:custGeom>
            <a:solidFill>
              <a:srgbClr val="FFFFFF"/>
            </a:solidFill>
            <a:ln w="0" cap="flat">
              <a:noFill/>
              <a:prstDash val="solid"/>
              <a:miter/>
            </a:ln>
          </p:spPr>
          <p:txBody>
            <a:bodyPr rtlCol="0" anchor="ctr"/>
            <a:lstStyle/>
            <a:p>
              <a:endParaRPr lang="en-IN">
                <a:latin typeface="+mn-lt"/>
                <a:ea typeface="Inter" panose="020B0502030000000004" pitchFamily="34" charset="0"/>
              </a:endParaRPr>
            </a:p>
          </p:txBody>
        </p:sp>
        <p:sp>
          <p:nvSpPr>
            <p:cNvPr id="22" name="Freeform: Shape 21">
              <a:extLst>
                <a:ext uri="{FF2B5EF4-FFF2-40B4-BE49-F238E27FC236}">
                  <a16:creationId xmlns:a16="http://schemas.microsoft.com/office/drawing/2014/main" id="{AF11AFDD-BCBA-44BE-8074-2780F82889AE}"/>
                </a:ext>
              </a:extLst>
            </p:cNvPr>
            <p:cNvSpPr>
              <a:spLocks noGrp="1" noRot="1" noMove="1" noResize="1" noEditPoints="1" noAdjustHandles="1" noChangeArrowheads="1" noChangeShapeType="1"/>
            </p:cNvSpPr>
            <p:nvPr/>
          </p:nvSpPr>
          <p:spPr>
            <a:xfrm>
              <a:off x="1364333" y="1359271"/>
              <a:ext cx="2274581" cy="2022110"/>
            </a:xfrm>
            <a:custGeom>
              <a:avLst/>
              <a:gdLst>
                <a:gd name="connsiteX0" fmla="*/ 1558019 w 2203094"/>
                <a:gd name="connsiteY0" fmla="*/ 1958560 h 1958559"/>
                <a:gd name="connsiteX1" fmla="*/ 645076 w 2203094"/>
                <a:gd name="connsiteY1" fmla="*/ 1958560 h 1958559"/>
                <a:gd name="connsiteX2" fmla="*/ 481673 w 2203094"/>
                <a:gd name="connsiteY2" fmla="*/ 1864229 h 1958559"/>
                <a:gd name="connsiteX3" fmla="*/ 25201 w 2203094"/>
                <a:gd name="connsiteY3" fmla="*/ 1073611 h 1958559"/>
                <a:gd name="connsiteX4" fmla="*/ 25201 w 2203094"/>
                <a:gd name="connsiteY4" fmla="*/ 884949 h 1958559"/>
                <a:gd name="connsiteX5" fmla="*/ 481673 w 2203094"/>
                <a:gd name="connsiteY5" fmla="*/ 94331 h 1958559"/>
                <a:gd name="connsiteX6" fmla="*/ 645076 w 2203094"/>
                <a:gd name="connsiteY6" fmla="*/ 0 h 1958559"/>
                <a:gd name="connsiteX7" fmla="*/ 1558019 w 2203094"/>
                <a:gd name="connsiteY7" fmla="*/ 0 h 1958559"/>
                <a:gd name="connsiteX8" fmla="*/ 1721422 w 2203094"/>
                <a:gd name="connsiteY8" fmla="*/ 94331 h 1958559"/>
                <a:gd name="connsiteX9" fmla="*/ 2177893 w 2203094"/>
                <a:gd name="connsiteY9" fmla="*/ 884949 h 1958559"/>
                <a:gd name="connsiteX10" fmla="*/ 2177893 w 2203094"/>
                <a:gd name="connsiteY10" fmla="*/ 1073611 h 1958559"/>
                <a:gd name="connsiteX11" fmla="*/ 1721422 w 2203094"/>
                <a:gd name="connsiteY11" fmla="*/ 1864229 h 1958559"/>
                <a:gd name="connsiteX12" fmla="*/ 1558019 w 2203094"/>
                <a:gd name="connsiteY12" fmla="*/ 1958560 h 1958559"/>
                <a:gd name="connsiteX13" fmla="*/ 645076 w 2203094"/>
                <a:gd name="connsiteY13" fmla="*/ 44225 h 1958559"/>
                <a:gd name="connsiteX14" fmla="*/ 519970 w 2203094"/>
                <a:gd name="connsiteY14" fmla="*/ 116443 h 1958559"/>
                <a:gd name="connsiteX15" fmla="*/ 63499 w 2203094"/>
                <a:gd name="connsiteY15" fmla="*/ 907061 h 1958559"/>
                <a:gd name="connsiteX16" fmla="*/ 63499 w 2203094"/>
                <a:gd name="connsiteY16" fmla="*/ 1051498 h 1958559"/>
                <a:gd name="connsiteX17" fmla="*/ 519970 w 2203094"/>
                <a:gd name="connsiteY17" fmla="*/ 1842117 h 1958559"/>
                <a:gd name="connsiteX18" fmla="*/ 645076 w 2203094"/>
                <a:gd name="connsiteY18" fmla="*/ 1914335 h 1958559"/>
                <a:gd name="connsiteX19" fmla="*/ 1558019 w 2203094"/>
                <a:gd name="connsiteY19" fmla="*/ 1914335 h 1958559"/>
                <a:gd name="connsiteX20" fmla="*/ 1683124 w 2203094"/>
                <a:gd name="connsiteY20" fmla="*/ 1842117 h 1958559"/>
                <a:gd name="connsiteX21" fmla="*/ 2139596 w 2203094"/>
                <a:gd name="connsiteY21" fmla="*/ 1051498 h 1958559"/>
                <a:gd name="connsiteX22" fmla="*/ 2139596 w 2203094"/>
                <a:gd name="connsiteY22" fmla="*/ 907061 h 1958559"/>
                <a:gd name="connsiteX23" fmla="*/ 1683124 w 2203094"/>
                <a:gd name="connsiteY23" fmla="*/ 116443 h 1958559"/>
                <a:gd name="connsiteX24" fmla="*/ 1558019 w 2203094"/>
                <a:gd name="connsiteY24" fmla="*/ 44225 h 1958559"/>
                <a:gd name="connsiteX25" fmla="*/ 645076 w 2203094"/>
                <a:gd name="connsiteY25" fmla="*/ 44225 h 19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03094" h="1958559">
                  <a:moveTo>
                    <a:pt x="1558019" y="1958560"/>
                  </a:moveTo>
                  <a:lnTo>
                    <a:pt x="645076" y="1958560"/>
                  </a:lnTo>
                  <a:cubicBezTo>
                    <a:pt x="577873" y="1958560"/>
                    <a:pt x="515274" y="1922405"/>
                    <a:pt x="481673" y="1864229"/>
                  </a:cubicBezTo>
                  <a:lnTo>
                    <a:pt x="25201" y="1073611"/>
                  </a:lnTo>
                  <a:cubicBezTo>
                    <a:pt x="-8400" y="1015435"/>
                    <a:pt x="-8400" y="943125"/>
                    <a:pt x="25201" y="884949"/>
                  </a:cubicBezTo>
                  <a:lnTo>
                    <a:pt x="481673" y="94331"/>
                  </a:lnTo>
                  <a:cubicBezTo>
                    <a:pt x="515274" y="36155"/>
                    <a:pt x="577873" y="0"/>
                    <a:pt x="645076" y="0"/>
                  </a:cubicBezTo>
                  <a:lnTo>
                    <a:pt x="1558019" y="0"/>
                  </a:lnTo>
                  <a:cubicBezTo>
                    <a:pt x="1625222" y="0"/>
                    <a:pt x="1687820" y="36155"/>
                    <a:pt x="1721422" y="94331"/>
                  </a:cubicBezTo>
                  <a:lnTo>
                    <a:pt x="2177893" y="884949"/>
                  </a:lnTo>
                  <a:cubicBezTo>
                    <a:pt x="2211495" y="943125"/>
                    <a:pt x="2211495" y="1015435"/>
                    <a:pt x="2177893" y="1073611"/>
                  </a:cubicBezTo>
                  <a:lnTo>
                    <a:pt x="1721422" y="1864229"/>
                  </a:lnTo>
                  <a:cubicBezTo>
                    <a:pt x="1687820" y="1922405"/>
                    <a:pt x="1625222" y="1958560"/>
                    <a:pt x="1558019" y="1958560"/>
                  </a:cubicBezTo>
                  <a:close/>
                  <a:moveTo>
                    <a:pt x="645076" y="44225"/>
                  </a:moveTo>
                  <a:cubicBezTo>
                    <a:pt x="593648" y="44225"/>
                    <a:pt x="545684" y="71899"/>
                    <a:pt x="519970" y="116443"/>
                  </a:cubicBezTo>
                  <a:lnTo>
                    <a:pt x="63499" y="907061"/>
                  </a:lnTo>
                  <a:cubicBezTo>
                    <a:pt x="37785" y="951605"/>
                    <a:pt x="37785" y="1006955"/>
                    <a:pt x="63499" y="1051498"/>
                  </a:cubicBezTo>
                  <a:lnTo>
                    <a:pt x="519970" y="1842117"/>
                  </a:lnTo>
                  <a:cubicBezTo>
                    <a:pt x="545684" y="1886661"/>
                    <a:pt x="593602" y="1914335"/>
                    <a:pt x="645076" y="1914335"/>
                  </a:cubicBezTo>
                  <a:lnTo>
                    <a:pt x="1558019" y="1914335"/>
                  </a:lnTo>
                  <a:cubicBezTo>
                    <a:pt x="1609447" y="1914335"/>
                    <a:pt x="1657410" y="1886661"/>
                    <a:pt x="1683124" y="1842117"/>
                  </a:cubicBezTo>
                  <a:lnTo>
                    <a:pt x="2139596" y="1051498"/>
                  </a:lnTo>
                  <a:cubicBezTo>
                    <a:pt x="2165310" y="1006955"/>
                    <a:pt x="2165310" y="951605"/>
                    <a:pt x="2139596" y="907061"/>
                  </a:cubicBezTo>
                  <a:lnTo>
                    <a:pt x="1683124" y="116443"/>
                  </a:lnTo>
                  <a:cubicBezTo>
                    <a:pt x="1657410" y="71899"/>
                    <a:pt x="1609492" y="44225"/>
                    <a:pt x="1558019" y="44225"/>
                  </a:cubicBezTo>
                  <a:lnTo>
                    <a:pt x="645076" y="44225"/>
                  </a:lnTo>
                  <a:close/>
                </a:path>
              </a:pathLst>
            </a:custGeom>
            <a:solidFill>
              <a:srgbClr val="5AC1FF"/>
            </a:solidFill>
            <a:ln w="0" cap="flat">
              <a:noFill/>
              <a:prstDash val="solid"/>
              <a:miter/>
            </a:ln>
          </p:spPr>
          <p:txBody>
            <a:bodyPr rtlCol="0" anchor="ctr"/>
            <a:lstStyle/>
            <a:p>
              <a:endParaRPr lang="en-IN">
                <a:latin typeface="+mn-lt"/>
                <a:ea typeface="Inter" panose="020B0502030000000004" pitchFamily="34" charset="0"/>
              </a:endParaRPr>
            </a:p>
          </p:txBody>
        </p:sp>
      </p:grpSp>
      <p:sp>
        <p:nvSpPr>
          <p:cNvPr id="19" name="Rectangle 18">
            <a:extLst>
              <a:ext uri="{FF2B5EF4-FFF2-40B4-BE49-F238E27FC236}">
                <a16:creationId xmlns:a16="http://schemas.microsoft.com/office/drawing/2014/main" id="{511FC5E0-BB8B-46EF-875A-49F34885D20D}"/>
              </a:ext>
            </a:extLst>
          </p:cNvPr>
          <p:cNvSpPr>
            <a:spLocks noGrp="1" noRot="1" noMove="1" noResize="1" noEditPoints="1" noAdjustHandles="1" noChangeArrowheads="1" noChangeShapeType="1"/>
          </p:cNvSpPr>
          <p:nvPr/>
        </p:nvSpPr>
        <p:spPr bwMode="gray">
          <a:xfrm>
            <a:off x="6042994" y="2290076"/>
            <a:ext cx="1845928" cy="1363381"/>
          </a:xfrm>
          <a:prstGeom prst="rect">
            <a:avLst/>
          </a:prstGeom>
          <a:noFill/>
          <a:ln w="28575" algn="ctr">
            <a:noFill/>
            <a:miter lim="800000"/>
            <a:headEnd/>
            <a:tailEnd/>
          </a:ln>
          <a:effectLst/>
        </p:spPr>
        <p:txBody>
          <a:bodyPr lIns="47625" tIns="0" rIns="48600" bIns="0" rtlCol="0" anchor="ctr"/>
          <a:lstStyle/>
          <a:p>
            <a:pPr algn="ctr">
              <a:spcBef>
                <a:spcPct val="0"/>
              </a:spcBef>
              <a:buClrTx/>
              <a:buSzPct val="90000"/>
            </a:pPr>
            <a:r>
              <a:rPr lang="en-US">
                <a:solidFill>
                  <a:srgbClr val="121212"/>
                </a:solidFill>
                <a:latin typeface="+mn-lt"/>
                <a:ea typeface="Inter" panose="020B0502030000000004" pitchFamily="34" charset="0"/>
                <a:cs typeface="Arial" pitchFamily="34" charset="0"/>
              </a:rPr>
              <a:t>Guides specialists through the appropriate workflows to deliver solutions quickly and effectively</a:t>
            </a:r>
          </a:p>
        </p:txBody>
      </p:sp>
      <p:sp>
        <p:nvSpPr>
          <p:cNvPr id="20" name="TextBox 19">
            <a:extLst>
              <a:ext uri="{FF2B5EF4-FFF2-40B4-BE49-F238E27FC236}">
                <a16:creationId xmlns:a16="http://schemas.microsoft.com/office/drawing/2014/main" id="{301B8E78-F07E-444C-BFB0-D8394F1E6C68}"/>
              </a:ext>
            </a:extLst>
          </p:cNvPr>
          <p:cNvSpPr txBox="1">
            <a:spLocks noGrp="1" noRot="1" noMove="1" noResize="1" noEditPoints="1" noAdjustHandles="1" noChangeArrowheads="1" noChangeShapeType="1"/>
          </p:cNvSpPr>
          <p:nvPr/>
        </p:nvSpPr>
        <p:spPr>
          <a:xfrm>
            <a:off x="6078535" y="1820872"/>
            <a:ext cx="1774847" cy="523220"/>
          </a:xfrm>
          <a:prstGeom prst="rect">
            <a:avLst/>
          </a:prstGeom>
          <a:noFill/>
        </p:spPr>
        <p:txBody>
          <a:bodyPr wrap="square">
            <a:spAutoFit/>
          </a:bodyPr>
          <a:lstStyle/>
          <a:p>
            <a:pPr algn="ctr">
              <a:spcBef>
                <a:spcPct val="0"/>
              </a:spcBef>
              <a:buClrTx/>
              <a:buSzPct val="90000"/>
            </a:pPr>
            <a:r>
              <a:rPr lang="en-US" b="1">
                <a:solidFill>
                  <a:srgbClr val="5AC1FF"/>
                </a:solidFill>
                <a:latin typeface="+mn-lt"/>
                <a:ea typeface="Inter" panose="020B0502030000000004" pitchFamily="34" charset="0"/>
                <a:cs typeface="Arial" pitchFamily="34" charset="0"/>
              </a:rPr>
              <a:t>Efficient Pathways</a:t>
            </a:r>
          </a:p>
        </p:txBody>
      </p:sp>
      <p:grpSp>
        <p:nvGrpSpPr>
          <p:cNvPr id="23" name="Graphic 5">
            <a:extLst>
              <a:ext uri="{FF2B5EF4-FFF2-40B4-BE49-F238E27FC236}">
                <a16:creationId xmlns:a16="http://schemas.microsoft.com/office/drawing/2014/main" id="{CA4C6B77-7387-483E-B66B-B9343989F2F8}"/>
              </a:ext>
            </a:extLst>
          </p:cNvPr>
          <p:cNvGrpSpPr>
            <a:grpSpLocks noGrp="1" noUngrp="1" noRot="1" noChangeAspect="1" noMove="1" noResize="1"/>
          </p:cNvGrpSpPr>
          <p:nvPr/>
        </p:nvGrpSpPr>
        <p:grpSpPr>
          <a:xfrm>
            <a:off x="4252733" y="2217362"/>
            <a:ext cx="598534" cy="598474"/>
            <a:chOff x="5557651" y="3736647"/>
            <a:chExt cx="1316326" cy="1316190"/>
          </a:xfrm>
        </p:grpSpPr>
        <p:sp>
          <p:nvSpPr>
            <p:cNvPr id="24" name="Freeform: Shape 23">
              <a:extLst>
                <a:ext uri="{FF2B5EF4-FFF2-40B4-BE49-F238E27FC236}">
                  <a16:creationId xmlns:a16="http://schemas.microsoft.com/office/drawing/2014/main" id="{3CB8D2BF-EBC2-48A2-90EF-C57B46E3D8B7}"/>
                </a:ext>
              </a:extLst>
            </p:cNvPr>
            <p:cNvSpPr>
              <a:spLocks noGrp="1" noRot="1" noMove="1" noResize="1" noEditPoints="1" noAdjustHandles="1" noChangeArrowheads="1" noChangeShapeType="1"/>
            </p:cNvSpPr>
            <p:nvPr/>
          </p:nvSpPr>
          <p:spPr>
            <a:xfrm>
              <a:off x="5828358" y="3736647"/>
              <a:ext cx="871349" cy="1019584"/>
            </a:xfrm>
            <a:custGeom>
              <a:avLst/>
              <a:gdLst>
                <a:gd name="connsiteX0" fmla="*/ 806399 w 871349"/>
                <a:gd name="connsiteY0" fmla="*/ 0 h 1019584"/>
                <a:gd name="connsiteX1" fmla="*/ 64883 w 871349"/>
                <a:gd name="connsiteY1" fmla="*/ 0 h 1019584"/>
                <a:gd name="connsiteX2" fmla="*/ 0 w 871349"/>
                <a:gd name="connsiteY2" fmla="*/ 64883 h 1019584"/>
                <a:gd name="connsiteX3" fmla="*/ 0 w 871349"/>
                <a:gd name="connsiteY3" fmla="*/ 1004113 h 1019584"/>
                <a:gd name="connsiteX4" fmla="*/ 15471 w 871349"/>
                <a:gd name="connsiteY4" fmla="*/ 1019584 h 1019584"/>
                <a:gd name="connsiteX5" fmla="*/ 855879 w 871349"/>
                <a:gd name="connsiteY5" fmla="*/ 1019584 h 1019584"/>
                <a:gd name="connsiteX6" fmla="*/ 871350 w 871349"/>
                <a:gd name="connsiteY6" fmla="*/ 1004113 h 1019584"/>
                <a:gd name="connsiteX7" fmla="*/ 871350 w 871349"/>
                <a:gd name="connsiteY7" fmla="*/ 64883 h 1019584"/>
                <a:gd name="connsiteX8" fmla="*/ 806467 w 871349"/>
                <a:gd name="connsiteY8" fmla="*/ 0 h 101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349" h="1019584">
                  <a:moveTo>
                    <a:pt x="806399" y="0"/>
                  </a:moveTo>
                  <a:lnTo>
                    <a:pt x="64883" y="0"/>
                  </a:lnTo>
                  <a:cubicBezTo>
                    <a:pt x="29102" y="0"/>
                    <a:pt x="0" y="29102"/>
                    <a:pt x="0" y="64883"/>
                  </a:cubicBezTo>
                  <a:lnTo>
                    <a:pt x="0" y="1004113"/>
                  </a:lnTo>
                  <a:cubicBezTo>
                    <a:pt x="0" y="1012633"/>
                    <a:pt x="6952" y="1019584"/>
                    <a:pt x="15471" y="1019584"/>
                  </a:cubicBezTo>
                  <a:lnTo>
                    <a:pt x="855879" y="1019584"/>
                  </a:lnTo>
                  <a:cubicBezTo>
                    <a:pt x="864398" y="1019584"/>
                    <a:pt x="871350" y="1012633"/>
                    <a:pt x="871350" y="1004113"/>
                  </a:cubicBezTo>
                  <a:lnTo>
                    <a:pt x="871350" y="64883"/>
                  </a:lnTo>
                  <a:cubicBezTo>
                    <a:pt x="871350" y="29102"/>
                    <a:pt x="842248" y="0"/>
                    <a:pt x="806467" y="0"/>
                  </a:cubicBezTo>
                  <a:close/>
                </a:path>
              </a:pathLst>
            </a:custGeom>
            <a:solidFill>
              <a:srgbClr val="121212"/>
            </a:solidFill>
            <a:ln w="0" cap="flat">
              <a:noFill/>
              <a:prstDash val="solid"/>
              <a:miter/>
            </a:ln>
          </p:spPr>
          <p:txBody>
            <a:bodyPr rtlCol="0" anchor="ctr"/>
            <a:lstStyle/>
            <a:p>
              <a:endParaRPr lang="en-US">
                <a:latin typeface="+mn-lt"/>
              </a:endParaRPr>
            </a:p>
          </p:txBody>
        </p:sp>
        <p:grpSp>
          <p:nvGrpSpPr>
            <p:cNvPr id="25" name="Graphic 5">
              <a:extLst>
                <a:ext uri="{FF2B5EF4-FFF2-40B4-BE49-F238E27FC236}">
                  <a16:creationId xmlns:a16="http://schemas.microsoft.com/office/drawing/2014/main" id="{4DEE5D3A-9685-42EF-BB1B-527758629BE7}"/>
                </a:ext>
              </a:extLst>
            </p:cNvPr>
            <p:cNvGrpSpPr>
              <a:grpSpLocks noGrp="1" noUngrp="1" noRot="1" noMove="1" noResize="1"/>
            </p:cNvGrpSpPr>
            <p:nvPr/>
          </p:nvGrpSpPr>
          <p:grpSpPr>
            <a:xfrm>
              <a:off x="5557651" y="3736647"/>
              <a:ext cx="1316326" cy="1316190"/>
              <a:chOff x="5557651" y="3736647"/>
              <a:chExt cx="1316326" cy="1316190"/>
            </a:xfrm>
          </p:grpSpPr>
          <p:sp>
            <p:nvSpPr>
              <p:cNvPr id="26" name="Freeform: Shape 25">
                <a:extLst>
                  <a:ext uri="{FF2B5EF4-FFF2-40B4-BE49-F238E27FC236}">
                    <a16:creationId xmlns:a16="http://schemas.microsoft.com/office/drawing/2014/main" id="{455A10B0-D653-43A7-9C1E-321D38818915}"/>
                  </a:ext>
                </a:extLst>
              </p:cNvPr>
              <p:cNvSpPr>
                <a:spLocks noGrp="1" noRot="1" noMove="1" noResize="1" noEditPoints="1" noAdjustHandles="1" noChangeArrowheads="1" noChangeShapeType="1"/>
              </p:cNvSpPr>
              <p:nvPr/>
            </p:nvSpPr>
            <p:spPr>
              <a:xfrm>
                <a:off x="5796054" y="3750959"/>
                <a:ext cx="842315" cy="985848"/>
              </a:xfrm>
              <a:custGeom>
                <a:avLst/>
                <a:gdLst>
                  <a:gd name="connsiteX0" fmla="*/ 16357 w 842315"/>
                  <a:gd name="connsiteY0" fmla="*/ 0 h 985848"/>
                  <a:gd name="connsiteX1" fmla="*/ 825959 w 842315"/>
                  <a:gd name="connsiteY1" fmla="*/ 0 h 985848"/>
                  <a:gd name="connsiteX2" fmla="*/ 842316 w 842315"/>
                  <a:gd name="connsiteY2" fmla="*/ 16357 h 985848"/>
                  <a:gd name="connsiteX3" fmla="*/ 842316 w 842315"/>
                  <a:gd name="connsiteY3" fmla="*/ 985848 h 985848"/>
                  <a:gd name="connsiteX4" fmla="*/ 0 w 842315"/>
                  <a:gd name="connsiteY4" fmla="*/ 985848 h 985848"/>
                  <a:gd name="connsiteX5" fmla="*/ 0 w 842315"/>
                  <a:gd name="connsiteY5" fmla="*/ 16357 h 985848"/>
                  <a:gd name="connsiteX6" fmla="*/ 16357 w 842315"/>
                  <a:gd name="connsiteY6" fmla="*/ 0 h 98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315" h="985848">
                    <a:moveTo>
                      <a:pt x="16357" y="0"/>
                    </a:moveTo>
                    <a:lnTo>
                      <a:pt x="825959" y="0"/>
                    </a:lnTo>
                    <a:cubicBezTo>
                      <a:pt x="834955" y="0"/>
                      <a:pt x="842316" y="7361"/>
                      <a:pt x="842316" y="16357"/>
                    </a:cubicBezTo>
                    <a:lnTo>
                      <a:pt x="842316" y="985848"/>
                    </a:lnTo>
                    <a:lnTo>
                      <a:pt x="0" y="985848"/>
                    </a:lnTo>
                    <a:lnTo>
                      <a:pt x="0" y="16357"/>
                    </a:lnTo>
                    <a:cubicBezTo>
                      <a:pt x="0" y="7361"/>
                      <a:pt x="7361" y="0"/>
                      <a:pt x="16357" y="0"/>
                    </a:cubicBezTo>
                    <a:close/>
                  </a:path>
                </a:pathLst>
              </a:custGeom>
              <a:solidFill>
                <a:srgbClr val="5AC1FF"/>
              </a:solidFill>
              <a:ln w="0" cap="flat">
                <a:noFill/>
                <a:prstDash val="solid"/>
                <a:miter/>
              </a:ln>
            </p:spPr>
            <p:txBody>
              <a:bodyPr rtlCol="0" anchor="ctr"/>
              <a:lstStyle/>
              <a:p>
                <a:endParaRPr lang="en-US">
                  <a:latin typeface="+mn-lt"/>
                </a:endParaRPr>
              </a:p>
            </p:txBody>
          </p:sp>
          <p:grpSp>
            <p:nvGrpSpPr>
              <p:cNvPr id="27" name="Graphic 5">
                <a:extLst>
                  <a:ext uri="{FF2B5EF4-FFF2-40B4-BE49-F238E27FC236}">
                    <a16:creationId xmlns:a16="http://schemas.microsoft.com/office/drawing/2014/main" id="{F66D0AC3-735C-4772-AADE-871A452EE335}"/>
                  </a:ext>
                </a:extLst>
              </p:cNvPr>
              <p:cNvGrpSpPr>
                <a:grpSpLocks noGrp="1" noUngrp="1" noRot="1" noMove="1" noResize="1"/>
              </p:cNvGrpSpPr>
              <p:nvPr/>
            </p:nvGrpSpPr>
            <p:grpSpPr>
              <a:xfrm>
                <a:off x="5557651" y="3934362"/>
                <a:ext cx="1316326" cy="1118475"/>
                <a:chOff x="5557651" y="3934362"/>
                <a:chExt cx="1316326" cy="1118475"/>
              </a:xfrm>
              <a:solidFill>
                <a:srgbClr val="121212"/>
              </a:solidFill>
            </p:grpSpPr>
            <p:sp>
              <p:nvSpPr>
                <p:cNvPr id="34" name="Freeform: Shape 33">
                  <a:extLst>
                    <a:ext uri="{FF2B5EF4-FFF2-40B4-BE49-F238E27FC236}">
                      <a16:creationId xmlns:a16="http://schemas.microsoft.com/office/drawing/2014/main" id="{BB7C6DAF-A34C-4F63-B4B8-47100BE23D50}"/>
                    </a:ext>
                  </a:extLst>
                </p:cNvPr>
                <p:cNvSpPr>
                  <a:spLocks noGrp="1" noRot="1" noMove="1" noResize="1" noEditPoints="1" noAdjustHandles="1" noChangeArrowheads="1" noChangeShapeType="1"/>
                </p:cNvSpPr>
                <p:nvPr/>
              </p:nvSpPr>
              <p:spPr>
                <a:xfrm>
                  <a:off x="5933452" y="4873592"/>
                  <a:ext cx="564792" cy="179245"/>
                </a:xfrm>
                <a:custGeom>
                  <a:avLst/>
                  <a:gdLst>
                    <a:gd name="connsiteX0" fmla="*/ 549321 w 564792"/>
                    <a:gd name="connsiteY0" fmla="*/ 179245 h 179245"/>
                    <a:gd name="connsiteX1" fmla="*/ 15471 w 564792"/>
                    <a:gd name="connsiteY1" fmla="*/ 179245 h 179245"/>
                    <a:gd name="connsiteX2" fmla="*/ 0 w 564792"/>
                    <a:gd name="connsiteY2" fmla="*/ 163774 h 179245"/>
                    <a:gd name="connsiteX3" fmla="*/ 0 w 564792"/>
                    <a:gd name="connsiteY3" fmla="*/ 15471 h 179245"/>
                    <a:gd name="connsiteX4" fmla="*/ 15471 w 564792"/>
                    <a:gd name="connsiteY4" fmla="*/ 0 h 179245"/>
                    <a:gd name="connsiteX5" fmla="*/ 549321 w 564792"/>
                    <a:gd name="connsiteY5" fmla="*/ 0 h 179245"/>
                    <a:gd name="connsiteX6" fmla="*/ 564793 w 564792"/>
                    <a:gd name="connsiteY6" fmla="*/ 15471 h 179245"/>
                    <a:gd name="connsiteX7" fmla="*/ 564793 w 564792"/>
                    <a:gd name="connsiteY7" fmla="*/ 163774 h 179245"/>
                    <a:gd name="connsiteX8" fmla="*/ 549321 w 564792"/>
                    <a:gd name="connsiteY8" fmla="*/ 179245 h 179245"/>
                    <a:gd name="connsiteX9" fmla="*/ 30874 w 564792"/>
                    <a:gd name="connsiteY9" fmla="*/ 148371 h 179245"/>
                    <a:gd name="connsiteX10" fmla="*/ 533850 w 564792"/>
                    <a:gd name="connsiteY10" fmla="*/ 148371 h 179245"/>
                    <a:gd name="connsiteX11" fmla="*/ 533850 w 564792"/>
                    <a:gd name="connsiteY11" fmla="*/ 30942 h 179245"/>
                    <a:gd name="connsiteX12" fmla="*/ 30874 w 564792"/>
                    <a:gd name="connsiteY12" fmla="*/ 30942 h 179245"/>
                    <a:gd name="connsiteX13" fmla="*/ 30874 w 564792"/>
                    <a:gd name="connsiteY13" fmla="*/ 148371 h 17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4792" h="179245">
                      <a:moveTo>
                        <a:pt x="549321" y="179245"/>
                      </a:moveTo>
                      <a:lnTo>
                        <a:pt x="15471" y="179245"/>
                      </a:lnTo>
                      <a:cubicBezTo>
                        <a:pt x="6951" y="179245"/>
                        <a:pt x="0" y="172293"/>
                        <a:pt x="0" y="163774"/>
                      </a:cubicBezTo>
                      <a:lnTo>
                        <a:pt x="0" y="15471"/>
                      </a:lnTo>
                      <a:cubicBezTo>
                        <a:pt x="0" y="6952"/>
                        <a:pt x="6951" y="0"/>
                        <a:pt x="15471" y="0"/>
                      </a:cubicBezTo>
                      <a:lnTo>
                        <a:pt x="549321" y="0"/>
                      </a:lnTo>
                      <a:cubicBezTo>
                        <a:pt x="557841" y="0"/>
                        <a:pt x="564793" y="6952"/>
                        <a:pt x="564793" y="15471"/>
                      </a:cubicBezTo>
                      <a:lnTo>
                        <a:pt x="564793" y="163774"/>
                      </a:lnTo>
                      <a:cubicBezTo>
                        <a:pt x="564793" y="172293"/>
                        <a:pt x="557841" y="179245"/>
                        <a:pt x="549321" y="179245"/>
                      </a:cubicBezTo>
                      <a:close/>
                      <a:moveTo>
                        <a:pt x="30874" y="148371"/>
                      </a:moveTo>
                      <a:lnTo>
                        <a:pt x="533850" y="148371"/>
                      </a:lnTo>
                      <a:lnTo>
                        <a:pt x="533850" y="30942"/>
                      </a:lnTo>
                      <a:lnTo>
                        <a:pt x="30874" y="30942"/>
                      </a:lnTo>
                      <a:lnTo>
                        <a:pt x="30874" y="148371"/>
                      </a:lnTo>
                      <a:close/>
                    </a:path>
                  </a:pathLst>
                </a:custGeom>
                <a:solidFill>
                  <a:srgbClr val="121212"/>
                </a:solidFill>
                <a:ln w="0" cap="flat">
                  <a:noFill/>
                  <a:prstDash val="solid"/>
                  <a:miter/>
                </a:ln>
              </p:spPr>
              <p:txBody>
                <a:bodyPr rtlCol="0" anchor="ctr"/>
                <a:lstStyle/>
                <a:p>
                  <a:endParaRPr lang="en-US">
                    <a:latin typeface="+mn-lt"/>
                  </a:endParaRPr>
                </a:p>
              </p:txBody>
            </p:sp>
            <p:sp>
              <p:nvSpPr>
                <p:cNvPr id="35" name="Freeform: Shape 34">
                  <a:extLst>
                    <a:ext uri="{FF2B5EF4-FFF2-40B4-BE49-F238E27FC236}">
                      <a16:creationId xmlns:a16="http://schemas.microsoft.com/office/drawing/2014/main" id="{B2469B3E-2538-4747-94A9-BE7E95F4F040}"/>
                    </a:ext>
                  </a:extLst>
                </p:cNvPr>
                <p:cNvSpPr>
                  <a:spLocks noGrp="1" noRot="1" noMove="1" noResize="1" noEditPoints="1" noAdjustHandles="1" noChangeArrowheads="1" noChangeShapeType="1"/>
                </p:cNvSpPr>
                <p:nvPr/>
              </p:nvSpPr>
              <p:spPr>
                <a:xfrm>
                  <a:off x="5557719" y="4725289"/>
                  <a:ext cx="1316258" cy="179245"/>
                </a:xfrm>
                <a:custGeom>
                  <a:avLst/>
                  <a:gdLst>
                    <a:gd name="connsiteX0" fmla="*/ 1251308 w 1316258"/>
                    <a:gd name="connsiteY0" fmla="*/ 179245 h 179245"/>
                    <a:gd name="connsiteX1" fmla="*/ 64882 w 1316258"/>
                    <a:gd name="connsiteY1" fmla="*/ 179245 h 179245"/>
                    <a:gd name="connsiteX2" fmla="*/ 0 w 1316258"/>
                    <a:gd name="connsiteY2" fmla="*/ 114362 h 179245"/>
                    <a:gd name="connsiteX3" fmla="*/ 0 w 1316258"/>
                    <a:gd name="connsiteY3" fmla="*/ 15471 h 179245"/>
                    <a:gd name="connsiteX4" fmla="*/ 15471 w 1316258"/>
                    <a:gd name="connsiteY4" fmla="*/ 0 h 179245"/>
                    <a:gd name="connsiteX5" fmla="*/ 1300788 w 1316258"/>
                    <a:gd name="connsiteY5" fmla="*/ 0 h 179245"/>
                    <a:gd name="connsiteX6" fmla="*/ 1316259 w 1316258"/>
                    <a:gd name="connsiteY6" fmla="*/ 15471 h 179245"/>
                    <a:gd name="connsiteX7" fmla="*/ 1316259 w 1316258"/>
                    <a:gd name="connsiteY7" fmla="*/ 114362 h 179245"/>
                    <a:gd name="connsiteX8" fmla="*/ 1251376 w 1316258"/>
                    <a:gd name="connsiteY8" fmla="*/ 179245 h 179245"/>
                    <a:gd name="connsiteX9" fmla="*/ 30874 w 1316258"/>
                    <a:gd name="connsiteY9" fmla="*/ 30942 h 179245"/>
                    <a:gd name="connsiteX10" fmla="*/ 30874 w 1316258"/>
                    <a:gd name="connsiteY10" fmla="*/ 114362 h 179245"/>
                    <a:gd name="connsiteX11" fmla="*/ 64882 w 1316258"/>
                    <a:gd name="connsiteY11" fmla="*/ 148371 h 179245"/>
                    <a:gd name="connsiteX12" fmla="*/ 1251308 w 1316258"/>
                    <a:gd name="connsiteY12" fmla="*/ 148371 h 179245"/>
                    <a:gd name="connsiteX13" fmla="*/ 1285317 w 1316258"/>
                    <a:gd name="connsiteY13" fmla="*/ 114362 h 179245"/>
                    <a:gd name="connsiteX14" fmla="*/ 1285317 w 1316258"/>
                    <a:gd name="connsiteY14" fmla="*/ 30942 h 179245"/>
                    <a:gd name="connsiteX15" fmla="*/ 30942 w 1316258"/>
                    <a:gd name="connsiteY15" fmla="*/ 30942 h 17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6258" h="179245">
                      <a:moveTo>
                        <a:pt x="1251308" y="179245"/>
                      </a:moveTo>
                      <a:lnTo>
                        <a:pt x="64882" y="179245"/>
                      </a:lnTo>
                      <a:cubicBezTo>
                        <a:pt x="29101" y="179245"/>
                        <a:pt x="0" y="150143"/>
                        <a:pt x="0" y="114362"/>
                      </a:cubicBezTo>
                      <a:lnTo>
                        <a:pt x="0" y="15471"/>
                      </a:lnTo>
                      <a:cubicBezTo>
                        <a:pt x="0" y="6952"/>
                        <a:pt x="6951" y="0"/>
                        <a:pt x="15471" y="0"/>
                      </a:cubicBezTo>
                      <a:lnTo>
                        <a:pt x="1300788" y="0"/>
                      </a:lnTo>
                      <a:cubicBezTo>
                        <a:pt x="1309307" y="0"/>
                        <a:pt x="1316259" y="6952"/>
                        <a:pt x="1316259" y="15471"/>
                      </a:cubicBezTo>
                      <a:lnTo>
                        <a:pt x="1316259" y="114362"/>
                      </a:lnTo>
                      <a:cubicBezTo>
                        <a:pt x="1316259" y="150143"/>
                        <a:pt x="1287157" y="179245"/>
                        <a:pt x="1251376" y="179245"/>
                      </a:cubicBezTo>
                      <a:close/>
                      <a:moveTo>
                        <a:pt x="30874" y="30942"/>
                      </a:moveTo>
                      <a:lnTo>
                        <a:pt x="30874" y="114362"/>
                      </a:lnTo>
                      <a:cubicBezTo>
                        <a:pt x="30874" y="133105"/>
                        <a:pt x="46140" y="148371"/>
                        <a:pt x="64882" y="148371"/>
                      </a:cubicBezTo>
                      <a:lnTo>
                        <a:pt x="1251308" y="148371"/>
                      </a:lnTo>
                      <a:cubicBezTo>
                        <a:pt x="1270050" y="148371"/>
                        <a:pt x="1285317" y="133105"/>
                        <a:pt x="1285317" y="114362"/>
                      </a:cubicBezTo>
                      <a:lnTo>
                        <a:pt x="1285317" y="30942"/>
                      </a:lnTo>
                      <a:lnTo>
                        <a:pt x="30942" y="30942"/>
                      </a:lnTo>
                      <a:close/>
                    </a:path>
                  </a:pathLst>
                </a:custGeom>
                <a:solidFill>
                  <a:srgbClr val="121212"/>
                </a:solidFill>
                <a:ln w="0" cap="flat">
                  <a:noFill/>
                  <a:prstDash val="solid"/>
                  <a:miter/>
                </a:ln>
              </p:spPr>
              <p:txBody>
                <a:bodyPr rtlCol="0" anchor="ctr"/>
                <a:lstStyle/>
                <a:p>
                  <a:endParaRPr lang="en-US">
                    <a:latin typeface="+mn-lt"/>
                  </a:endParaRPr>
                </a:p>
              </p:txBody>
            </p:sp>
            <p:sp>
              <p:nvSpPr>
                <p:cNvPr id="36" name="Freeform: Shape 35">
                  <a:extLst>
                    <a:ext uri="{FF2B5EF4-FFF2-40B4-BE49-F238E27FC236}">
                      <a16:creationId xmlns:a16="http://schemas.microsoft.com/office/drawing/2014/main" id="{41F27DFF-C22E-4CC2-B12A-408369E18799}"/>
                    </a:ext>
                  </a:extLst>
                </p:cNvPr>
                <p:cNvSpPr>
                  <a:spLocks noGrp="1" noRot="1" noMove="1" noResize="1" noEditPoints="1" noAdjustHandles="1" noChangeArrowheads="1" noChangeShapeType="1"/>
                </p:cNvSpPr>
                <p:nvPr/>
              </p:nvSpPr>
              <p:spPr>
                <a:xfrm>
                  <a:off x="5557651" y="3934362"/>
                  <a:ext cx="1316122" cy="821869"/>
                </a:xfrm>
                <a:custGeom>
                  <a:avLst/>
                  <a:gdLst>
                    <a:gd name="connsiteX0" fmla="*/ 1300788 w 1316122"/>
                    <a:gd name="connsiteY0" fmla="*/ 821870 h 821869"/>
                    <a:gd name="connsiteX1" fmla="*/ 15471 w 1316122"/>
                    <a:gd name="connsiteY1" fmla="*/ 821870 h 821869"/>
                    <a:gd name="connsiteX2" fmla="*/ 0 w 1316122"/>
                    <a:gd name="connsiteY2" fmla="*/ 806399 h 821869"/>
                    <a:gd name="connsiteX3" fmla="*/ 0 w 1316122"/>
                    <a:gd name="connsiteY3" fmla="*/ 64883 h 821869"/>
                    <a:gd name="connsiteX4" fmla="*/ 64883 w 1316122"/>
                    <a:gd name="connsiteY4" fmla="*/ 0 h 821869"/>
                    <a:gd name="connsiteX5" fmla="*/ 237926 w 1316122"/>
                    <a:gd name="connsiteY5" fmla="*/ 0 h 821869"/>
                    <a:gd name="connsiteX6" fmla="*/ 253397 w 1316122"/>
                    <a:gd name="connsiteY6" fmla="*/ 15471 h 821869"/>
                    <a:gd name="connsiteX7" fmla="*/ 237926 w 1316122"/>
                    <a:gd name="connsiteY7" fmla="*/ 30942 h 821869"/>
                    <a:gd name="connsiteX8" fmla="*/ 64883 w 1316122"/>
                    <a:gd name="connsiteY8" fmla="*/ 30942 h 821869"/>
                    <a:gd name="connsiteX9" fmla="*/ 30874 w 1316122"/>
                    <a:gd name="connsiteY9" fmla="*/ 64951 h 821869"/>
                    <a:gd name="connsiteX10" fmla="*/ 30874 w 1316122"/>
                    <a:gd name="connsiteY10" fmla="*/ 790996 h 821869"/>
                    <a:gd name="connsiteX11" fmla="*/ 1285249 w 1316122"/>
                    <a:gd name="connsiteY11" fmla="*/ 790996 h 821869"/>
                    <a:gd name="connsiteX12" fmla="*/ 1285249 w 1316122"/>
                    <a:gd name="connsiteY12" fmla="*/ 64951 h 821869"/>
                    <a:gd name="connsiteX13" fmla="*/ 1251240 w 1316122"/>
                    <a:gd name="connsiteY13" fmla="*/ 30942 h 821869"/>
                    <a:gd name="connsiteX14" fmla="*/ 1078197 w 1316122"/>
                    <a:gd name="connsiteY14" fmla="*/ 30942 h 821869"/>
                    <a:gd name="connsiteX15" fmla="*/ 1062726 w 1316122"/>
                    <a:gd name="connsiteY15" fmla="*/ 15471 h 821869"/>
                    <a:gd name="connsiteX16" fmla="*/ 1078197 w 1316122"/>
                    <a:gd name="connsiteY16" fmla="*/ 0 h 821869"/>
                    <a:gd name="connsiteX17" fmla="*/ 1251240 w 1316122"/>
                    <a:gd name="connsiteY17" fmla="*/ 0 h 821869"/>
                    <a:gd name="connsiteX18" fmla="*/ 1316123 w 1316122"/>
                    <a:gd name="connsiteY18" fmla="*/ 64883 h 821869"/>
                    <a:gd name="connsiteX19" fmla="*/ 1316123 w 1316122"/>
                    <a:gd name="connsiteY19" fmla="*/ 806399 h 821869"/>
                    <a:gd name="connsiteX20" fmla="*/ 1300651 w 1316122"/>
                    <a:gd name="connsiteY20" fmla="*/ 821870 h 82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16122" h="821869">
                      <a:moveTo>
                        <a:pt x="1300788" y="821870"/>
                      </a:moveTo>
                      <a:lnTo>
                        <a:pt x="15471" y="821870"/>
                      </a:lnTo>
                      <a:cubicBezTo>
                        <a:pt x="6952" y="821870"/>
                        <a:pt x="0" y="814918"/>
                        <a:pt x="0" y="806399"/>
                      </a:cubicBezTo>
                      <a:lnTo>
                        <a:pt x="0" y="64883"/>
                      </a:lnTo>
                      <a:cubicBezTo>
                        <a:pt x="0" y="29102"/>
                        <a:pt x="29102" y="0"/>
                        <a:pt x="64883" y="0"/>
                      </a:cubicBezTo>
                      <a:lnTo>
                        <a:pt x="237926" y="0"/>
                      </a:lnTo>
                      <a:cubicBezTo>
                        <a:pt x="246445" y="0"/>
                        <a:pt x="253397" y="6952"/>
                        <a:pt x="253397" y="15471"/>
                      </a:cubicBezTo>
                      <a:cubicBezTo>
                        <a:pt x="253397" y="23990"/>
                        <a:pt x="246445" y="30942"/>
                        <a:pt x="237926" y="30942"/>
                      </a:cubicBezTo>
                      <a:lnTo>
                        <a:pt x="64883" y="30942"/>
                      </a:lnTo>
                      <a:cubicBezTo>
                        <a:pt x="46140" y="30942"/>
                        <a:pt x="30874" y="46208"/>
                        <a:pt x="30874" y="64951"/>
                      </a:cubicBezTo>
                      <a:lnTo>
                        <a:pt x="30874" y="790996"/>
                      </a:lnTo>
                      <a:lnTo>
                        <a:pt x="1285249" y="790996"/>
                      </a:lnTo>
                      <a:lnTo>
                        <a:pt x="1285249" y="64951"/>
                      </a:lnTo>
                      <a:cubicBezTo>
                        <a:pt x="1285249" y="46208"/>
                        <a:pt x="1269982" y="30942"/>
                        <a:pt x="1251240" y="30942"/>
                      </a:cubicBezTo>
                      <a:lnTo>
                        <a:pt x="1078197" y="30942"/>
                      </a:lnTo>
                      <a:cubicBezTo>
                        <a:pt x="1069678" y="30942"/>
                        <a:pt x="1062726" y="23990"/>
                        <a:pt x="1062726" y="15471"/>
                      </a:cubicBezTo>
                      <a:cubicBezTo>
                        <a:pt x="1062726" y="6952"/>
                        <a:pt x="1069678" y="0"/>
                        <a:pt x="1078197" y="0"/>
                      </a:cubicBezTo>
                      <a:lnTo>
                        <a:pt x="1251240" y="0"/>
                      </a:lnTo>
                      <a:cubicBezTo>
                        <a:pt x="1287021" y="0"/>
                        <a:pt x="1316123" y="29102"/>
                        <a:pt x="1316123" y="64883"/>
                      </a:cubicBezTo>
                      <a:lnTo>
                        <a:pt x="1316123" y="806399"/>
                      </a:lnTo>
                      <a:cubicBezTo>
                        <a:pt x="1316123" y="814918"/>
                        <a:pt x="1309171" y="821870"/>
                        <a:pt x="1300651" y="821870"/>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37" name="Freeform: Shape 36">
                  <a:extLst>
                    <a:ext uri="{FF2B5EF4-FFF2-40B4-BE49-F238E27FC236}">
                      <a16:creationId xmlns:a16="http://schemas.microsoft.com/office/drawing/2014/main" id="{94357917-76A4-48F3-B5EF-AC3331BC4793}"/>
                    </a:ext>
                  </a:extLst>
                </p:cNvPr>
                <p:cNvSpPr>
                  <a:spLocks noGrp="1" noRot="1" noMove="1" noResize="1" noEditPoints="1" noAdjustHandles="1" noChangeArrowheads="1" noChangeShapeType="1"/>
                </p:cNvSpPr>
                <p:nvPr/>
              </p:nvSpPr>
              <p:spPr>
                <a:xfrm>
                  <a:off x="5804913" y="5021895"/>
                  <a:ext cx="821869" cy="30942"/>
                </a:xfrm>
                <a:custGeom>
                  <a:avLst/>
                  <a:gdLst>
                    <a:gd name="connsiteX0" fmla="*/ 806399 w 821869"/>
                    <a:gd name="connsiteY0" fmla="*/ 30942 h 30942"/>
                    <a:gd name="connsiteX1" fmla="*/ 15471 w 821869"/>
                    <a:gd name="connsiteY1" fmla="*/ 30942 h 30942"/>
                    <a:gd name="connsiteX2" fmla="*/ 0 w 821869"/>
                    <a:gd name="connsiteY2" fmla="*/ 15471 h 30942"/>
                    <a:gd name="connsiteX3" fmla="*/ 15471 w 821869"/>
                    <a:gd name="connsiteY3" fmla="*/ 0 h 30942"/>
                    <a:gd name="connsiteX4" fmla="*/ 806399 w 821869"/>
                    <a:gd name="connsiteY4" fmla="*/ 0 h 30942"/>
                    <a:gd name="connsiteX5" fmla="*/ 821870 w 821869"/>
                    <a:gd name="connsiteY5" fmla="*/ 15471 h 30942"/>
                    <a:gd name="connsiteX6" fmla="*/ 806399 w 821869"/>
                    <a:gd name="connsiteY6" fmla="*/ 30942 h 3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1869" h="30942">
                      <a:moveTo>
                        <a:pt x="806399" y="30942"/>
                      </a:moveTo>
                      <a:lnTo>
                        <a:pt x="15471" y="30942"/>
                      </a:lnTo>
                      <a:cubicBezTo>
                        <a:pt x="6952" y="30942"/>
                        <a:pt x="0" y="23990"/>
                        <a:pt x="0" y="15471"/>
                      </a:cubicBezTo>
                      <a:cubicBezTo>
                        <a:pt x="0" y="6952"/>
                        <a:pt x="6952" y="0"/>
                        <a:pt x="15471" y="0"/>
                      </a:cubicBezTo>
                      <a:lnTo>
                        <a:pt x="806399" y="0"/>
                      </a:lnTo>
                      <a:cubicBezTo>
                        <a:pt x="814918" y="0"/>
                        <a:pt x="821870" y="6952"/>
                        <a:pt x="821870" y="15471"/>
                      </a:cubicBezTo>
                      <a:cubicBezTo>
                        <a:pt x="821870" y="23990"/>
                        <a:pt x="814918" y="30942"/>
                        <a:pt x="806399" y="30942"/>
                      </a:cubicBezTo>
                      <a:close/>
                    </a:path>
                  </a:pathLst>
                </a:custGeom>
                <a:solidFill>
                  <a:srgbClr val="121212"/>
                </a:solidFill>
                <a:ln w="0" cap="flat">
                  <a:noFill/>
                  <a:prstDash val="solid"/>
                  <a:miter/>
                </a:ln>
              </p:spPr>
              <p:txBody>
                <a:bodyPr rtlCol="0" anchor="ctr"/>
                <a:lstStyle/>
                <a:p>
                  <a:endParaRPr lang="en-US">
                    <a:latin typeface="+mn-lt"/>
                  </a:endParaRPr>
                </a:p>
              </p:txBody>
            </p:sp>
          </p:grpSp>
          <p:grpSp>
            <p:nvGrpSpPr>
              <p:cNvPr id="28" name="Graphic 5">
                <a:extLst>
                  <a:ext uri="{FF2B5EF4-FFF2-40B4-BE49-F238E27FC236}">
                    <a16:creationId xmlns:a16="http://schemas.microsoft.com/office/drawing/2014/main" id="{55C158ED-84DC-4F7A-855B-56BEC4FD53F1}"/>
                  </a:ext>
                </a:extLst>
              </p:cNvPr>
              <p:cNvGrpSpPr>
                <a:grpSpLocks noGrp="1" noUngrp="1" noRot="1" noMove="1" noResize="1"/>
              </p:cNvGrpSpPr>
              <p:nvPr/>
            </p:nvGrpSpPr>
            <p:grpSpPr>
              <a:xfrm>
                <a:off x="5780106" y="3736647"/>
                <a:ext cx="871280" cy="1019584"/>
                <a:chOff x="5780106" y="3736647"/>
                <a:chExt cx="871280" cy="1019584"/>
              </a:xfrm>
              <a:solidFill>
                <a:srgbClr val="121212"/>
              </a:solidFill>
            </p:grpSpPr>
            <p:sp>
              <p:nvSpPr>
                <p:cNvPr id="29" name="Freeform: Shape 28">
                  <a:extLst>
                    <a:ext uri="{FF2B5EF4-FFF2-40B4-BE49-F238E27FC236}">
                      <a16:creationId xmlns:a16="http://schemas.microsoft.com/office/drawing/2014/main" id="{6C7DBFA8-0D29-41FC-A919-40A8EB11675F}"/>
                    </a:ext>
                  </a:extLst>
                </p:cNvPr>
                <p:cNvSpPr>
                  <a:spLocks noGrp="1" noRot="1" noMove="1" noResize="1" noEditPoints="1" noAdjustHandles="1" noChangeArrowheads="1" noChangeShapeType="1"/>
                </p:cNvSpPr>
                <p:nvPr/>
              </p:nvSpPr>
              <p:spPr>
                <a:xfrm>
                  <a:off x="5780106" y="3736647"/>
                  <a:ext cx="871280" cy="1019584"/>
                </a:xfrm>
                <a:custGeom>
                  <a:avLst/>
                  <a:gdLst>
                    <a:gd name="connsiteX0" fmla="*/ 855878 w 871280"/>
                    <a:gd name="connsiteY0" fmla="*/ 1019584 h 1019584"/>
                    <a:gd name="connsiteX1" fmla="*/ 15471 w 871280"/>
                    <a:gd name="connsiteY1" fmla="*/ 1019584 h 1019584"/>
                    <a:gd name="connsiteX2" fmla="*/ 0 w 871280"/>
                    <a:gd name="connsiteY2" fmla="*/ 1004113 h 1019584"/>
                    <a:gd name="connsiteX3" fmla="*/ 0 w 871280"/>
                    <a:gd name="connsiteY3" fmla="*/ 64883 h 1019584"/>
                    <a:gd name="connsiteX4" fmla="*/ 64882 w 871280"/>
                    <a:gd name="connsiteY4" fmla="*/ 0 h 1019584"/>
                    <a:gd name="connsiteX5" fmla="*/ 806398 w 871280"/>
                    <a:gd name="connsiteY5" fmla="*/ 0 h 1019584"/>
                    <a:gd name="connsiteX6" fmla="*/ 871281 w 871280"/>
                    <a:gd name="connsiteY6" fmla="*/ 64883 h 1019584"/>
                    <a:gd name="connsiteX7" fmla="*/ 871281 w 871280"/>
                    <a:gd name="connsiteY7" fmla="*/ 1004113 h 1019584"/>
                    <a:gd name="connsiteX8" fmla="*/ 855810 w 871280"/>
                    <a:gd name="connsiteY8" fmla="*/ 1019584 h 1019584"/>
                    <a:gd name="connsiteX9" fmla="*/ 30942 w 871280"/>
                    <a:gd name="connsiteY9" fmla="*/ 988710 h 1019584"/>
                    <a:gd name="connsiteX10" fmla="*/ 840407 w 871280"/>
                    <a:gd name="connsiteY10" fmla="*/ 988710 h 1019584"/>
                    <a:gd name="connsiteX11" fmla="*/ 840407 w 871280"/>
                    <a:gd name="connsiteY11" fmla="*/ 64883 h 1019584"/>
                    <a:gd name="connsiteX12" fmla="*/ 806398 w 871280"/>
                    <a:gd name="connsiteY12" fmla="*/ 30874 h 1019584"/>
                    <a:gd name="connsiteX13" fmla="*/ 64882 w 871280"/>
                    <a:gd name="connsiteY13" fmla="*/ 30874 h 1019584"/>
                    <a:gd name="connsiteX14" fmla="*/ 30874 w 871280"/>
                    <a:gd name="connsiteY14" fmla="*/ 64883 h 1019584"/>
                    <a:gd name="connsiteX15" fmla="*/ 30874 w 871280"/>
                    <a:gd name="connsiteY15" fmla="*/ 988710 h 101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1280" h="1019584">
                      <a:moveTo>
                        <a:pt x="855878" y="1019584"/>
                      </a:moveTo>
                      <a:lnTo>
                        <a:pt x="15471" y="1019584"/>
                      </a:lnTo>
                      <a:cubicBezTo>
                        <a:pt x="6951" y="1019584"/>
                        <a:pt x="0" y="1012633"/>
                        <a:pt x="0" y="1004113"/>
                      </a:cubicBezTo>
                      <a:lnTo>
                        <a:pt x="0" y="64883"/>
                      </a:lnTo>
                      <a:cubicBezTo>
                        <a:pt x="0" y="29102"/>
                        <a:pt x="29101" y="0"/>
                        <a:pt x="64882" y="0"/>
                      </a:cubicBezTo>
                      <a:lnTo>
                        <a:pt x="806398" y="0"/>
                      </a:lnTo>
                      <a:cubicBezTo>
                        <a:pt x="842179" y="0"/>
                        <a:pt x="871281" y="29102"/>
                        <a:pt x="871281" y="64883"/>
                      </a:cubicBezTo>
                      <a:lnTo>
                        <a:pt x="871281" y="1004113"/>
                      </a:lnTo>
                      <a:cubicBezTo>
                        <a:pt x="871281" y="1012633"/>
                        <a:pt x="864329" y="1019584"/>
                        <a:pt x="855810" y="1019584"/>
                      </a:cubicBezTo>
                      <a:close/>
                      <a:moveTo>
                        <a:pt x="30942" y="988710"/>
                      </a:moveTo>
                      <a:lnTo>
                        <a:pt x="840407" y="988710"/>
                      </a:lnTo>
                      <a:lnTo>
                        <a:pt x="840407" y="64883"/>
                      </a:lnTo>
                      <a:cubicBezTo>
                        <a:pt x="840407" y="46140"/>
                        <a:pt x="825141" y="30874"/>
                        <a:pt x="806398" y="30874"/>
                      </a:cubicBezTo>
                      <a:lnTo>
                        <a:pt x="64882" y="30874"/>
                      </a:lnTo>
                      <a:cubicBezTo>
                        <a:pt x="46140" y="30874"/>
                        <a:pt x="30874" y="46140"/>
                        <a:pt x="30874" y="64883"/>
                      </a:cubicBezTo>
                      <a:lnTo>
                        <a:pt x="30874" y="988710"/>
                      </a:lnTo>
                      <a:close/>
                    </a:path>
                  </a:pathLst>
                </a:custGeom>
                <a:solidFill>
                  <a:srgbClr val="121212"/>
                </a:solidFill>
                <a:ln w="0" cap="flat">
                  <a:noFill/>
                  <a:prstDash val="solid"/>
                  <a:miter/>
                </a:ln>
              </p:spPr>
              <p:txBody>
                <a:bodyPr rtlCol="0" anchor="ctr"/>
                <a:lstStyle/>
                <a:p>
                  <a:endParaRPr lang="en-US">
                    <a:latin typeface="+mn-lt"/>
                  </a:endParaRPr>
                </a:p>
              </p:txBody>
            </p:sp>
            <p:sp>
              <p:nvSpPr>
                <p:cNvPr id="30" name="Freeform: Shape 29">
                  <a:extLst>
                    <a:ext uri="{FF2B5EF4-FFF2-40B4-BE49-F238E27FC236}">
                      <a16:creationId xmlns:a16="http://schemas.microsoft.com/office/drawing/2014/main" id="{1500F4FC-D253-4936-A0BD-C2B3D77E8D9E}"/>
                    </a:ext>
                  </a:extLst>
                </p:cNvPr>
                <p:cNvSpPr>
                  <a:spLocks noGrp="1" noRot="1" noMove="1" noResize="1" noEditPoints="1" noAdjustHandles="1" noChangeArrowheads="1" noChangeShapeType="1"/>
                </p:cNvSpPr>
                <p:nvPr/>
              </p:nvSpPr>
              <p:spPr>
                <a:xfrm>
                  <a:off x="5866661" y="3934362"/>
                  <a:ext cx="698306" cy="30941"/>
                </a:xfrm>
                <a:custGeom>
                  <a:avLst/>
                  <a:gdLst>
                    <a:gd name="connsiteX0" fmla="*/ 682835 w 698306"/>
                    <a:gd name="connsiteY0" fmla="*/ 30942 h 30941"/>
                    <a:gd name="connsiteX1" fmla="*/ 15471 w 698306"/>
                    <a:gd name="connsiteY1" fmla="*/ 30942 h 30941"/>
                    <a:gd name="connsiteX2" fmla="*/ 0 w 698306"/>
                    <a:gd name="connsiteY2" fmla="*/ 15471 h 30941"/>
                    <a:gd name="connsiteX3" fmla="*/ 15471 w 698306"/>
                    <a:gd name="connsiteY3" fmla="*/ 0 h 30941"/>
                    <a:gd name="connsiteX4" fmla="*/ 682835 w 698306"/>
                    <a:gd name="connsiteY4" fmla="*/ 0 h 30941"/>
                    <a:gd name="connsiteX5" fmla="*/ 698306 w 698306"/>
                    <a:gd name="connsiteY5" fmla="*/ 15471 h 30941"/>
                    <a:gd name="connsiteX6" fmla="*/ 682835 w 698306"/>
                    <a:gd name="connsiteY6" fmla="*/ 30942 h 3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306" h="30941">
                      <a:moveTo>
                        <a:pt x="682835" y="30942"/>
                      </a:moveTo>
                      <a:lnTo>
                        <a:pt x="15471" y="30942"/>
                      </a:lnTo>
                      <a:cubicBezTo>
                        <a:pt x="6952" y="30942"/>
                        <a:pt x="0" y="23990"/>
                        <a:pt x="0" y="15471"/>
                      </a:cubicBezTo>
                      <a:cubicBezTo>
                        <a:pt x="0" y="6952"/>
                        <a:pt x="6952" y="0"/>
                        <a:pt x="15471" y="0"/>
                      </a:cubicBezTo>
                      <a:lnTo>
                        <a:pt x="682835" y="0"/>
                      </a:lnTo>
                      <a:cubicBezTo>
                        <a:pt x="691355" y="0"/>
                        <a:pt x="698306" y="6952"/>
                        <a:pt x="698306" y="15471"/>
                      </a:cubicBezTo>
                      <a:cubicBezTo>
                        <a:pt x="698306" y="23990"/>
                        <a:pt x="691355" y="30942"/>
                        <a:pt x="682835" y="30942"/>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31" name="Freeform: Shape 30">
                  <a:extLst>
                    <a:ext uri="{FF2B5EF4-FFF2-40B4-BE49-F238E27FC236}">
                      <a16:creationId xmlns:a16="http://schemas.microsoft.com/office/drawing/2014/main" id="{855C3787-2D74-4825-A9F9-A8B6794D9C26}"/>
                    </a:ext>
                  </a:extLst>
                </p:cNvPr>
                <p:cNvSpPr>
                  <a:spLocks noGrp="1" noRot="1" noMove="1" noResize="1" noEditPoints="1" noAdjustHandles="1" noChangeArrowheads="1" noChangeShapeType="1"/>
                </p:cNvSpPr>
                <p:nvPr/>
              </p:nvSpPr>
              <p:spPr>
                <a:xfrm>
                  <a:off x="5869728" y="3823475"/>
                  <a:ext cx="49479" cy="49479"/>
                </a:xfrm>
                <a:custGeom>
                  <a:avLst/>
                  <a:gdLst>
                    <a:gd name="connsiteX0" fmla="*/ 49480 w 49479"/>
                    <a:gd name="connsiteY0" fmla="*/ 24740 h 49479"/>
                    <a:gd name="connsiteX1" fmla="*/ 24740 w 49479"/>
                    <a:gd name="connsiteY1" fmla="*/ 49480 h 49479"/>
                    <a:gd name="connsiteX2" fmla="*/ 0 w 49479"/>
                    <a:gd name="connsiteY2" fmla="*/ 24740 h 49479"/>
                    <a:gd name="connsiteX3" fmla="*/ 24740 w 49479"/>
                    <a:gd name="connsiteY3" fmla="*/ 0 h 49479"/>
                    <a:gd name="connsiteX4" fmla="*/ 49480 w 49479"/>
                    <a:gd name="connsiteY4" fmla="*/ 24740 h 49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79" h="49479">
                      <a:moveTo>
                        <a:pt x="49480" y="24740"/>
                      </a:moveTo>
                      <a:cubicBezTo>
                        <a:pt x="49480" y="38403"/>
                        <a:pt x="38404" y="49480"/>
                        <a:pt x="24740" y="49480"/>
                      </a:cubicBezTo>
                      <a:cubicBezTo>
                        <a:pt x="11076" y="49480"/>
                        <a:pt x="0" y="38403"/>
                        <a:pt x="0" y="24740"/>
                      </a:cubicBezTo>
                      <a:cubicBezTo>
                        <a:pt x="0" y="11077"/>
                        <a:pt x="11076" y="0"/>
                        <a:pt x="24740" y="0"/>
                      </a:cubicBezTo>
                      <a:cubicBezTo>
                        <a:pt x="38404" y="0"/>
                        <a:pt x="49480" y="11077"/>
                        <a:pt x="49480" y="24740"/>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32" name="Freeform: Shape 31">
                  <a:extLst>
                    <a:ext uri="{FF2B5EF4-FFF2-40B4-BE49-F238E27FC236}">
                      <a16:creationId xmlns:a16="http://schemas.microsoft.com/office/drawing/2014/main" id="{73DD664D-3DBF-4FCB-A000-4A637D3C2934}"/>
                    </a:ext>
                  </a:extLst>
                </p:cNvPr>
                <p:cNvSpPr>
                  <a:spLocks noGrp="1" noRot="1" noMove="1" noResize="1" noEditPoints="1" noAdjustHandles="1" noChangeArrowheads="1" noChangeShapeType="1"/>
                </p:cNvSpPr>
                <p:nvPr/>
              </p:nvSpPr>
              <p:spPr>
                <a:xfrm>
                  <a:off x="5968620" y="3823475"/>
                  <a:ext cx="49479" cy="49479"/>
                </a:xfrm>
                <a:custGeom>
                  <a:avLst/>
                  <a:gdLst>
                    <a:gd name="connsiteX0" fmla="*/ 49480 w 49479"/>
                    <a:gd name="connsiteY0" fmla="*/ 24740 h 49479"/>
                    <a:gd name="connsiteX1" fmla="*/ 24740 w 49479"/>
                    <a:gd name="connsiteY1" fmla="*/ 49480 h 49479"/>
                    <a:gd name="connsiteX2" fmla="*/ 0 w 49479"/>
                    <a:gd name="connsiteY2" fmla="*/ 24740 h 49479"/>
                    <a:gd name="connsiteX3" fmla="*/ 24740 w 49479"/>
                    <a:gd name="connsiteY3" fmla="*/ 0 h 49479"/>
                    <a:gd name="connsiteX4" fmla="*/ 49480 w 49479"/>
                    <a:gd name="connsiteY4" fmla="*/ 24740 h 49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79" h="49479">
                      <a:moveTo>
                        <a:pt x="49480" y="24740"/>
                      </a:moveTo>
                      <a:cubicBezTo>
                        <a:pt x="49480" y="38403"/>
                        <a:pt x="38404" y="49480"/>
                        <a:pt x="24740" y="49480"/>
                      </a:cubicBezTo>
                      <a:cubicBezTo>
                        <a:pt x="11076" y="49480"/>
                        <a:pt x="0" y="38403"/>
                        <a:pt x="0" y="24740"/>
                      </a:cubicBezTo>
                      <a:cubicBezTo>
                        <a:pt x="0" y="11077"/>
                        <a:pt x="11076" y="0"/>
                        <a:pt x="24740" y="0"/>
                      </a:cubicBezTo>
                      <a:cubicBezTo>
                        <a:pt x="38404" y="0"/>
                        <a:pt x="49480" y="11077"/>
                        <a:pt x="49480" y="24740"/>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33" name="Freeform: Shape 32">
                  <a:extLst>
                    <a:ext uri="{FF2B5EF4-FFF2-40B4-BE49-F238E27FC236}">
                      <a16:creationId xmlns:a16="http://schemas.microsoft.com/office/drawing/2014/main" id="{29B981B9-7F51-4E40-9B21-EA7528EC6AA7}"/>
                    </a:ext>
                  </a:extLst>
                </p:cNvPr>
                <p:cNvSpPr>
                  <a:spLocks noGrp="1" noRot="1" noMove="1" noResize="1" noEditPoints="1" noAdjustHandles="1" noChangeArrowheads="1" noChangeShapeType="1"/>
                </p:cNvSpPr>
                <p:nvPr/>
              </p:nvSpPr>
              <p:spPr>
                <a:xfrm>
                  <a:off x="6067511" y="3823475"/>
                  <a:ext cx="49479" cy="49479"/>
                </a:xfrm>
                <a:custGeom>
                  <a:avLst/>
                  <a:gdLst>
                    <a:gd name="connsiteX0" fmla="*/ 49480 w 49479"/>
                    <a:gd name="connsiteY0" fmla="*/ 24740 h 49479"/>
                    <a:gd name="connsiteX1" fmla="*/ 24740 w 49479"/>
                    <a:gd name="connsiteY1" fmla="*/ 49480 h 49479"/>
                    <a:gd name="connsiteX2" fmla="*/ 0 w 49479"/>
                    <a:gd name="connsiteY2" fmla="*/ 24740 h 49479"/>
                    <a:gd name="connsiteX3" fmla="*/ 24740 w 49479"/>
                    <a:gd name="connsiteY3" fmla="*/ 0 h 49479"/>
                    <a:gd name="connsiteX4" fmla="*/ 49480 w 49479"/>
                    <a:gd name="connsiteY4" fmla="*/ 24740 h 49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79" h="49479">
                      <a:moveTo>
                        <a:pt x="49480" y="24740"/>
                      </a:moveTo>
                      <a:cubicBezTo>
                        <a:pt x="49480" y="38403"/>
                        <a:pt x="38404" y="49480"/>
                        <a:pt x="24740" y="49480"/>
                      </a:cubicBezTo>
                      <a:cubicBezTo>
                        <a:pt x="11076" y="49480"/>
                        <a:pt x="0" y="38403"/>
                        <a:pt x="0" y="24740"/>
                      </a:cubicBezTo>
                      <a:cubicBezTo>
                        <a:pt x="0" y="11077"/>
                        <a:pt x="11076" y="0"/>
                        <a:pt x="24740" y="0"/>
                      </a:cubicBezTo>
                      <a:cubicBezTo>
                        <a:pt x="38404" y="0"/>
                        <a:pt x="49480" y="11077"/>
                        <a:pt x="49480" y="24740"/>
                      </a:cubicBezTo>
                      <a:close/>
                    </a:path>
                  </a:pathLst>
                </a:custGeom>
                <a:solidFill>
                  <a:srgbClr val="121212"/>
                </a:solidFill>
                <a:ln w="0" cap="flat">
                  <a:noFill/>
                  <a:prstDash val="solid"/>
                  <a:miter/>
                </a:ln>
              </p:spPr>
              <p:txBody>
                <a:bodyPr rtlCol="0" anchor="ctr"/>
                <a:lstStyle/>
                <a:p>
                  <a:endParaRPr lang="en-US">
                    <a:latin typeface="+mn-lt"/>
                  </a:endParaRPr>
                </a:p>
              </p:txBody>
            </p:sp>
          </p:grpSp>
        </p:grpSp>
      </p:grpSp>
    </p:spTree>
    <p:custDataLst>
      <p:tags r:id="rId1"/>
    </p:custDataLst>
    <p:extLst>
      <p:ext uri="{BB962C8B-B14F-4D97-AF65-F5344CB8AC3E}">
        <p14:creationId xmlns:p14="http://schemas.microsoft.com/office/powerpoint/2010/main" val="3217857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B9D11-229E-7181-C7DE-FBB7E0C882A7}"/>
              </a:ext>
            </a:extLst>
          </p:cNvPr>
          <p:cNvSpPr>
            <a:spLocks noGrp="1" noRot="1" noMove="1" noResize="1" noEditPoints="1" noAdjustHandles="1" noChangeArrowheads="1" noChangeShapeType="1"/>
          </p:cNvSpPr>
          <p:nvPr>
            <p:ph type="title"/>
          </p:nvPr>
        </p:nvSpPr>
        <p:spPr/>
        <p:txBody>
          <a:bodyPr/>
          <a:lstStyle/>
          <a:p>
            <a:r>
              <a:rPr lang="en-GB"/>
              <a:t>Guides: Card Management</a:t>
            </a:r>
          </a:p>
        </p:txBody>
      </p:sp>
      <p:pic>
        <p:nvPicPr>
          <p:cNvPr id="3" name="Picture 2" descr="A screen shot of a contact reason&#10;&#10;AI-generated content may be incorrect.">
            <a:extLst>
              <a:ext uri="{FF2B5EF4-FFF2-40B4-BE49-F238E27FC236}">
                <a16:creationId xmlns:a16="http://schemas.microsoft.com/office/drawing/2014/main" id="{10D403CB-468B-0A00-48B7-BAC1A42E3B7E}"/>
              </a:ext>
            </a:extLst>
          </p:cNvPr>
          <p:cNvPicPr>
            <a:picLocks noGrp="1" noRot="1" noChangeAspect="1" noMove="1" noResize="1" noEditPoints="1" noAdjustHandles="1" noChangeArrowheads="1" noChangeShapeType="1" noCrop="1"/>
          </p:cNvPicPr>
          <p:nvPr/>
        </p:nvPicPr>
        <p:blipFill>
          <a:blip r:embed="rId4"/>
          <a:stretch>
            <a:fillRect/>
          </a:stretch>
        </p:blipFill>
        <p:spPr>
          <a:xfrm>
            <a:off x="4398593" y="1660515"/>
            <a:ext cx="4296966" cy="3086100"/>
          </a:xfrm>
          <a:prstGeom prst="rect">
            <a:avLst/>
          </a:prstGeom>
        </p:spPr>
      </p:pic>
      <p:pic>
        <p:nvPicPr>
          <p:cNvPr id="4" name="Picture 3" descr="A close-up of a card&#10;&#10;AI-generated content may be incorrect.">
            <a:extLst>
              <a:ext uri="{FF2B5EF4-FFF2-40B4-BE49-F238E27FC236}">
                <a16:creationId xmlns:a16="http://schemas.microsoft.com/office/drawing/2014/main" id="{17E33437-3468-A5E6-7CB7-CC71B248CDCF}"/>
              </a:ext>
            </a:extLst>
          </p:cNvPr>
          <p:cNvPicPr>
            <a:picLocks noGrp="1" noRot="1" noChangeAspect="1" noMove="1" noResize="1" noEditPoints="1" noAdjustHandles="1" noChangeArrowheads="1" noChangeShapeType="1" noCrop="1"/>
          </p:cNvPicPr>
          <p:nvPr/>
        </p:nvPicPr>
        <p:blipFill>
          <a:blip r:embed="rId5"/>
          <a:stretch>
            <a:fillRect/>
          </a:stretch>
        </p:blipFill>
        <p:spPr>
          <a:xfrm>
            <a:off x="449111" y="1093113"/>
            <a:ext cx="8247689" cy="387474"/>
          </a:xfrm>
          <a:prstGeom prst="rect">
            <a:avLst/>
          </a:prstGeom>
        </p:spPr>
      </p:pic>
      <p:sp>
        <p:nvSpPr>
          <p:cNvPr id="7" name="Text Placeholder 7">
            <a:extLst>
              <a:ext uri="{FF2B5EF4-FFF2-40B4-BE49-F238E27FC236}">
                <a16:creationId xmlns:a16="http://schemas.microsoft.com/office/drawing/2014/main" id="{B8B4071C-064A-09C5-130B-182CD08E367C}"/>
              </a:ext>
            </a:extLst>
          </p:cNvPr>
          <p:cNvSpPr txBox="1">
            <a:spLocks noGrp="1" noRot="1" noMove="1" noResize="1" noEditPoints="1" noAdjustHandles="1" noChangeArrowheads="1" noChangeShapeType="1"/>
          </p:cNvSpPr>
          <p:nvPr/>
        </p:nvSpPr>
        <p:spPr>
          <a:xfrm>
            <a:off x="252000" y="1740251"/>
            <a:ext cx="4146593" cy="3224149"/>
          </a:xfrm>
          <a:prstGeom prst="rect">
            <a:avLst/>
          </a:prstGeom>
        </p:spPr>
        <p:txBody>
          <a:bodyPr>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Font typeface="Inter" panose="020B0502030000000004" pitchFamily="34" charset="0"/>
              <a:buChar char="●"/>
              <a:defRPr sz="16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330200">
              <a:spcBef>
                <a:spcPts val="600"/>
              </a:spcBef>
              <a:spcAft>
                <a:spcPts val="600"/>
              </a:spcAft>
              <a:buClr>
                <a:schemeClr val="bg1"/>
              </a:buClr>
              <a:buSzPts val="1600"/>
            </a:pPr>
            <a:r>
              <a:rPr lang="en-US">
                <a:solidFill>
                  <a:schemeClr val="bg1"/>
                </a:solidFill>
              </a:rPr>
              <a:t>Troubleshoot all card-related inquiries with a single button.</a:t>
            </a:r>
          </a:p>
          <a:p>
            <a:pPr indent="-330200">
              <a:spcBef>
                <a:spcPts val="600"/>
              </a:spcBef>
              <a:spcAft>
                <a:spcPts val="600"/>
              </a:spcAft>
              <a:buClr>
                <a:schemeClr val="bg1"/>
              </a:buClr>
              <a:buSzPts val="1600"/>
            </a:pPr>
            <a:r>
              <a:rPr lang="en-US">
                <a:solidFill>
                  <a:schemeClr val="bg1"/>
                </a:solidFill>
              </a:rPr>
              <a:t>Select the card type and follow the guided workflow.</a:t>
            </a:r>
          </a:p>
          <a:p>
            <a:pPr indent="-330200">
              <a:spcBef>
                <a:spcPts val="600"/>
              </a:spcBef>
              <a:spcAft>
                <a:spcPts val="600"/>
              </a:spcAft>
              <a:buClr>
                <a:schemeClr val="bg1"/>
              </a:buClr>
              <a:buSzPts val="1600"/>
            </a:pPr>
            <a:r>
              <a:rPr lang="en-US">
                <a:solidFill>
                  <a:schemeClr val="bg1"/>
                </a:solidFill>
              </a:rPr>
              <a:t>Use dropdowns for specific card contact scenarios.</a:t>
            </a:r>
          </a:p>
        </p:txBody>
      </p:sp>
      <p:sp>
        <p:nvSpPr>
          <p:cNvPr id="9" name="Rectangle 8">
            <a:extLst>
              <a:ext uri="{FF2B5EF4-FFF2-40B4-BE49-F238E27FC236}">
                <a16:creationId xmlns:a16="http://schemas.microsoft.com/office/drawing/2014/main" id="{B4A6A1FA-6A20-BF34-2AE9-7CF9D67EF52D}"/>
              </a:ext>
            </a:extLst>
          </p:cNvPr>
          <p:cNvSpPr>
            <a:spLocks noGrp="1" noRot="1" noMove="1" noResize="1" noEditPoints="1" noAdjustHandles="1" noChangeArrowheads="1" noChangeShapeType="1"/>
          </p:cNvSpPr>
          <p:nvPr/>
        </p:nvSpPr>
        <p:spPr>
          <a:xfrm>
            <a:off x="482626" y="1139139"/>
            <a:ext cx="2016000" cy="324000"/>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ustDataLst>
      <p:tags r:id="rId1"/>
    </p:custDataLst>
    <p:extLst>
      <p:ext uri="{BB962C8B-B14F-4D97-AF65-F5344CB8AC3E}">
        <p14:creationId xmlns:p14="http://schemas.microsoft.com/office/powerpoint/2010/main" val="2299107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Shape 638"/>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D37DBC1-CA11-58F8-E5E5-C845C4DA07F9}"/>
              </a:ext>
            </a:extLst>
          </p:cNvPr>
          <p:cNvSpPr>
            <a:spLocks noGrp="1" noRot="1" noMove="1" noResize="1" noEditPoints="1" noAdjustHandles="1" noChangeArrowheads="1" noChangeShapeType="1"/>
          </p:cNvSpPr>
          <p:nvPr/>
        </p:nvSpPr>
        <p:spPr>
          <a:xfrm>
            <a:off x="624838" y="1446610"/>
            <a:ext cx="8031023" cy="3404580"/>
          </a:xfrm>
          <a:prstGeom prst="roundRect">
            <a:avLst>
              <a:gd name="adj" fmla="val 3485"/>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noProof="0"/>
          </a:p>
        </p:txBody>
      </p:sp>
      <p:sp>
        <p:nvSpPr>
          <p:cNvPr id="640" name="Google Shape;640;p93"/>
          <p:cNvSpPr txBox="1">
            <a:spLocks noGrp="1" noRot="1" noMove="1" noResize="1" noEditPoints="1" noAdjustHandles="1" noChangeArrowheads="1" noChangeShapeType="1"/>
          </p:cNvSpPr>
          <p:nvPr/>
        </p:nvSpPr>
        <p:spPr>
          <a:xfrm>
            <a:off x="252000" y="244125"/>
            <a:ext cx="7999800"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defRPr sz="3200" b="1">
                <a:solidFill>
                  <a:schemeClr val="bg1"/>
                </a:solidFill>
                <a:latin typeface="+mj-lt"/>
              </a:defRPr>
            </a:lvl1pPr>
          </a:lstStyle>
          <a:p>
            <a:r>
              <a:rPr lang="en">
                <a:sym typeface="Montserrat"/>
              </a:rPr>
              <a:t>Types of Card Management Guides</a:t>
            </a:r>
            <a:endParaRPr>
              <a:sym typeface="Montserrat"/>
            </a:endParaRPr>
          </a:p>
        </p:txBody>
      </p:sp>
      <p:sp>
        <p:nvSpPr>
          <p:cNvPr id="6" name="Rectangle: Rounded Corners 5">
            <a:extLst>
              <a:ext uri="{FF2B5EF4-FFF2-40B4-BE49-F238E27FC236}">
                <a16:creationId xmlns:a16="http://schemas.microsoft.com/office/drawing/2014/main" id="{C48ADA28-C375-37EE-5F89-658061F56BDB}"/>
              </a:ext>
            </a:extLst>
          </p:cNvPr>
          <p:cNvSpPr>
            <a:spLocks noGrp="1" noRot="1" noMove="1" noResize="1" noEditPoints="1" noAdjustHandles="1" noChangeArrowheads="1" noChangeShapeType="1"/>
          </p:cNvSpPr>
          <p:nvPr/>
        </p:nvSpPr>
        <p:spPr>
          <a:xfrm>
            <a:off x="2577209" y="1020187"/>
            <a:ext cx="1836000" cy="396000"/>
          </a:xfrm>
          <a:prstGeom prst="roundRect">
            <a:avLst>
              <a:gd name="adj" fmla="val 2039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ctr"/>
            <a:r>
              <a:rPr lang="en-US" b="1" kern="1200" noProof="0">
                <a:solidFill>
                  <a:srgbClr val="002F49"/>
                </a:solidFill>
                <a:ea typeface="Inter" panose="020B0502030000000004" pitchFamily="34" charset="0"/>
                <a:cs typeface="Roboto" panose="02000000000000000000" pitchFamily="2" charset="0"/>
              </a:rPr>
              <a:t>Type of Card</a:t>
            </a:r>
          </a:p>
        </p:txBody>
      </p:sp>
      <p:sp>
        <p:nvSpPr>
          <p:cNvPr id="7" name="Rectangle: Rounded Corners 6">
            <a:extLst>
              <a:ext uri="{FF2B5EF4-FFF2-40B4-BE49-F238E27FC236}">
                <a16:creationId xmlns:a16="http://schemas.microsoft.com/office/drawing/2014/main" id="{67FE34FD-AFC7-4F6E-07A7-7F2514D7547A}"/>
              </a:ext>
            </a:extLst>
          </p:cNvPr>
          <p:cNvSpPr>
            <a:spLocks noGrp="1" noRot="1" noMove="1" noResize="1" noEditPoints="1" noAdjustHandles="1" noChangeArrowheads="1" noChangeShapeType="1"/>
          </p:cNvSpPr>
          <p:nvPr/>
        </p:nvSpPr>
        <p:spPr>
          <a:xfrm>
            <a:off x="624839" y="1020187"/>
            <a:ext cx="1908000" cy="396000"/>
          </a:xfrm>
          <a:prstGeom prst="roundRect">
            <a:avLst>
              <a:gd name="adj" fmla="val 20399"/>
            </a:avLst>
          </a:prstGeom>
          <a:solidFill>
            <a:srgbClr val="002F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ctr"/>
            <a:r>
              <a:rPr lang="en-US" b="1" kern="1200" noProof="0">
                <a:solidFill>
                  <a:schemeClr val="bg1"/>
                </a:solidFill>
                <a:ea typeface="Inter" panose="020B0502030000000004" pitchFamily="34" charset="0"/>
                <a:cs typeface="Roboto" panose="02000000000000000000" pitchFamily="2" charset="0"/>
              </a:rPr>
              <a:t>Types of Card Contacts</a:t>
            </a:r>
          </a:p>
        </p:txBody>
      </p:sp>
      <p:sp>
        <p:nvSpPr>
          <p:cNvPr id="8" name="Rectangle: Rounded Corners 7">
            <a:extLst>
              <a:ext uri="{FF2B5EF4-FFF2-40B4-BE49-F238E27FC236}">
                <a16:creationId xmlns:a16="http://schemas.microsoft.com/office/drawing/2014/main" id="{80DAFF39-0C80-6C44-15F1-4F99C6D145FE}"/>
              </a:ext>
            </a:extLst>
          </p:cNvPr>
          <p:cNvSpPr>
            <a:spLocks noGrp="1" noRot="1" noMove="1" noResize="1" noEditPoints="1" noAdjustHandles="1" noChangeArrowheads="1" noChangeShapeType="1"/>
          </p:cNvSpPr>
          <p:nvPr/>
        </p:nvSpPr>
        <p:spPr>
          <a:xfrm>
            <a:off x="4457580" y="1020187"/>
            <a:ext cx="4212000" cy="396000"/>
          </a:xfrm>
          <a:prstGeom prst="roundRect">
            <a:avLst>
              <a:gd name="adj" fmla="val 20399"/>
            </a:avLst>
          </a:prstGeom>
          <a:solidFill>
            <a:srgbClr val="79C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ctr"/>
            <a:r>
              <a:rPr lang="en" sz="1400" b="1">
                <a:solidFill>
                  <a:schemeClr val="tx1"/>
                </a:solidFill>
                <a:latin typeface="Inter"/>
                <a:ea typeface="Inter"/>
                <a:cs typeface="Inter"/>
                <a:sym typeface="Inter"/>
              </a:rPr>
              <a:t>What do they mean? </a:t>
            </a:r>
            <a:endParaRPr lang="en-US" b="1" kern="1200" noProof="0">
              <a:solidFill>
                <a:srgbClr val="002F49"/>
              </a:solidFill>
              <a:ea typeface="Inter" panose="020B0502030000000004" pitchFamily="34" charset="0"/>
              <a:cs typeface="Roboto" panose="02000000000000000000" pitchFamily="2" charset="0"/>
            </a:endParaRPr>
          </a:p>
        </p:txBody>
      </p:sp>
      <p:graphicFrame>
        <p:nvGraphicFramePr>
          <p:cNvPr id="10" name="Table 9">
            <a:extLst>
              <a:ext uri="{FF2B5EF4-FFF2-40B4-BE49-F238E27FC236}">
                <a16:creationId xmlns:a16="http://schemas.microsoft.com/office/drawing/2014/main" id="{DC630878-4C9B-6CE4-2019-D84D259BBE73}"/>
              </a:ext>
            </a:extLst>
          </p:cNvPr>
          <p:cNvGraphicFramePr>
            <a:graphicFrameLocks/>
          </p:cNvGraphicFramePr>
          <p:nvPr>
            <p:extLst>
              <p:ext uri="{D42A27DB-BD31-4B8C-83A1-F6EECF244321}">
                <p14:modId xmlns:p14="http://schemas.microsoft.com/office/powerpoint/2010/main" val="1394358376"/>
              </p:ext>
            </p:extLst>
          </p:nvPr>
        </p:nvGraphicFramePr>
        <p:xfrm>
          <a:off x="624052" y="1467189"/>
          <a:ext cx="8031023" cy="3384001"/>
        </p:xfrm>
        <a:graphic>
          <a:graphicData uri="http://schemas.openxmlformats.org/drawingml/2006/table">
            <a:tbl>
              <a:tblPr>
                <a:tableStyleId>{5C22544A-7EE6-4342-B048-85BDC9FD1C3A}</a:tableStyleId>
              </a:tblPr>
              <a:tblGrid>
                <a:gridCol w="1983698">
                  <a:extLst>
                    <a:ext uri="{9D8B030D-6E8A-4147-A177-3AD203B41FA5}">
                      <a16:colId xmlns:a16="http://schemas.microsoft.com/office/drawing/2014/main" val="1167788142"/>
                    </a:ext>
                  </a:extLst>
                </a:gridCol>
                <a:gridCol w="1779952">
                  <a:extLst>
                    <a:ext uri="{9D8B030D-6E8A-4147-A177-3AD203B41FA5}">
                      <a16:colId xmlns:a16="http://schemas.microsoft.com/office/drawing/2014/main" val="3717278126"/>
                    </a:ext>
                  </a:extLst>
                </a:gridCol>
                <a:gridCol w="4267373">
                  <a:extLst>
                    <a:ext uri="{9D8B030D-6E8A-4147-A177-3AD203B41FA5}">
                      <a16:colId xmlns:a16="http://schemas.microsoft.com/office/drawing/2014/main" val="3151824079"/>
                    </a:ext>
                  </a:extLst>
                </a:gridCol>
              </a:tblGrid>
              <a:tr h="430821">
                <a:tc>
                  <a:txBody>
                    <a:bodyPr/>
                    <a:lstStyle/>
                    <a:p>
                      <a:pPr marL="0" algn="l" defTabSz="914400" rtl="0" eaLnBrk="1" fontAlgn="ctr" latinLnBrk="0" hangingPunct="1"/>
                      <a:r>
                        <a:rPr lang="en-US" sz="1200" b="0" i="0" u="none" strike="noStrike" kern="1200" noProof="0" dirty="0">
                          <a:solidFill>
                            <a:schemeClr val="bg1"/>
                          </a:solidFill>
                          <a:effectLst/>
                          <a:latin typeface="Inter" panose="020B0502030000000004" pitchFamily="34" charset="0"/>
                          <a:ea typeface="Inter" panose="020B0502030000000004" pitchFamily="34" charset="0"/>
                          <a:cs typeface="Roboto" panose="02000000000000000000" pitchFamily="2" charset="0"/>
                        </a:rPr>
                        <a:t>Card Activation</a:t>
                      </a:r>
                    </a:p>
                  </a:txBody>
                  <a:tcPr marL="180000" marR="7144" marT="7144" marB="0" anchor="ctr">
                    <a:lnL w="6350" cap="flat" cmpd="sng" algn="ctr">
                      <a:noFill/>
                      <a:prstDash val="solid"/>
                      <a:round/>
                      <a:headEnd type="none" w="med" len="med"/>
                      <a:tailEnd type="none" w="med" len="med"/>
                    </a:lnL>
                    <a:lnR w="12700" cap="flat" cmpd="sng" algn="ctr">
                      <a:solidFill>
                        <a:srgbClr val="5AC1FF"/>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defTabSz="914400" rtl="0" eaLnBrk="1" fontAlgn="ctr" latinLnBrk="0" hangingPunct="1"/>
                      <a:r>
                        <a:rPr lang="en-US" sz="1200" b="0" i="0" u="none" strike="noStrike" kern="1200" noProof="0" dirty="0">
                          <a:solidFill>
                            <a:schemeClr val="bg1"/>
                          </a:solidFill>
                          <a:effectLst/>
                          <a:latin typeface="Inter" panose="020B0502030000000004" pitchFamily="34" charset="0"/>
                          <a:ea typeface="Inter" panose="020B0502030000000004" pitchFamily="34" charset="0"/>
                          <a:cs typeface="Roboto" panose="02000000000000000000" pitchFamily="2" charset="0"/>
                        </a:rPr>
                        <a:t>Retail Card at MM </a:t>
                      </a:r>
                    </a:p>
                    <a:p>
                      <a:pPr marL="72000" algn="l" defTabSz="914400" rtl="0" eaLnBrk="1" fontAlgn="ctr" latinLnBrk="0" hangingPunct="1"/>
                      <a:r>
                        <a:rPr lang="en-US" sz="1200" b="0" i="0" u="none" strike="noStrike" kern="1200" noProof="0" dirty="0">
                          <a:solidFill>
                            <a:schemeClr val="bg1"/>
                          </a:solidFill>
                          <a:effectLst/>
                          <a:latin typeface="Inter" panose="020B0502030000000004" pitchFamily="34" charset="0"/>
                          <a:ea typeface="Inter" panose="020B0502030000000004" pitchFamily="34" charset="0"/>
                          <a:cs typeface="Roboto" panose="02000000000000000000" pitchFamily="2" charset="0"/>
                        </a:rPr>
                        <a:t>Debit Card</a:t>
                      </a:r>
                    </a:p>
                  </a:txBody>
                  <a:tcPr marL="7144" marR="7144" marT="7144" marB="0" anchor="ctr">
                    <a:lnL w="12700" cap="flat" cmpd="sng" algn="ctr">
                      <a:solidFill>
                        <a:srgbClr val="5AC1FF"/>
                      </a:solidFill>
                      <a:prstDash val="solid"/>
                      <a:round/>
                      <a:headEnd type="none" w="med" len="med"/>
                      <a:tailEnd type="none" w="med" len="med"/>
                    </a:lnL>
                    <a:lnR w="12700" cap="flat" cmpd="sng" algn="ctr">
                      <a:solidFill>
                        <a:srgbClr val="5AC1FF"/>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defTabSz="914400" rtl="0" eaLnBrk="1" fontAlgn="ctr" latinLnBrk="0" hangingPunct="1"/>
                      <a:r>
                        <a:rPr lang="en-US" sz="1200" b="0" i="0" u="none" strike="noStrike" kern="1200" noProof="0">
                          <a:solidFill>
                            <a:schemeClr val="bg1"/>
                          </a:solidFill>
                          <a:effectLst/>
                          <a:latin typeface="Inter" panose="020B0502030000000004" pitchFamily="34" charset="0"/>
                          <a:ea typeface="Inter" panose="020B0502030000000004" pitchFamily="34" charset="0"/>
                          <a:cs typeface="Roboto" panose="02000000000000000000" pitchFamily="2" charset="0"/>
                        </a:rPr>
                        <a:t>Assist customers in activating cards and setting/changing the pin.</a:t>
                      </a:r>
                    </a:p>
                  </a:txBody>
                  <a:tcPr marL="7144" marR="7144" marT="7144" marB="0" anchor="ctr">
                    <a:lnL w="12700" cap="flat" cmpd="sng" algn="ctr">
                      <a:solidFill>
                        <a:srgbClr val="5AC1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4143990"/>
                  </a:ext>
                </a:extLst>
              </a:tr>
              <a:tr h="566078">
                <a:tc>
                  <a:txBody>
                    <a:bodyPr/>
                    <a:lstStyle/>
                    <a:p>
                      <a:pPr algn="l" fontAlgn="t"/>
                      <a:r>
                        <a:rPr lang="en-US" sz="1200" u="none" strike="noStrike" kern="1200" noProof="0">
                          <a:solidFill>
                            <a:schemeClr val="bg1"/>
                          </a:solidFill>
                          <a:effectLst/>
                          <a:latin typeface="Inter" panose="020B0502030000000004" pitchFamily="34" charset="0"/>
                          <a:ea typeface="Inter" panose="020B0502030000000004" pitchFamily="34" charset="0"/>
                          <a:cs typeface="Roboto" panose="02000000000000000000" pitchFamily="2" charset="0"/>
                        </a:rPr>
                        <a:t>Card Shipment/Delivery</a:t>
                      </a:r>
                    </a:p>
                  </a:txBody>
                  <a:tcPr marL="180000" marR="7144" marT="7144" marB="0" anchor="ctr">
                    <a:lnL w="6350" cap="flat" cmpd="sng" algn="ctr">
                      <a:noFill/>
                      <a:prstDash val="solid"/>
                      <a:round/>
                      <a:headEnd type="none" w="med" len="med"/>
                      <a:tailEnd type="none" w="med" len="med"/>
                    </a:lnL>
                    <a:lnR w="12700" cap="flat" cmpd="sng" algn="ctr">
                      <a:solidFill>
                        <a:srgbClr val="5AC1FF"/>
                      </a:solidFill>
                      <a:prstDash val="solid"/>
                      <a:round/>
                      <a:headEnd type="none" w="med" len="med"/>
                      <a:tailEnd type="none" w="med" len="med"/>
                    </a:lnR>
                    <a:lnT w="12700" cap="flat" cmpd="sng" algn="ctr">
                      <a:solidFill>
                        <a:srgbClr val="5AC1FF"/>
                      </a:solidFill>
                      <a:prstDash val="solid"/>
                      <a:round/>
                      <a:headEnd type="none" w="med" len="med"/>
                      <a:tailEnd type="none" w="med" len="med"/>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fontAlgn="t"/>
                      <a:r>
                        <a:rPr lang="en-US" sz="1200" u="none" strike="noStrike" noProof="0" dirty="0">
                          <a:solidFill>
                            <a:schemeClr val="bg1"/>
                          </a:solidFill>
                          <a:effectLst/>
                          <a:latin typeface="Inter" panose="020B0502030000000004" pitchFamily="34" charset="0"/>
                          <a:ea typeface="Inter" panose="020B0502030000000004" pitchFamily="34" charset="0"/>
                          <a:cs typeface="Roboto" panose="02000000000000000000" pitchFamily="2" charset="0"/>
                        </a:rPr>
                        <a:t>MM Debit Card</a:t>
                      </a:r>
                    </a:p>
                  </a:txBody>
                  <a:tcPr marL="7144" marR="7144" marT="7144" marB="0" anchor="ctr">
                    <a:lnL w="12700" cap="flat" cmpd="sng" algn="ctr">
                      <a:solidFill>
                        <a:srgbClr val="5AC1FF"/>
                      </a:solidFill>
                      <a:prstDash val="solid"/>
                      <a:round/>
                      <a:headEnd type="none" w="med" len="med"/>
                      <a:tailEnd type="none" w="med" len="med"/>
                    </a:lnL>
                    <a:lnR w="12700" cap="flat" cmpd="sng" algn="ctr">
                      <a:solidFill>
                        <a:srgbClr val="5AC1FF"/>
                      </a:solidFill>
                      <a:prstDash val="solid"/>
                      <a:round/>
                      <a:headEnd type="none" w="med" len="med"/>
                      <a:tailEnd type="none" w="med" len="med"/>
                    </a:lnR>
                    <a:lnT w="12700" cap="flat" cmpd="sng" algn="ctr">
                      <a:solidFill>
                        <a:srgbClr val="5AC1FF"/>
                      </a:solidFill>
                      <a:prstDash val="solid"/>
                      <a:round/>
                      <a:headEnd type="none" w="med" len="med"/>
                      <a:tailEnd type="none" w="med" len="med"/>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fontAlgn="t"/>
                      <a:r>
                        <a:rPr lang="en-US" sz="1200" u="none" strike="noStrike" noProof="0">
                          <a:solidFill>
                            <a:schemeClr val="bg1"/>
                          </a:solidFill>
                          <a:effectLst/>
                          <a:latin typeface="Inter" panose="020B0502030000000004" pitchFamily="34" charset="0"/>
                          <a:ea typeface="Inter" panose="020B0502030000000004" pitchFamily="34" charset="0"/>
                          <a:cs typeface="Roboto" panose="02000000000000000000" pitchFamily="2" charset="0"/>
                        </a:rPr>
                        <a:t>Assist customers with the status of their card shipment and delivery, as well as updating their mailing address.</a:t>
                      </a:r>
                    </a:p>
                  </a:txBody>
                  <a:tcPr marL="7144" marR="7144" marT="7144" marB="0" anchor="ctr">
                    <a:lnL w="12700" cap="flat" cmpd="sng" algn="ctr">
                      <a:solidFill>
                        <a:srgbClr val="5AC1FF"/>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5AC1FF"/>
                      </a:solidFill>
                      <a:prstDash val="solid"/>
                      <a:round/>
                      <a:headEnd type="none" w="med" len="med"/>
                      <a:tailEnd type="none" w="med" len="med"/>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0852275"/>
                  </a:ext>
                </a:extLst>
              </a:tr>
              <a:tr h="430821">
                <a:tc>
                  <a:txBody>
                    <a:bodyPr/>
                    <a:lstStyle/>
                    <a:p>
                      <a:pPr algn="l" fontAlgn="t"/>
                      <a:r>
                        <a:rPr lang="en-US" sz="1200" u="none" strike="noStrike" kern="1200" noProof="0">
                          <a:solidFill>
                            <a:schemeClr val="bg1"/>
                          </a:solidFill>
                          <a:effectLst/>
                          <a:latin typeface="Inter" panose="020B0502030000000004" pitchFamily="34" charset="0"/>
                          <a:ea typeface="Inter" panose="020B0502030000000004" pitchFamily="34" charset="0"/>
                          <a:cs typeface="Roboto" panose="02000000000000000000" pitchFamily="2" charset="0"/>
                        </a:rPr>
                        <a:t>Declined Card Transaction</a:t>
                      </a:r>
                    </a:p>
                  </a:txBody>
                  <a:tcPr marL="180000" marR="7144" marT="7144" marB="0" anchor="ctr">
                    <a:lnL w="6350" cap="flat" cmpd="sng" algn="ctr">
                      <a:noFill/>
                      <a:prstDash val="solid"/>
                      <a:round/>
                      <a:headEnd type="none" w="med" len="med"/>
                      <a:tailEnd type="none" w="med" len="med"/>
                    </a:lnL>
                    <a:lnR w="12700" cap="flat" cmpd="sng" algn="ctr">
                      <a:solidFill>
                        <a:srgbClr val="5AC1FF"/>
                      </a:solidFill>
                      <a:prstDash val="solid"/>
                      <a:round/>
                      <a:headEnd type="none" w="med" len="med"/>
                      <a:tailEnd type="none" w="med" len="med"/>
                    </a:lnR>
                    <a:lnT w="12700" cap="flat" cmpd="sng" algn="ctr">
                      <a:solidFill>
                        <a:srgbClr val="5AC1FF"/>
                      </a:solidFill>
                      <a:prstDash val="solid"/>
                      <a:round/>
                      <a:headEnd type="none" w="med" len="med"/>
                      <a:tailEnd type="none" w="med" len="med"/>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fontAlgn="t"/>
                      <a:r>
                        <a:rPr lang="en-US" sz="1200" u="none" strike="noStrike" noProof="0">
                          <a:solidFill>
                            <a:schemeClr val="bg1"/>
                          </a:solidFill>
                          <a:effectLst/>
                          <a:latin typeface="Inter" panose="020B0502030000000004" pitchFamily="34" charset="0"/>
                          <a:ea typeface="Inter" panose="020B0502030000000004" pitchFamily="34" charset="0"/>
                          <a:cs typeface="Roboto" panose="02000000000000000000" pitchFamily="2" charset="0"/>
                        </a:rPr>
                        <a:t>Virtual, Physical, Retail, and Limited-use</a:t>
                      </a:r>
                    </a:p>
                  </a:txBody>
                  <a:tcPr marL="7144" marR="7144" marT="7144" marB="0" anchor="ctr">
                    <a:lnL w="12700" cap="flat" cmpd="sng" algn="ctr">
                      <a:solidFill>
                        <a:srgbClr val="5AC1FF"/>
                      </a:solidFill>
                      <a:prstDash val="solid"/>
                      <a:round/>
                      <a:headEnd type="none" w="med" len="med"/>
                      <a:tailEnd type="none" w="med" len="med"/>
                    </a:lnL>
                    <a:lnR w="12700" cap="flat" cmpd="sng" algn="ctr">
                      <a:solidFill>
                        <a:srgbClr val="5AC1FF"/>
                      </a:solidFill>
                      <a:prstDash val="solid"/>
                      <a:round/>
                      <a:headEnd type="none" w="med" len="med"/>
                      <a:tailEnd type="none" w="med" len="med"/>
                    </a:lnR>
                    <a:lnT w="12700" cap="flat" cmpd="sng" algn="ctr">
                      <a:solidFill>
                        <a:srgbClr val="5AC1FF"/>
                      </a:solidFill>
                      <a:prstDash val="solid"/>
                      <a:round/>
                      <a:headEnd type="none" w="med" len="med"/>
                      <a:tailEnd type="none" w="med" len="med"/>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fontAlgn="t"/>
                      <a:r>
                        <a:rPr lang="en-US" sz="1200" u="none" strike="noStrike" noProof="0">
                          <a:solidFill>
                            <a:schemeClr val="bg1"/>
                          </a:solidFill>
                          <a:effectLst/>
                          <a:latin typeface="Inter" panose="020B0502030000000004" pitchFamily="34" charset="0"/>
                          <a:ea typeface="Inter" panose="020B0502030000000004" pitchFamily="34" charset="0"/>
                          <a:cs typeface="Roboto" panose="02000000000000000000" pitchFamily="2" charset="0"/>
                        </a:rPr>
                        <a:t>Assist customers with reason for declined transactions.</a:t>
                      </a:r>
                    </a:p>
                  </a:txBody>
                  <a:tcPr marL="7144" marR="7144" marT="7144" marB="0" anchor="ctr">
                    <a:lnL w="12700" cap="flat" cmpd="sng" algn="ctr">
                      <a:solidFill>
                        <a:srgbClr val="5AC1FF"/>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5AC1FF"/>
                      </a:solidFill>
                      <a:prstDash val="solid"/>
                      <a:round/>
                      <a:headEnd type="none" w="med" len="med"/>
                      <a:tailEnd type="none" w="med" len="med"/>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321268"/>
                  </a:ext>
                </a:extLst>
              </a:tr>
              <a:tr h="630993">
                <a:tc>
                  <a:txBody>
                    <a:bodyPr/>
                    <a:lstStyle/>
                    <a:p>
                      <a:pPr algn="l" fontAlgn="t"/>
                      <a:r>
                        <a:rPr lang="en-US" sz="1200" u="none" strike="noStrike" kern="1200" noProof="0">
                          <a:solidFill>
                            <a:schemeClr val="bg1"/>
                          </a:solidFill>
                          <a:effectLst/>
                          <a:latin typeface="Inter" panose="020B0502030000000004" pitchFamily="34" charset="0"/>
                          <a:ea typeface="Inter" panose="020B0502030000000004" pitchFamily="34" charset="0"/>
                          <a:cs typeface="Roboto" panose="02000000000000000000" pitchFamily="2" charset="0"/>
                        </a:rPr>
                        <a:t>Expedite Card Shipment/Delivery</a:t>
                      </a:r>
                    </a:p>
                  </a:txBody>
                  <a:tcPr marL="180000" marR="7144" marT="7144" marB="0" anchor="ctr">
                    <a:lnL w="6350" cap="flat" cmpd="sng" algn="ctr">
                      <a:noFill/>
                      <a:prstDash val="solid"/>
                      <a:round/>
                      <a:headEnd type="none" w="med" len="med"/>
                      <a:tailEnd type="none" w="med" len="med"/>
                    </a:lnL>
                    <a:lnR w="12700" cap="flat" cmpd="sng" algn="ctr">
                      <a:solidFill>
                        <a:srgbClr val="5AC1FF"/>
                      </a:solidFill>
                      <a:prstDash val="solid"/>
                      <a:round/>
                      <a:headEnd type="none" w="med" len="med"/>
                      <a:tailEnd type="none" w="med" len="med"/>
                    </a:lnR>
                    <a:lnT w="12700" cap="flat" cmpd="sng" algn="ctr">
                      <a:solidFill>
                        <a:srgbClr val="5AC1FF"/>
                      </a:solidFill>
                      <a:prstDash val="solid"/>
                      <a:round/>
                      <a:headEnd type="none" w="med" len="med"/>
                      <a:tailEnd type="none" w="med" len="med"/>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fontAlgn="t"/>
                      <a:r>
                        <a:rPr lang="en-US" sz="1200" u="none" strike="noStrike" noProof="0" dirty="0">
                          <a:solidFill>
                            <a:schemeClr val="bg1"/>
                          </a:solidFill>
                          <a:effectLst/>
                          <a:latin typeface="Inter" panose="020B0502030000000004" pitchFamily="34" charset="0"/>
                          <a:ea typeface="Inter" panose="020B0502030000000004" pitchFamily="34" charset="0"/>
                          <a:cs typeface="Roboto" panose="02000000000000000000" pitchFamily="2" charset="0"/>
                        </a:rPr>
                        <a:t>MM Debit Card</a:t>
                      </a:r>
                    </a:p>
                  </a:txBody>
                  <a:tcPr marL="7144" marR="7144" marT="7144" marB="0" anchor="ctr">
                    <a:lnL w="12700" cap="flat" cmpd="sng" algn="ctr">
                      <a:solidFill>
                        <a:srgbClr val="5AC1FF"/>
                      </a:solidFill>
                      <a:prstDash val="solid"/>
                      <a:round/>
                      <a:headEnd type="none" w="med" len="med"/>
                      <a:tailEnd type="none" w="med" len="med"/>
                    </a:lnL>
                    <a:lnR w="12700" cap="flat" cmpd="sng" algn="ctr">
                      <a:solidFill>
                        <a:srgbClr val="5AC1FF"/>
                      </a:solidFill>
                      <a:prstDash val="solid"/>
                      <a:round/>
                      <a:headEnd type="none" w="med" len="med"/>
                      <a:tailEnd type="none" w="med" len="med"/>
                    </a:lnR>
                    <a:lnT w="12700" cap="flat" cmpd="sng" algn="ctr">
                      <a:solidFill>
                        <a:srgbClr val="5AC1FF"/>
                      </a:solidFill>
                      <a:prstDash val="solid"/>
                      <a:round/>
                      <a:headEnd type="none" w="med" len="med"/>
                      <a:tailEnd type="none" w="med" len="med"/>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fontAlgn="t"/>
                      <a:r>
                        <a:rPr lang="en-US" sz="1200" u="none" strike="noStrike" noProof="0">
                          <a:solidFill>
                            <a:schemeClr val="bg1"/>
                          </a:solidFill>
                          <a:effectLst/>
                          <a:latin typeface="Inter" panose="020B0502030000000004" pitchFamily="34" charset="0"/>
                          <a:ea typeface="Inter" panose="020B0502030000000004" pitchFamily="34" charset="0"/>
                          <a:cs typeface="Roboto" panose="02000000000000000000" pitchFamily="2" charset="0"/>
                        </a:rPr>
                        <a:t>Prioritize sending a physical card in 3-4 days to meet urgent customer needs, like missed card orders, upcoming travel, or no access to funds.</a:t>
                      </a:r>
                    </a:p>
                  </a:txBody>
                  <a:tcPr marL="7144" marR="7144" marT="7144" marB="0" anchor="ctr">
                    <a:lnL w="12700" cap="flat" cmpd="sng" algn="ctr">
                      <a:solidFill>
                        <a:srgbClr val="5AC1FF"/>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5AC1FF"/>
                      </a:solidFill>
                      <a:prstDash val="solid"/>
                      <a:round/>
                      <a:headEnd type="none" w="med" len="med"/>
                      <a:tailEnd type="none" w="med" len="med"/>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789511"/>
                  </a:ext>
                </a:extLst>
              </a:tr>
              <a:tr h="572942">
                <a:tc>
                  <a:txBody>
                    <a:bodyPr/>
                    <a:lstStyle/>
                    <a:p>
                      <a:pPr algn="l" fontAlgn="t"/>
                      <a:r>
                        <a:rPr lang="en-US" sz="1200" u="none" strike="noStrike" kern="1200" noProof="0">
                          <a:solidFill>
                            <a:schemeClr val="bg1"/>
                          </a:solidFill>
                          <a:effectLst/>
                          <a:latin typeface="Inter" panose="020B0502030000000004" pitchFamily="34" charset="0"/>
                          <a:ea typeface="Inter" panose="020B0502030000000004" pitchFamily="34" charset="0"/>
                          <a:cs typeface="Roboto" panose="02000000000000000000" pitchFamily="2" charset="0"/>
                        </a:rPr>
                        <a:t>Freeze or Block Card</a:t>
                      </a:r>
                    </a:p>
                  </a:txBody>
                  <a:tcPr marL="180000" marR="7144" marT="7144" marB="0" anchor="ctr">
                    <a:lnL w="6350" cap="flat" cmpd="sng" algn="ctr">
                      <a:noFill/>
                      <a:prstDash val="solid"/>
                      <a:round/>
                      <a:headEnd type="none" w="med" len="med"/>
                      <a:tailEnd type="none" w="med" len="med"/>
                    </a:lnL>
                    <a:lnR w="12700" cap="flat" cmpd="sng" algn="ctr">
                      <a:solidFill>
                        <a:srgbClr val="5AC1FF"/>
                      </a:solidFill>
                      <a:prstDash val="solid"/>
                      <a:round/>
                      <a:headEnd type="none" w="med" len="med"/>
                      <a:tailEnd type="none" w="med" len="med"/>
                    </a:lnR>
                    <a:lnT w="12700" cap="flat" cmpd="sng" algn="ctr">
                      <a:solidFill>
                        <a:srgbClr val="5AC1FF"/>
                      </a:solidFill>
                      <a:prstDash val="solid"/>
                      <a:round/>
                      <a:headEnd type="none" w="med" len="med"/>
                      <a:tailEnd type="none" w="med" len="med"/>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fontAlgn="t"/>
                      <a:r>
                        <a:rPr lang="en-US" sz="1200" u="none" strike="noStrike" noProof="0" dirty="0">
                          <a:solidFill>
                            <a:schemeClr val="bg1"/>
                          </a:solidFill>
                          <a:effectLst/>
                          <a:latin typeface="Inter" panose="020B0502030000000004" pitchFamily="34" charset="0"/>
                          <a:ea typeface="Inter" panose="020B0502030000000004" pitchFamily="34" charset="0"/>
                          <a:cs typeface="Roboto" panose="02000000000000000000" pitchFamily="2" charset="0"/>
                        </a:rPr>
                        <a:t>MM Debit Card</a:t>
                      </a:r>
                    </a:p>
                  </a:txBody>
                  <a:tcPr marL="7144" marR="7144" marT="7144" marB="0" anchor="ctr">
                    <a:lnL w="12700" cap="flat" cmpd="sng" algn="ctr">
                      <a:solidFill>
                        <a:srgbClr val="5AC1FF"/>
                      </a:solidFill>
                      <a:prstDash val="solid"/>
                      <a:round/>
                      <a:headEnd type="none" w="med" len="med"/>
                      <a:tailEnd type="none" w="med" len="med"/>
                    </a:lnL>
                    <a:lnR w="12700" cap="flat" cmpd="sng" algn="ctr">
                      <a:solidFill>
                        <a:srgbClr val="5AC1FF"/>
                      </a:solidFill>
                      <a:prstDash val="solid"/>
                      <a:round/>
                      <a:headEnd type="none" w="med" len="med"/>
                      <a:tailEnd type="none" w="med" len="med"/>
                    </a:lnR>
                    <a:lnT w="12700" cap="flat" cmpd="sng" algn="ctr">
                      <a:solidFill>
                        <a:srgbClr val="5AC1FF"/>
                      </a:solidFill>
                      <a:prstDash val="solid"/>
                      <a:round/>
                      <a:headEnd type="none" w="med" len="med"/>
                      <a:tailEnd type="none" w="med" len="med"/>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fontAlgn="t"/>
                      <a:r>
                        <a:rPr lang="en-US" sz="1200" u="none" strike="noStrike" noProof="0">
                          <a:solidFill>
                            <a:schemeClr val="bg1"/>
                          </a:solidFill>
                          <a:effectLst/>
                          <a:latin typeface="Inter" panose="020B0502030000000004" pitchFamily="34" charset="0"/>
                          <a:ea typeface="Inter" panose="020B0502030000000004" pitchFamily="34" charset="0"/>
                          <a:cs typeface="Roboto" panose="02000000000000000000" pitchFamily="2" charset="0"/>
                        </a:rPr>
                        <a:t>Assist customers in self-serving temporary card blocking or unblocking to manage transactions for security or other concerns. </a:t>
                      </a:r>
                    </a:p>
                  </a:txBody>
                  <a:tcPr marL="7144" marR="7144" marT="7144" marB="0" anchor="ctr">
                    <a:lnL w="12700" cap="flat" cmpd="sng" algn="ctr">
                      <a:solidFill>
                        <a:srgbClr val="5AC1FF"/>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5AC1FF"/>
                      </a:solidFill>
                      <a:prstDash val="solid"/>
                      <a:round/>
                      <a:headEnd type="none" w="med" len="med"/>
                      <a:tailEnd type="none" w="med" len="med"/>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2198194"/>
                  </a:ext>
                </a:extLst>
              </a:tr>
              <a:tr h="752346">
                <a:tc>
                  <a:txBody>
                    <a:bodyPr/>
                    <a:lstStyle/>
                    <a:p>
                      <a:pPr algn="l" fontAlgn="t"/>
                      <a:r>
                        <a:rPr lang="en-US" sz="1200" u="none" strike="noStrike" kern="1200" noProof="0">
                          <a:solidFill>
                            <a:schemeClr val="bg1"/>
                          </a:solidFill>
                          <a:effectLst/>
                          <a:latin typeface="Inter" panose="020B0502030000000004" pitchFamily="34" charset="0"/>
                          <a:ea typeface="Inter" panose="020B0502030000000004" pitchFamily="34" charset="0"/>
                          <a:cs typeface="Roboto" panose="02000000000000000000" pitchFamily="2" charset="0"/>
                        </a:rPr>
                        <a:t>Order/Replace Card</a:t>
                      </a:r>
                    </a:p>
                  </a:txBody>
                  <a:tcPr marL="180000" marR="7144" marT="7144" marB="0" anchor="ctr">
                    <a:lnL w="6350" cap="flat" cmpd="sng" algn="ctr">
                      <a:noFill/>
                      <a:prstDash val="solid"/>
                      <a:round/>
                      <a:headEnd type="none" w="med" len="med"/>
                      <a:tailEnd type="none" w="med" len="med"/>
                    </a:lnL>
                    <a:lnR w="12700" cap="flat" cmpd="sng" algn="ctr">
                      <a:solidFill>
                        <a:srgbClr val="5AC1FF"/>
                      </a:solidFill>
                      <a:prstDash val="solid"/>
                      <a:round/>
                      <a:headEnd type="none" w="med" len="med"/>
                      <a:tailEnd type="none" w="med" len="med"/>
                    </a:lnR>
                    <a:lnT w="12700" cap="flat" cmpd="sng" algn="ctr">
                      <a:solidFill>
                        <a:srgbClr val="5AC1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fontAlgn="t"/>
                      <a:r>
                        <a:rPr lang="en-US" sz="1200" u="none" strike="noStrike" noProof="0" dirty="0">
                          <a:solidFill>
                            <a:schemeClr val="bg1"/>
                          </a:solidFill>
                          <a:effectLst/>
                          <a:latin typeface="Inter" panose="020B0502030000000004" pitchFamily="34" charset="0"/>
                          <a:ea typeface="Inter" panose="020B0502030000000004" pitchFamily="34" charset="0"/>
                          <a:cs typeface="Roboto" panose="02000000000000000000" pitchFamily="2" charset="0"/>
                        </a:rPr>
                        <a:t>MM Debit Card</a:t>
                      </a:r>
                    </a:p>
                  </a:txBody>
                  <a:tcPr marL="7144" marR="7144" marT="7144" marB="0" anchor="ctr">
                    <a:lnL w="12700" cap="flat" cmpd="sng" algn="ctr">
                      <a:solidFill>
                        <a:srgbClr val="5AC1FF"/>
                      </a:solidFill>
                      <a:prstDash val="solid"/>
                      <a:round/>
                      <a:headEnd type="none" w="med" len="med"/>
                      <a:tailEnd type="none" w="med" len="med"/>
                    </a:lnL>
                    <a:lnR w="12700" cap="flat" cmpd="sng" algn="ctr">
                      <a:solidFill>
                        <a:srgbClr val="5AC1FF"/>
                      </a:solidFill>
                      <a:prstDash val="solid"/>
                      <a:round/>
                      <a:headEnd type="none" w="med" len="med"/>
                      <a:tailEnd type="none" w="med" len="med"/>
                    </a:lnR>
                    <a:lnT w="12700" cap="flat" cmpd="sng" algn="ctr">
                      <a:solidFill>
                        <a:srgbClr val="5AC1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l" fontAlgn="t"/>
                      <a:r>
                        <a:rPr lang="en-US" sz="1200" u="none" strike="noStrike" noProof="0" dirty="0">
                          <a:solidFill>
                            <a:schemeClr val="bg1"/>
                          </a:solidFill>
                          <a:effectLst/>
                          <a:latin typeface="Inter" panose="020B0502030000000004" pitchFamily="34" charset="0"/>
                          <a:ea typeface="Inter" panose="020B0502030000000004" pitchFamily="34" charset="0"/>
                          <a:cs typeface="Roboto" panose="02000000000000000000" pitchFamily="2" charset="0"/>
                        </a:rPr>
                        <a:t>Assist customers in getting a new card when the previous one is damaged, missing, stolen, or compromised, and help update their mailing address.</a:t>
                      </a:r>
                    </a:p>
                  </a:txBody>
                  <a:tcPr marL="7144" marR="7144" marT="7144" marB="0" anchor="ctr">
                    <a:lnL w="12700" cap="flat" cmpd="sng" algn="ctr">
                      <a:solidFill>
                        <a:srgbClr val="5AC1FF"/>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5AC1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4882016"/>
                  </a:ext>
                </a:extLst>
              </a:tr>
            </a:tbl>
          </a:graphicData>
        </a:graphic>
      </p:graphicFrame>
    </p:spTree>
    <p:custDataLst>
      <p:tags r:id="rId1"/>
    </p:custDataLst>
    <p:extLst>
      <p:ext uri="{BB962C8B-B14F-4D97-AF65-F5344CB8AC3E}">
        <p14:creationId xmlns:p14="http://schemas.microsoft.com/office/powerpoint/2010/main" val="3083644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B9D11-229E-7181-C7DE-FBB7E0C882A7}"/>
              </a:ext>
            </a:extLst>
          </p:cNvPr>
          <p:cNvSpPr>
            <a:spLocks noGrp="1" noRot="1" noMove="1" noResize="1" noEditPoints="1" noAdjustHandles="1" noChangeArrowheads="1" noChangeShapeType="1"/>
          </p:cNvSpPr>
          <p:nvPr>
            <p:ph type="title"/>
          </p:nvPr>
        </p:nvSpPr>
        <p:spPr/>
        <p:txBody>
          <a:bodyPr/>
          <a:lstStyle/>
          <a:p>
            <a:r>
              <a:rPr lang="en-GB"/>
              <a:t>Guides: Transaction/Refund Holds</a:t>
            </a:r>
          </a:p>
        </p:txBody>
      </p:sp>
      <p:pic>
        <p:nvPicPr>
          <p:cNvPr id="4" name="Picture 3" descr="A screenshot of a computer&#10;&#10;AI-generated content may be incorrect.">
            <a:extLst>
              <a:ext uri="{FF2B5EF4-FFF2-40B4-BE49-F238E27FC236}">
                <a16:creationId xmlns:a16="http://schemas.microsoft.com/office/drawing/2014/main" id="{A7DD8A1B-269F-771B-4521-27BDCB7F18A4}"/>
              </a:ext>
            </a:extLst>
          </p:cNvPr>
          <p:cNvPicPr>
            <a:picLocks noGrp="1" noRot="1" noChangeAspect="1" noMove="1" noResize="1" noEditPoints="1" noAdjustHandles="1" noChangeArrowheads="1" noChangeShapeType="1" noCrop="1"/>
          </p:cNvPicPr>
          <p:nvPr/>
        </p:nvPicPr>
        <p:blipFill>
          <a:blip r:embed="rId4"/>
          <a:stretch>
            <a:fillRect/>
          </a:stretch>
        </p:blipFill>
        <p:spPr>
          <a:xfrm>
            <a:off x="5411662" y="1543118"/>
            <a:ext cx="3344194" cy="3299898"/>
          </a:xfrm>
          <a:prstGeom prst="rect">
            <a:avLst/>
          </a:prstGeom>
        </p:spPr>
      </p:pic>
      <p:pic>
        <p:nvPicPr>
          <p:cNvPr id="5" name="Picture 4" descr="A close-up of a word&#10;&#10;AI-generated content may be incorrect.">
            <a:extLst>
              <a:ext uri="{FF2B5EF4-FFF2-40B4-BE49-F238E27FC236}">
                <a16:creationId xmlns:a16="http://schemas.microsoft.com/office/drawing/2014/main" id="{6B3200ED-E722-D44D-CEA0-313C1E49CD0B}"/>
              </a:ext>
            </a:extLst>
          </p:cNvPr>
          <p:cNvPicPr>
            <a:picLocks noGrp="1" noRot="1" noChangeAspect="1" noMove="1" noResize="1" noEditPoints="1" noAdjustHandles="1" noChangeArrowheads="1" noChangeShapeType="1" noCrop="1"/>
          </p:cNvPicPr>
          <p:nvPr/>
        </p:nvPicPr>
        <p:blipFill>
          <a:blip r:embed="rId5"/>
          <a:stretch>
            <a:fillRect/>
          </a:stretch>
        </p:blipFill>
        <p:spPr>
          <a:xfrm>
            <a:off x="384647" y="1092260"/>
            <a:ext cx="8375147" cy="392593"/>
          </a:xfrm>
          <a:prstGeom prst="rect">
            <a:avLst/>
          </a:prstGeom>
        </p:spPr>
      </p:pic>
      <p:sp>
        <p:nvSpPr>
          <p:cNvPr id="7" name="Text Placeholder 7">
            <a:extLst>
              <a:ext uri="{FF2B5EF4-FFF2-40B4-BE49-F238E27FC236}">
                <a16:creationId xmlns:a16="http://schemas.microsoft.com/office/drawing/2014/main" id="{E1A25CB5-B536-D130-64B2-DCF6E5DCB66A}"/>
              </a:ext>
            </a:extLst>
          </p:cNvPr>
          <p:cNvSpPr txBox="1">
            <a:spLocks noGrp="1" noRot="1" noMove="1" noResize="1" noEditPoints="1" noAdjustHandles="1" noChangeArrowheads="1" noChangeShapeType="1"/>
          </p:cNvSpPr>
          <p:nvPr/>
        </p:nvSpPr>
        <p:spPr>
          <a:xfrm>
            <a:off x="252000" y="1740251"/>
            <a:ext cx="4146593" cy="3224149"/>
          </a:xfrm>
          <a:prstGeom prst="rect">
            <a:avLst/>
          </a:prstGeom>
        </p:spPr>
        <p:txBody>
          <a:bodyPr>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Font typeface="Inter" panose="020B0502030000000004" pitchFamily="34" charset="0"/>
              <a:buChar char="●"/>
              <a:defRPr sz="16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330200">
              <a:spcBef>
                <a:spcPts val="600"/>
              </a:spcBef>
              <a:spcAft>
                <a:spcPts val="600"/>
              </a:spcAft>
              <a:buClr>
                <a:schemeClr val="bg1"/>
              </a:buClr>
              <a:buSzPts val="1600"/>
            </a:pPr>
            <a:r>
              <a:rPr lang="en-US" dirty="0">
                <a:solidFill>
                  <a:schemeClr val="bg1"/>
                </a:solidFill>
              </a:rPr>
              <a:t>Helps troubleshoot all transaction-related questions with just one button</a:t>
            </a:r>
          </a:p>
          <a:p>
            <a:pPr indent="-330200">
              <a:spcBef>
                <a:spcPts val="600"/>
              </a:spcBef>
              <a:spcAft>
                <a:spcPts val="600"/>
              </a:spcAft>
              <a:buClr>
                <a:schemeClr val="bg1"/>
              </a:buClr>
              <a:buSzPts val="1600"/>
            </a:pPr>
            <a:r>
              <a:rPr lang="en-US" dirty="0">
                <a:solidFill>
                  <a:schemeClr val="bg1"/>
                </a:solidFill>
              </a:rPr>
              <a:t>Select the card type to follow a guided workflow for customer assistance.</a:t>
            </a:r>
          </a:p>
          <a:p>
            <a:pPr indent="-330200">
              <a:spcBef>
                <a:spcPts val="600"/>
              </a:spcBef>
              <a:spcAft>
                <a:spcPts val="600"/>
              </a:spcAft>
              <a:buClr>
                <a:schemeClr val="bg1"/>
              </a:buClr>
              <a:buSzPts val="1600"/>
            </a:pPr>
            <a:r>
              <a:rPr lang="en-US" dirty="0">
                <a:solidFill>
                  <a:schemeClr val="bg1"/>
                </a:solidFill>
              </a:rPr>
              <a:t>Use dropdowns specific guides for different transaction types</a:t>
            </a:r>
            <a:br>
              <a:rPr lang="en-US" dirty="0">
                <a:solidFill>
                  <a:schemeClr val="bg1"/>
                </a:solidFill>
              </a:rPr>
            </a:br>
            <a:endParaRPr lang="en-US" dirty="0">
              <a:solidFill>
                <a:schemeClr val="bg1"/>
              </a:solidFill>
            </a:endParaRPr>
          </a:p>
        </p:txBody>
      </p:sp>
      <p:sp>
        <p:nvSpPr>
          <p:cNvPr id="8" name="Rectangle 7">
            <a:extLst>
              <a:ext uri="{FF2B5EF4-FFF2-40B4-BE49-F238E27FC236}">
                <a16:creationId xmlns:a16="http://schemas.microsoft.com/office/drawing/2014/main" id="{4FF78843-6F85-BD06-277E-4F2BC76310F7}"/>
              </a:ext>
            </a:extLst>
          </p:cNvPr>
          <p:cNvSpPr>
            <a:spLocks noGrp="1" noRot="1" noMove="1" noResize="1" noEditPoints="1" noAdjustHandles="1" noChangeArrowheads="1" noChangeShapeType="1"/>
          </p:cNvSpPr>
          <p:nvPr/>
        </p:nvSpPr>
        <p:spPr>
          <a:xfrm>
            <a:off x="404389" y="1108525"/>
            <a:ext cx="2126159" cy="342000"/>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ustDataLst>
      <p:tags r:id="rId1"/>
    </p:custDataLst>
    <p:extLst>
      <p:ext uri="{BB962C8B-B14F-4D97-AF65-F5344CB8AC3E}">
        <p14:creationId xmlns:p14="http://schemas.microsoft.com/office/powerpoint/2010/main" val="281647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graphicFrame>
        <p:nvGraphicFramePr>
          <p:cNvPr id="271" name="Google Shape;271;p33"/>
          <p:cNvGraphicFramePr>
            <a:graphicFrameLocks/>
          </p:cNvGraphicFramePr>
          <p:nvPr>
            <p:extLst>
              <p:ext uri="{D42A27DB-BD31-4B8C-83A1-F6EECF244321}">
                <p14:modId xmlns:p14="http://schemas.microsoft.com/office/powerpoint/2010/main" val="4258642518"/>
              </p:ext>
            </p:extLst>
          </p:nvPr>
        </p:nvGraphicFramePr>
        <p:xfrm>
          <a:off x="587990" y="1799414"/>
          <a:ext cx="7928371" cy="2577678"/>
        </p:xfrm>
        <a:graphic>
          <a:graphicData uri="http://schemas.openxmlformats.org/drawingml/2006/table">
            <a:tbl>
              <a:tblPr>
                <a:noFill/>
              </a:tblPr>
              <a:tblGrid>
                <a:gridCol w="1836112">
                  <a:extLst>
                    <a:ext uri="{9D8B030D-6E8A-4147-A177-3AD203B41FA5}">
                      <a16:colId xmlns:a16="http://schemas.microsoft.com/office/drawing/2014/main" val="20000"/>
                    </a:ext>
                  </a:extLst>
                </a:gridCol>
                <a:gridCol w="6092259">
                  <a:extLst>
                    <a:ext uri="{9D8B030D-6E8A-4147-A177-3AD203B41FA5}">
                      <a16:colId xmlns:a16="http://schemas.microsoft.com/office/drawing/2014/main" val="20001"/>
                    </a:ext>
                  </a:extLst>
                </a:gridCol>
              </a:tblGrid>
              <a:tr h="464184">
                <a:tc>
                  <a:txBody>
                    <a:bodyPr/>
                    <a:lstStyle/>
                    <a:p>
                      <a:pPr marL="0" lvl="0" indent="0" algn="l" rtl="0">
                        <a:lnSpc>
                          <a:spcPct val="115000"/>
                        </a:lnSpc>
                        <a:spcBef>
                          <a:spcPts val="0"/>
                        </a:spcBef>
                        <a:spcAft>
                          <a:spcPts val="0"/>
                        </a:spcAft>
                        <a:buNone/>
                      </a:pPr>
                      <a:r>
                        <a:rPr lang="en" sz="1400" b="0" dirty="0">
                          <a:solidFill>
                            <a:schemeClr val="bg1"/>
                          </a:solidFill>
                          <a:latin typeface="+mn-lt"/>
                          <a:ea typeface="Rubik"/>
                          <a:cs typeface="Rubik"/>
                          <a:sym typeface="Rubik"/>
                        </a:rPr>
                        <a:t>Card Transactions</a:t>
                      </a:r>
                      <a:endParaRPr sz="1400" b="0" dirty="0">
                        <a:solidFill>
                          <a:schemeClr val="bg1"/>
                        </a:solidFill>
                        <a:latin typeface="+mn-lt"/>
                        <a:ea typeface="Rubik"/>
                        <a:cs typeface="Rubik"/>
                        <a:sym typeface="Rubik"/>
                      </a:endParaRPr>
                    </a:p>
                  </a:txBody>
                  <a:tcPr marL="91425" marR="91425" marT="91425" marB="91425" anchor="ctr">
                    <a:lnL w="9525" cap="flat" cmpd="sng">
                      <a:noFill/>
                      <a:prstDash val="dot"/>
                      <a:round/>
                      <a:headEnd type="none" w="sm" len="sm"/>
                      <a:tailEnd type="none" w="sm" len="sm"/>
                    </a:lnL>
                    <a:lnR w="12700" cap="flat" cmpd="sng" algn="ctr">
                      <a:solidFill>
                        <a:srgbClr val="5AC1FF"/>
                      </a:solidFill>
                      <a:prstDash val="solid"/>
                      <a:round/>
                      <a:headEnd type="none" w="med" len="med"/>
                      <a:tailEnd type="none" w="med" len="med"/>
                    </a:lnR>
                    <a:lnT w="9525" cap="flat" cmpd="sng">
                      <a:noFill/>
                      <a:prstDash val="dot"/>
                      <a:round/>
                      <a:headEnd type="none" w="sm" len="sm"/>
                      <a:tailEnd type="none" w="sm" len="sm"/>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l" rtl="0">
                        <a:lnSpc>
                          <a:spcPct val="115000"/>
                        </a:lnSpc>
                        <a:spcBef>
                          <a:spcPts val="0"/>
                        </a:spcBef>
                        <a:spcAft>
                          <a:spcPts val="0"/>
                        </a:spcAft>
                        <a:buClr>
                          <a:schemeClr val="dk1"/>
                        </a:buClr>
                        <a:buSzPts val="1100"/>
                        <a:buFont typeface="Arial"/>
                        <a:buNone/>
                      </a:pPr>
                      <a:r>
                        <a:rPr lang="en-US" sz="1400" b="0" dirty="0">
                          <a:solidFill>
                            <a:schemeClr val="bg1"/>
                          </a:solidFill>
                          <a:latin typeface="+mn-lt"/>
                          <a:ea typeface="Rubik"/>
                          <a:cs typeface="Rubik"/>
                          <a:sym typeface="Rubik"/>
                        </a:rPr>
                        <a:t>Holds on purchases made using a physical or virtual Cash Card. </a:t>
                      </a:r>
                      <a:endParaRPr lang="en-US" sz="1400" b="0" dirty="0">
                        <a:solidFill>
                          <a:schemeClr val="bg1"/>
                        </a:solidFill>
                        <a:latin typeface="+mn-lt"/>
                      </a:endParaRPr>
                    </a:p>
                  </a:txBody>
                  <a:tcPr marL="91425" marR="91425" marT="91425" marB="91425" anchor="ctr">
                    <a:lnL w="12700" cap="flat" cmpd="sng" algn="ctr">
                      <a:solidFill>
                        <a:srgbClr val="5AC1FF"/>
                      </a:solidFill>
                      <a:prstDash val="solid"/>
                      <a:round/>
                      <a:headEnd type="none" w="med" len="med"/>
                      <a:tailEnd type="none" w="med" len="med"/>
                    </a:lnL>
                    <a:lnR w="9525" cap="flat" cmpd="sng">
                      <a:noFill/>
                      <a:prstDash val="dot"/>
                      <a:round/>
                      <a:headEnd type="none" w="sm" len="sm"/>
                      <a:tailEnd type="none" w="sm" len="sm"/>
                    </a:lnR>
                    <a:lnT w="9525" cap="flat" cmpd="sng">
                      <a:noFill/>
                      <a:prstDash val="dot"/>
                      <a:round/>
                      <a:headEnd type="none" w="sm" len="sm"/>
                      <a:tailEnd type="none" w="sm" len="sm"/>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04498">
                <a:tc>
                  <a:txBody>
                    <a:bodyPr/>
                    <a:lstStyle/>
                    <a:p>
                      <a:pPr marL="0" lvl="0" indent="0" algn="l" rtl="0">
                        <a:lnSpc>
                          <a:spcPct val="115000"/>
                        </a:lnSpc>
                        <a:spcBef>
                          <a:spcPts val="0"/>
                        </a:spcBef>
                        <a:spcAft>
                          <a:spcPts val="0"/>
                        </a:spcAft>
                        <a:buNone/>
                      </a:pPr>
                      <a:r>
                        <a:rPr lang="en" sz="1400">
                          <a:solidFill>
                            <a:schemeClr val="bg1"/>
                          </a:solidFill>
                          <a:latin typeface="+mn-lt"/>
                          <a:ea typeface="Rubik"/>
                          <a:cs typeface="Rubik"/>
                          <a:sym typeface="Rubik"/>
                        </a:rPr>
                        <a:t>Refund</a:t>
                      </a:r>
                      <a:endParaRPr sz="1400">
                        <a:solidFill>
                          <a:schemeClr val="bg1"/>
                        </a:solidFill>
                        <a:latin typeface="+mn-lt"/>
                        <a:ea typeface="Rubik"/>
                        <a:cs typeface="Rubik"/>
                        <a:sym typeface="Rubik"/>
                      </a:endParaRPr>
                    </a:p>
                  </a:txBody>
                  <a:tcPr marL="91425" marR="91425" marT="91425" marB="91425" anchor="ctr">
                    <a:lnL w="9525" cap="flat" cmpd="sng">
                      <a:noFill/>
                      <a:prstDash val="dot"/>
                      <a:round/>
                      <a:headEnd type="none" w="sm" len="sm"/>
                      <a:tailEnd type="none" w="sm" len="sm"/>
                    </a:lnL>
                    <a:lnR w="12700" cap="flat" cmpd="sng" algn="ctr">
                      <a:solidFill>
                        <a:srgbClr val="5AC1FF"/>
                      </a:solidFill>
                      <a:prstDash val="solid"/>
                      <a:round/>
                      <a:headEnd type="none" w="med" len="med"/>
                      <a:tailEnd type="none" w="med" len="med"/>
                    </a:lnR>
                    <a:lnT w="12700" cap="flat" cmpd="sng" algn="ctr">
                      <a:solidFill>
                        <a:srgbClr val="5AC1FF"/>
                      </a:solidFill>
                      <a:prstDash val="solid"/>
                      <a:round/>
                      <a:headEnd type="none" w="med" len="med"/>
                      <a:tailEnd type="none" w="med" len="med"/>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400">
                          <a:solidFill>
                            <a:schemeClr val="bg1"/>
                          </a:solidFill>
                          <a:latin typeface="+mn-lt"/>
                          <a:ea typeface="Rubik"/>
                          <a:cs typeface="Rubik"/>
                          <a:sym typeface="Rubik"/>
                        </a:rPr>
                        <a:t>Holds on pending funds for a returned purchase or cancelled service.</a:t>
                      </a:r>
                      <a:endParaRPr sz="1400">
                        <a:solidFill>
                          <a:schemeClr val="bg1"/>
                        </a:solidFill>
                        <a:latin typeface="+mn-lt"/>
                      </a:endParaRPr>
                    </a:p>
                  </a:txBody>
                  <a:tcPr marL="91425" marR="91425" marT="91425" marB="91425" anchor="ctr">
                    <a:lnL w="12700" cap="flat" cmpd="sng" algn="ctr">
                      <a:solidFill>
                        <a:srgbClr val="5AC1FF"/>
                      </a:solidFill>
                      <a:prstDash val="solid"/>
                      <a:round/>
                      <a:headEnd type="none" w="med" len="med"/>
                      <a:tailEnd type="none" w="med" len="med"/>
                    </a:lnL>
                    <a:lnR w="9525" cap="flat" cmpd="sng">
                      <a:noFill/>
                      <a:prstDash val="dot"/>
                      <a:round/>
                      <a:headEnd type="none" w="sm" len="sm"/>
                      <a:tailEnd type="none" w="sm" len="sm"/>
                    </a:lnR>
                    <a:lnT w="12700" cap="flat" cmpd="sng" algn="ctr">
                      <a:solidFill>
                        <a:srgbClr val="5AC1FF"/>
                      </a:solidFill>
                      <a:prstDash val="solid"/>
                      <a:round/>
                      <a:headEnd type="none" w="med" len="med"/>
                      <a:tailEnd type="none" w="med" len="med"/>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04498">
                <a:tc>
                  <a:txBody>
                    <a:bodyPr/>
                    <a:lstStyle/>
                    <a:p>
                      <a:pPr marL="0" lvl="0" indent="0" algn="l" rtl="0">
                        <a:lnSpc>
                          <a:spcPct val="115000"/>
                        </a:lnSpc>
                        <a:spcBef>
                          <a:spcPts val="0"/>
                        </a:spcBef>
                        <a:spcAft>
                          <a:spcPts val="0"/>
                        </a:spcAft>
                        <a:buNone/>
                      </a:pPr>
                      <a:r>
                        <a:rPr lang="en" sz="1400">
                          <a:solidFill>
                            <a:schemeClr val="bg1"/>
                          </a:solidFill>
                          <a:latin typeface="+mn-lt"/>
                          <a:ea typeface="Rubik"/>
                          <a:cs typeface="Rubik"/>
                          <a:sym typeface="Rubik"/>
                        </a:rPr>
                        <a:t>ACH Transfer</a:t>
                      </a:r>
                      <a:endParaRPr sz="1400">
                        <a:solidFill>
                          <a:schemeClr val="bg1"/>
                        </a:solidFill>
                        <a:latin typeface="+mn-lt"/>
                        <a:ea typeface="Rubik"/>
                        <a:cs typeface="Rubik"/>
                        <a:sym typeface="Rubik"/>
                      </a:endParaRPr>
                    </a:p>
                  </a:txBody>
                  <a:tcPr marL="91425" marR="91425" marT="91425" marB="91425" anchor="ctr">
                    <a:lnL w="9525" cap="flat" cmpd="sng">
                      <a:noFill/>
                      <a:prstDash val="dot"/>
                      <a:round/>
                      <a:headEnd type="none" w="sm" len="sm"/>
                      <a:tailEnd type="none" w="sm" len="sm"/>
                    </a:lnL>
                    <a:lnR w="12700" cap="flat" cmpd="sng" algn="ctr">
                      <a:solidFill>
                        <a:srgbClr val="5AC1FF"/>
                      </a:solidFill>
                      <a:prstDash val="solid"/>
                      <a:round/>
                      <a:headEnd type="none" w="med" len="med"/>
                      <a:tailEnd type="none" w="med" len="med"/>
                    </a:lnR>
                    <a:lnT w="12700" cap="flat" cmpd="sng" algn="ctr">
                      <a:solidFill>
                        <a:srgbClr val="5AC1FF"/>
                      </a:solidFill>
                      <a:prstDash val="solid"/>
                      <a:round/>
                      <a:headEnd type="none" w="med" len="med"/>
                      <a:tailEnd type="none" w="med" len="med"/>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Clr>
                          <a:schemeClr val="dk1"/>
                        </a:buClr>
                        <a:buSzPts val="1100"/>
                        <a:buFont typeface="Arial"/>
                        <a:buNone/>
                      </a:pPr>
                      <a:r>
                        <a:rPr lang="en" sz="1400" dirty="0">
                          <a:solidFill>
                            <a:schemeClr val="bg1"/>
                          </a:solidFill>
                          <a:latin typeface="+mn-lt"/>
                          <a:ea typeface="Rubik"/>
                          <a:cs typeface="Rubik"/>
                          <a:sym typeface="Rubik"/>
                        </a:rPr>
                        <a:t>Holds on electronic transfer of funds from a customer’s Cash account to an external bank account.</a:t>
                      </a:r>
                      <a:endParaRPr sz="1400" dirty="0">
                        <a:solidFill>
                          <a:schemeClr val="bg1"/>
                        </a:solidFill>
                        <a:latin typeface="+mn-lt"/>
                      </a:endParaRPr>
                    </a:p>
                  </a:txBody>
                  <a:tcPr marL="91425" marR="91425" marT="91425" marB="91425" anchor="ctr">
                    <a:lnL w="12700" cap="flat" cmpd="sng" algn="ctr">
                      <a:solidFill>
                        <a:srgbClr val="5AC1FF"/>
                      </a:solidFill>
                      <a:prstDash val="solid"/>
                      <a:round/>
                      <a:headEnd type="none" w="med" len="med"/>
                      <a:tailEnd type="none" w="med" len="med"/>
                    </a:lnL>
                    <a:lnR w="9525" cap="flat" cmpd="sng">
                      <a:noFill/>
                      <a:prstDash val="dot"/>
                      <a:round/>
                      <a:headEnd type="none" w="sm" len="sm"/>
                      <a:tailEnd type="none" w="sm" len="sm"/>
                    </a:lnR>
                    <a:lnT w="12700" cap="flat" cmpd="sng" algn="ctr">
                      <a:solidFill>
                        <a:srgbClr val="5AC1FF"/>
                      </a:solidFill>
                      <a:prstDash val="solid"/>
                      <a:round/>
                      <a:headEnd type="none" w="med" len="med"/>
                      <a:tailEnd type="none" w="med" len="med"/>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04498">
                <a:tc>
                  <a:txBody>
                    <a:bodyPr/>
                    <a:lstStyle/>
                    <a:p>
                      <a:pPr marL="0" lvl="0" indent="0" algn="l" rtl="0">
                        <a:lnSpc>
                          <a:spcPct val="115000"/>
                        </a:lnSpc>
                        <a:spcBef>
                          <a:spcPts val="0"/>
                        </a:spcBef>
                        <a:spcAft>
                          <a:spcPts val="0"/>
                        </a:spcAft>
                        <a:buClr>
                          <a:schemeClr val="dk1"/>
                        </a:buClr>
                        <a:buSzPts val="1100"/>
                        <a:buFont typeface="Arial"/>
                        <a:buNone/>
                      </a:pPr>
                      <a:r>
                        <a:rPr lang="en" sz="1400">
                          <a:solidFill>
                            <a:schemeClr val="bg1"/>
                          </a:solidFill>
                          <a:latin typeface="+mn-lt"/>
                          <a:ea typeface="Rubik"/>
                          <a:cs typeface="Rubik"/>
                          <a:sym typeface="Rubik"/>
                        </a:rPr>
                        <a:t>Check Deposit</a:t>
                      </a:r>
                      <a:endParaRPr sz="1400">
                        <a:solidFill>
                          <a:schemeClr val="bg1"/>
                        </a:solidFill>
                        <a:latin typeface="+mn-lt"/>
                      </a:endParaRPr>
                    </a:p>
                  </a:txBody>
                  <a:tcPr marL="91425" marR="91425" marT="91425" marB="91425" anchor="ctr">
                    <a:lnL w="9525" cap="flat" cmpd="sng">
                      <a:noFill/>
                      <a:prstDash val="dot"/>
                      <a:round/>
                      <a:headEnd type="none" w="sm" len="sm"/>
                      <a:tailEnd type="none" w="sm" len="sm"/>
                    </a:lnL>
                    <a:lnR w="12700" cap="flat" cmpd="sng" algn="ctr">
                      <a:solidFill>
                        <a:srgbClr val="5AC1FF"/>
                      </a:solidFill>
                      <a:prstDash val="solid"/>
                      <a:round/>
                      <a:headEnd type="none" w="med" len="med"/>
                      <a:tailEnd type="none" w="med" len="med"/>
                    </a:lnR>
                    <a:lnT w="12700" cap="flat" cmpd="sng" algn="ctr">
                      <a:solidFill>
                        <a:srgbClr val="5AC1FF"/>
                      </a:solidFill>
                      <a:prstDash val="solid"/>
                      <a:round/>
                      <a:headEnd type="none" w="med" len="med"/>
                      <a:tailEnd type="none" w="med" len="med"/>
                    </a:lnT>
                    <a:lnB w="9525" cap="flat" cmpd="sng">
                      <a:noFill/>
                      <a:prstDash val="dot"/>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Clr>
                          <a:schemeClr val="dk1"/>
                        </a:buClr>
                        <a:buSzPts val="1100"/>
                        <a:buFont typeface="Arial"/>
                        <a:buNone/>
                      </a:pPr>
                      <a:r>
                        <a:rPr lang="en" sz="1400" dirty="0">
                          <a:solidFill>
                            <a:schemeClr val="bg1"/>
                          </a:solidFill>
                          <a:latin typeface="+mn-lt"/>
                          <a:ea typeface="Rubik"/>
                          <a:cs typeface="Rubik"/>
                          <a:sym typeface="Rubik"/>
                        </a:rPr>
                        <a:t>Holds on checks deposited by customers from their app. </a:t>
                      </a:r>
                      <a:endParaRPr sz="1400" dirty="0">
                        <a:solidFill>
                          <a:schemeClr val="bg1"/>
                        </a:solidFill>
                        <a:latin typeface="+mn-lt"/>
                      </a:endParaRPr>
                    </a:p>
                  </a:txBody>
                  <a:tcPr marL="91425" marR="91425" marT="91425" marB="91425" anchor="ctr">
                    <a:lnL w="12700" cap="flat" cmpd="sng" algn="ctr">
                      <a:solidFill>
                        <a:srgbClr val="5AC1FF"/>
                      </a:solidFill>
                      <a:prstDash val="solid"/>
                      <a:round/>
                      <a:headEnd type="none" w="med" len="med"/>
                      <a:tailEnd type="none" w="med" len="med"/>
                    </a:lnL>
                    <a:lnR w="9525" cap="flat" cmpd="sng">
                      <a:noFill/>
                      <a:prstDash val="dot"/>
                      <a:round/>
                      <a:headEnd type="none" w="sm" len="sm"/>
                      <a:tailEnd type="none" w="sm" len="sm"/>
                    </a:lnR>
                    <a:lnT w="12700" cap="flat" cmpd="sng" algn="ctr">
                      <a:solidFill>
                        <a:srgbClr val="5AC1FF"/>
                      </a:solidFill>
                      <a:prstDash val="solid"/>
                      <a:round/>
                      <a:headEnd type="none" w="med" len="med"/>
                      <a:tailEnd type="none" w="med" len="med"/>
                    </a:lnT>
                    <a:lnB w="9525" cap="flat" cmpd="sng">
                      <a:noFill/>
                      <a:prstDash val="dot"/>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5" name="Rectangle: Rounded Corners 4">
            <a:extLst>
              <a:ext uri="{FF2B5EF4-FFF2-40B4-BE49-F238E27FC236}">
                <a16:creationId xmlns:a16="http://schemas.microsoft.com/office/drawing/2014/main" id="{BAB46DF1-10AB-85DC-60DA-DFB5F5CB671B}"/>
              </a:ext>
            </a:extLst>
          </p:cNvPr>
          <p:cNvSpPr>
            <a:spLocks noGrp="1" noRot="1" noMove="1" noResize="1" noEditPoints="1" noAdjustHandles="1" noChangeArrowheads="1" noChangeShapeType="1"/>
          </p:cNvSpPr>
          <p:nvPr/>
        </p:nvSpPr>
        <p:spPr>
          <a:xfrm>
            <a:off x="587990" y="1783492"/>
            <a:ext cx="7928372" cy="2628000"/>
          </a:xfrm>
          <a:prstGeom prst="roundRect">
            <a:avLst>
              <a:gd name="adj" fmla="val 4198"/>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noProof="0"/>
          </a:p>
        </p:txBody>
      </p:sp>
      <p:sp>
        <p:nvSpPr>
          <p:cNvPr id="6" name="Rectangle: Rounded Corners 5">
            <a:extLst>
              <a:ext uri="{FF2B5EF4-FFF2-40B4-BE49-F238E27FC236}">
                <a16:creationId xmlns:a16="http://schemas.microsoft.com/office/drawing/2014/main" id="{0C4ABCDD-C272-AA5F-D78F-A08C7CFB1EFC}"/>
              </a:ext>
            </a:extLst>
          </p:cNvPr>
          <p:cNvSpPr>
            <a:spLocks noGrp="1" noRot="1" noMove="1" noResize="1" noEditPoints="1" noAdjustHandles="1" noChangeArrowheads="1" noChangeShapeType="1"/>
          </p:cNvSpPr>
          <p:nvPr/>
        </p:nvSpPr>
        <p:spPr>
          <a:xfrm>
            <a:off x="587991" y="1357069"/>
            <a:ext cx="1836000" cy="396000"/>
          </a:xfrm>
          <a:prstGeom prst="roundRect">
            <a:avLst>
              <a:gd name="adj" fmla="val 2039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ctr"/>
            <a:r>
              <a:rPr lang="en-US" b="1" kern="1200" noProof="0">
                <a:solidFill>
                  <a:srgbClr val="002F49"/>
                </a:solidFill>
                <a:ea typeface="Inter" panose="020B0502030000000004" pitchFamily="34" charset="0"/>
                <a:cs typeface="Roboto" panose="02000000000000000000" pitchFamily="2" charset="0"/>
              </a:rPr>
              <a:t>Hold Transactions</a:t>
            </a:r>
          </a:p>
        </p:txBody>
      </p:sp>
      <p:sp>
        <p:nvSpPr>
          <p:cNvPr id="8" name="Rectangle: Rounded Corners 7">
            <a:extLst>
              <a:ext uri="{FF2B5EF4-FFF2-40B4-BE49-F238E27FC236}">
                <a16:creationId xmlns:a16="http://schemas.microsoft.com/office/drawing/2014/main" id="{0498FDE8-EF7E-218A-D49A-201D3521ED7B}"/>
              </a:ext>
            </a:extLst>
          </p:cNvPr>
          <p:cNvSpPr>
            <a:spLocks noGrp="1" noRot="1" noMove="1" noResize="1" noEditPoints="1" noAdjustHandles="1" noChangeArrowheads="1" noChangeShapeType="1"/>
          </p:cNvSpPr>
          <p:nvPr/>
        </p:nvSpPr>
        <p:spPr>
          <a:xfrm>
            <a:off x="2468362" y="1357069"/>
            <a:ext cx="6048000" cy="396000"/>
          </a:xfrm>
          <a:prstGeom prst="roundRect">
            <a:avLst>
              <a:gd name="adj" fmla="val 20399"/>
            </a:avLst>
          </a:prstGeom>
          <a:solidFill>
            <a:srgbClr val="79C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ctr"/>
            <a:r>
              <a:rPr lang="en" sz="1400" b="1">
                <a:solidFill>
                  <a:srgbClr val="434343"/>
                </a:solidFill>
                <a:latin typeface="Inter"/>
                <a:ea typeface="Inter"/>
                <a:cs typeface="Inter"/>
                <a:sym typeface="Inter"/>
              </a:rPr>
              <a:t>What do they mean? </a:t>
            </a:r>
            <a:endParaRPr lang="en-US" b="1" kern="1200" noProof="0">
              <a:solidFill>
                <a:srgbClr val="434343"/>
              </a:solidFill>
              <a:ea typeface="Inter" panose="020B0502030000000004" pitchFamily="34" charset="0"/>
              <a:cs typeface="Roboto" panose="02000000000000000000" pitchFamily="2" charset="0"/>
            </a:endParaRPr>
          </a:p>
        </p:txBody>
      </p:sp>
      <p:sp>
        <p:nvSpPr>
          <p:cNvPr id="3" name="Title 2">
            <a:extLst>
              <a:ext uri="{FF2B5EF4-FFF2-40B4-BE49-F238E27FC236}">
                <a16:creationId xmlns:a16="http://schemas.microsoft.com/office/drawing/2014/main" id="{A6DB99BE-F6A5-9A9C-A033-33A26FECCAD1}"/>
              </a:ext>
            </a:extLst>
          </p:cNvPr>
          <p:cNvSpPr>
            <a:spLocks noGrp="1" noRot="1" noMove="1" noResize="1" noEditPoints="1" noAdjustHandles="1" noChangeArrowheads="1" noChangeShapeType="1"/>
          </p:cNvSpPr>
          <p:nvPr>
            <p:ph type="title"/>
          </p:nvPr>
        </p:nvSpPr>
        <p:spPr>
          <a:xfrm>
            <a:off x="252000" y="252000"/>
            <a:ext cx="8544670" cy="572700"/>
          </a:xfrm>
        </p:spPr>
        <p:txBody>
          <a:bodyPr/>
          <a:lstStyle/>
          <a:p>
            <a:r>
              <a:rPr lang="en-IN"/>
              <a:t>Types of Hold Transactions</a:t>
            </a:r>
          </a:p>
        </p:txBody>
      </p:sp>
    </p:spTree>
    <p:custDataLst>
      <p:tags r:id="rId1"/>
    </p:custDataLst>
    <p:extLst>
      <p:ext uri="{BB962C8B-B14F-4D97-AF65-F5344CB8AC3E}">
        <p14:creationId xmlns:p14="http://schemas.microsoft.com/office/powerpoint/2010/main" val="2840733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graphicFrame>
        <p:nvGraphicFramePr>
          <p:cNvPr id="277" name="Google Shape;277;p34"/>
          <p:cNvGraphicFramePr>
            <a:graphicFrameLocks/>
          </p:cNvGraphicFramePr>
          <p:nvPr>
            <p:extLst>
              <p:ext uri="{D42A27DB-BD31-4B8C-83A1-F6EECF244321}">
                <p14:modId xmlns:p14="http://schemas.microsoft.com/office/powerpoint/2010/main" val="1902774675"/>
              </p:ext>
            </p:extLst>
          </p:nvPr>
        </p:nvGraphicFramePr>
        <p:xfrm>
          <a:off x="571023" y="1774659"/>
          <a:ext cx="7945339" cy="2610265"/>
        </p:xfrm>
        <a:graphic>
          <a:graphicData uri="http://schemas.openxmlformats.org/drawingml/2006/table">
            <a:tbl>
              <a:tblPr>
                <a:noFill/>
              </a:tblPr>
              <a:tblGrid>
                <a:gridCol w="1890404">
                  <a:extLst>
                    <a:ext uri="{9D8B030D-6E8A-4147-A177-3AD203B41FA5}">
                      <a16:colId xmlns:a16="http://schemas.microsoft.com/office/drawing/2014/main" val="20000"/>
                    </a:ext>
                  </a:extLst>
                </a:gridCol>
                <a:gridCol w="6054935">
                  <a:extLst>
                    <a:ext uri="{9D8B030D-6E8A-4147-A177-3AD203B41FA5}">
                      <a16:colId xmlns:a16="http://schemas.microsoft.com/office/drawing/2014/main" val="20001"/>
                    </a:ext>
                  </a:extLst>
                </a:gridCol>
              </a:tblGrid>
              <a:tr h="644567">
                <a:tc>
                  <a:txBody>
                    <a:bodyPr/>
                    <a:lstStyle/>
                    <a:p>
                      <a:pPr marL="0" lvl="0" indent="0" algn="l" rtl="0">
                        <a:lnSpc>
                          <a:spcPct val="115000"/>
                        </a:lnSpc>
                        <a:spcBef>
                          <a:spcPts val="0"/>
                        </a:spcBef>
                        <a:spcAft>
                          <a:spcPts val="0"/>
                        </a:spcAft>
                        <a:buNone/>
                      </a:pPr>
                      <a:r>
                        <a:rPr lang="en" sz="1400" dirty="0">
                          <a:solidFill>
                            <a:schemeClr val="bg1"/>
                          </a:solidFill>
                          <a:latin typeface="+mn-lt"/>
                          <a:ea typeface="Rubik"/>
                          <a:cs typeface="Rubik"/>
                          <a:sym typeface="Rubik"/>
                        </a:rPr>
                        <a:t>Barcode Cash Withdrawal</a:t>
                      </a:r>
                      <a:endParaRPr sz="1400" dirty="0">
                        <a:solidFill>
                          <a:schemeClr val="bg1"/>
                        </a:solidFill>
                        <a:latin typeface="+mn-lt"/>
                        <a:ea typeface="Rubik"/>
                        <a:cs typeface="Rubik"/>
                        <a:sym typeface="Rubik"/>
                      </a:endParaRPr>
                    </a:p>
                  </a:txBody>
                  <a:tcPr marL="91425" marR="91425" marT="91425" marB="91425" anchor="ctr">
                    <a:lnL w="9525" cap="flat" cmpd="sng">
                      <a:noFill/>
                      <a:prstDash val="dot"/>
                      <a:round/>
                      <a:headEnd type="none" w="sm" len="sm"/>
                      <a:tailEnd type="none" w="sm" len="sm"/>
                    </a:lnL>
                    <a:lnR w="12700" cap="flat" cmpd="sng" algn="ctr">
                      <a:solidFill>
                        <a:srgbClr val="5AC1FF"/>
                      </a:solidFill>
                      <a:prstDash val="solid"/>
                      <a:round/>
                      <a:headEnd type="none" w="med" len="med"/>
                      <a:tailEnd type="none" w="med" len="med"/>
                    </a:lnR>
                    <a:lnT w="9525" cap="flat" cmpd="sng">
                      <a:noFill/>
                      <a:prstDash val="dot"/>
                      <a:round/>
                      <a:headEnd type="none" w="sm" len="sm"/>
                      <a:tailEnd type="none" w="sm" len="sm"/>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Clr>
                          <a:schemeClr val="dk1"/>
                        </a:buClr>
                        <a:buSzPts val="1100"/>
                        <a:buFont typeface="Arial"/>
                        <a:buNone/>
                      </a:pPr>
                      <a:r>
                        <a:rPr lang="en" sz="1400" dirty="0">
                          <a:solidFill>
                            <a:schemeClr val="bg1"/>
                          </a:solidFill>
                          <a:latin typeface="+mn-lt"/>
                          <a:ea typeface="Rubik"/>
                          <a:cs typeface="Rubik"/>
                          <a:sym typeface="Rubik"/>
                        </a:rPr>
                        <a:t>Holds on cash withdrawn by customers at MM stores by scanning a barcode generated from their app. </a:t>
                      </a:r>
                      <a:endParaRPr sz="1400" dirty="0">
                        <a:solidFill>
                          <a:schemeClr val="bg1"/>
                        </a:solidFill>
                        <a:latin typeface="+mn-lt"/>
                      </a:endParaRPr>
                    </a:p>
                  </a:txBody>
                  <a:tcPr marL="91425" marR="91425" marT="91425" marB="91425" anchor="ctr">
                    <a:lnL w="12700" cap="flat" cmpd="sng" algn="ctr">
                      <a:solidFill>
                        <a:srgbClr val="5AC1FF"/>
                      </a:solidFill>
                      <a:prstDash val="solid"/>
                      <a:round/>
                      <a:headEnd type="none" w="med" len="med"/>
                      <a:tailEnd type="none" w="med" len="med"/>
                    </a:lnL>
                    <a:lnR w="9525" cap="flat" cmpd="sng">
                      <a:noFill/>
                      <a:prstDash val="dot"/>
                      <a:round/>
                      <a:headEnd type="none" w="sm" len="sm"/>
                      <a:tailEnd type="none" w="sm" len="sm"/>
                    </a:lnR>
                    <a:lnT w="9525" cap="flat" cmpd="sng">
                      <a:noFill/>
                      <a:prstDash val="dot"/>
                      <a:round/>
                      <a:headEnd type="none" w="sm" len="sm"/>
                      <a:tailEnd type="none" w="sm" len="sm"/>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00759">
                <a:tc>
                  <a:txBody>
                    <a:bodyPr/>
                    <a:lstStyle/>
                    <a:p>
                      <a:pPr marL="0" lvl="0" indent="0" algn="l" rtl="0">
                        <a:lnSpc>
                          <a:spcPct val="115000"/>
                        </a:lnSpc>
                        <a:spcBef>
                          <a:spcPts val="0"/>
                        </a:spcBef>
                        <a:spcAft>
                          <a:spcPts val="0"/>
                        </a:spcAft>
                        <a:buNone/>
                      </a:pPr>
                      <a:r>
                        <a:rPr lang="en" sz="1400">
                          <a:solidFill>
                            <a:schemeClr val="bg1"/>
                          </a:solidFill>
                          <a:latin typeface="+mn-lt"/>
                          <a:ea typeface="Rubik"/>
                          <a:cs typeface="Rubik"/>
                          <a:sym typeface="Rubik"/>
                        </a:rPr>
                        <a:t>Savings Backup</a:t>
                      </a:r>
                      <a:endParaRPr sz="1400">
                        <a:solidFill>
                          <a:schemeClr val="bg1"/>
                        </a:solidFill>
                        <a:latin typeface="+mn-lt"/>
                        <a:ea typeface="Rubik"/>
                        <a:cs typeface="Rubik"/>
                        <a:sym typeface="Rubik"/>
                      </a:endParaRPr>
                    </a:p>
                  </a:txBody>
                  <a:tcPr marL="91425" marR="91425" marT="91425" marB="91425" anchor="ctr">
                    <a:lnL w="9525" cap="flat" cmpd="sng">
                      <a:noFill/>
                      <a:prstDash val="dot"/>
                      <a:round/>
                      <a:headEnd type="none" w="sm" len="sm"/>
                      <a:tailEnd type="none" w="sm" len="sm"/>
                    </a:lnL>
                    <a:lnR w="12700" cap="flat" cmpd="sng" algn="ctr">
                      <a:solidFill>
                        <a:srgbClr val="5AC1FF"/>
                      </a:solidFill>
                      <a:prstDash val="solid"/>
                      <a:round/>
                      <a:headEnd type="none" w="med" len="med"/>
                      <a:tailEnd type="none" w="med" len="med"/>
                    </a:lnR>
                    <a:lnT w="12700" cap="flat" cmpd="sng" algn="ctr">
                      <a:solidFill>
                        <a:srgbClr val="5AC1FF"/>
                      </a:solidFill>
                      <a:prstDash val="solid"/>
                      <a:round/>
                      <a:headEnd type="none" w="med" len="med"/>
                      <a:tailEnd type="none" w="med" len="med"/>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Clr>
                          <a:schemeClr val="dk1"/>
                        </a:buClr>
                        <a:buSzPts val="1100"/>
                        <a:buFont typeface="Arial"/>
                        <a:buNone/>
                      </a:pPr>
                      <a:r>
                        <a:rPr lang="en" sz="1400">
                          <a:solidFill>
                            <a:schemeClr val="bg1"/>
                          </a:solidFill>
                          <a:latin typeface="+mn-lt"/>
                          <a:ea typeface="Rubik"/>
                          <a:cs typeface="Rubik"/>
                          <a:sym typeface="Rubik"/>
                        </a:rPr>
                        <a:t>Holds on funds transferred from primary savings pocket to cover purchases when the debit balance is insufficient. </a:t>
                      </a:r>
                      <a:endParaRPr sz="1400">
                        <a:solidFill>
                          <a:schemeClr val="bg1"/>
                        </a:solidFill>
                        <a:latin typeface="+mn-lt"/>
                      </a:endParaRPr>
                    </a:p>
                  </a:txBody>
                  <a:tcPr marL="91425" marR="91425" marT="91425" marB="91425" anchor="ctr">
                    <a:lnL w="12700" cap="flat" cmpd="sng" algn="ctr">
                      <a:solidFill>
                        <a:srgbClr val="5AC1FF"/>
                      </a:solidFill>
                      <a:prstDash val="solid"/>
                      <a:round/>
                      <a:headEnd type="none" w="med" len="med"/>
                      <a:tailEnd type="none" w="med" len="med"/>
                    </a:lnL>
                    <a:lnR w="9525" cap="flat" cmpd="sng">
                      <a:noFill/>
                      <a:prstDash val="dot"/>
                      <a:round/>
                      <a:headEnd type="none" w="sm" len="sm"/>
                      <a:tailEnd type="none" w="sm" len="sm"/>
                    </a:lnR>
                    <a:lnT w="12700" cap="flat" cmpd="sng" algn="ctr">
                      <a:solidFill>
                        <a:srgbClr val="5AC1FF"/>
                      </a:solidFill>
                      <a:prstDash val="solid"/>
                      <a:round/>
                      <a:headEnd type="none" w="med" len="med"/>
                      <a:tailEnd type="none" w="med" len="med"/>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47874">
                <a:tc>
                  <a:txBody>
                    <a:bodyPr/>
                    <a:lstStyle/>
                    <a:p>
                      <a:pPr marL="0" lvl="0" indent="0" algn="l" rtl="0">
                        <a:lnSpc>
                          <a:spcPct val="115000"/>
                        </a:lnSpc>
                        <a:spcBef>
                          <a:spcPts val="0"/>
                        </a:spcBef>
                        <a:spcAft>
                          <a:spcPts val="0"/>
                        </a:spcAft>
                        <a:buNone/>
                      </a:pPr>
                      <a:r>
                        <a:rPr lang="en" sz="1400">
                          <a:solidFill>
                            <a:schemeClr val="bg1"/>
                          </a:solidFill>
                          <a:latin typeface="+mn-lt"/>
                          <a:ea typeface="Rubik"/>
                          <a:cs typeface="Rubik"/>
                          <a:sym typeface="Rubik"/>
                        </a:rPr>
                        <a:t>Instant Transfer</a:t>
                      </a:r>
                      <a:endParaRPr sz="1400">
                        <a:solidFill>
                          <a:schemeClr val="bg1"/>
                        </a:solidFill>
                        <a:latin typeface="+mn-lt"/>
                        <a:ea typeface="Rubik"/>
                        <a:cs typeface="Rubik"/>
                        <a:sym typeface="Rubik"/>
                      </a:endParaRPr>
                    </a:p>
                  </a:txBody>
                  <a:tcPr marL="91425" marR="91425" marT="91425" marB="91425" anchor="ctr">
                    <a:lnL w="9525" cap="flat" cmpd="sng">
                      <a:noFill/>
                      <a:prstDash val="dot"/>
                      <a:round/>
                      <a:headEnd type="none" w="sm" len="sm"/>
                      <a:tailEnd type="none" w="sm" len="sm"/>
                    </a:lnL>
                    <a:lnR w="12700" cap="flat" cmpd="sng" algn="ctr">
                      <a:solidFill>
                        <a:srgbClr val="5AC1FF"/>
                      </a:solidFill>
                      <a:prstDash val="solid"/>
                      <a:round/>
                      <a:headEnd type="none" w="med" len="med"/>
                      <a:tailEnd type="none" w="med" len="med"/>
                    </a:lnR>
                    <a:lnT w="12700" cap="flat" cmpd="sng" algn="ctr">
                      <a:solidFill>
                        <a:srgbClr val="5AC1FF"/>
                      </a:solidFill>
                      <a:prstDash val="solid"/>
                      <a:round/>
                      <a:headEnd type="none" w="med" len="med"/>
                      <a:tailEnd type="none" w="med" len="med"/>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Clr>
                          <a:schemeClr val="dk1"/>
                        </a:buClr>
                        <a:buSzPts val="1100"/>
                        <a:buFont typeface="Arial"/>
                        <a:buNone/>
                      </a:pPr>
                      <a:r>
                        <a:rPr lang="en" sz="1400">
                          <a:solidFill>
                            <a:schemeClr val="bg1"/>
                          </a:solidFill>
                          <a:latin typeface="+mn-lt"/>
                          <a:ea typeface="Rubik"/>
                          <a:cs typeface="Rubik"/>
                          <a:sym typeface="Rubik"/>
                        </a:rPr>
                        <a:t>Holds on funds transferred to and from a linked debit card.</a:t>
                      </a:r>
                      <a:endParaRPr sz="1400">
                        <a:solidFill>
                          <a:schemeClr val="bg1"/>
                        </a:solidFill>
                        <a:latin typeface="+mn-lt"/>
                      </a:endParaRPr>
                    </a:p>
                  </a:txBody>
                  <a:tcPr marL="91425" marR="91425" marT="91425" marB="91425" anchor="ctr">
                    <a:lnL w="12700" cap="flat" cmpd="sng" algn="ctr">
                      <a:solidFill>
                        <a:srgbClr val="5AC1FF"/>
                      </a:solidFill>
                      <a:prstDash val="solid"/>
                      <a:round/>
                      <a:headEnd type="none" w="med" len="med"/>
                      <a:tailEnd type="none" w="med" len="med"/>
                    </a:lnL>
                    <a:lnR w="9525" cap="flat" cmpd="sng">
                      <a:noFill/>
                      <a:prstDash val="dot"/>
                      <a:round/>
                      <a:headEnd type="none" w="sm" len="sm"/>
                      <a:tailEnd type="none" w="sm" len="sm"/>
                    </a:lnR>
                    <a:lnT w="12700" cap="flat" cmpd="sng" algn="ctr">
                      <a:solidFill>
                        <a:srgbClr val="5AC1FF"/>
                      </a:solidFill>
                      <a:prstDash val="solid"/>
                      <a:round/>
                      <a:headEnd type="none" w="med" len="med"/>
                      <a:tailEnd type="none" w="med" len="med"/>
                    </a:lnT>
                    <a:lnB w="12700" cap="flat" cmpd="sng" algn="ctr">
                      <a:solidFill>
                        <a:srgbClr val="5AC1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98801">
                <a:tc>
                  <a:txBody>
                    <a:bodyPr/>
                    <a:lstStyle/>
                    <a:p>
                      <a:pPr marL="0" lvl="0" indent="0" algn="l" rtl="0">
                        <a:lnSpc>
                          <a:spcPct val="115000"/>
                        </a:lnSpc>
                        <a:spcBef>
                          <a:spcPts val="0"/>
                        </a:spcBef>
                        <a:spcAft>
                          <a:spcPts val="0"/>
                        </a:spcAft>
                        <a:buNone/>
                      </a:pPr>
                      <a:r>
                        <a:rPr lang="en" sz="1400">
                          <a:solidFill>
                            <a:schemeClr val="bg1"/>
                          </a:solidFill>
                          <a:latin typeface="+mn-lt"/>
                          <a:ea typeface="Rubik"/>
                          <a:cs typeface="Rubik"/>
                          <a:sym typeface="Rubik"/>
                        </a:rPr>
                        <a:t>Unknown</a:t>
                      </a:r>
                      <a:endParaRPr sz="1400">
                        <a:solidFill>
                          <a:schemeClr val="bg1"/>
                        </a:solidFill>
                        <a:latin typeface="+mn-lt"/>
                      </a:endParaRPr>
                    </a:p>
                  </a:txBody>
                  <a:tcPr marL="91425" marR="91425" marT="91425" marB="91425" anchor="ctr">
                    <a:lnL w="9525" cap="flat" cmpd="sng">
                      <a:noFill/>
                      <a:prstDash val="dot"/>
                      <a:round/>
                      <a:headEnd type="none" w="sm" len="sm"/>
                      <a:tailEnd type="none" w="sm" len="sm"/>
                    </a:lnL>
                    <a:lnR w="12700" cap="flat" cmpd="sng" algn="ctr">
                      <a:solidFill>
                        <a:srgbClr val="5AC1FF"/>
                      </a:solidFill>
                      <a:prstDash val="solid"/>
                      <a:round/>
                      <a:headEnd type="none" w="med" len="med"/>
                      <a:tailEnd type="none" w="med" len="med"/>
                    </a:lnR>
                    <a:lnT w="12700" cap="flat" cmpd="sng" algn="ctr">
                      <a:solidFill>
                        <a:srgbClr val="5AC1FF"/>
                      </a:solidFill>
                      <a:prstDash val="solid"/>
                      <a:round/>
                      <a:headEnd type="none" w="med" len="med"/>
                      <a:tailEnd type="none" w="med" len="med"/>
                    </a:lnT>
                    <a:lnB w="9525" cap="flat" cmpd="sng">
                      <a:noFill/>
                      <a:prstDash val="dot"/>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Clr>
                          <a:schemeClr val="dk1"/>
                        </a:buClr>
                        <a:buSzPts val="1100"/>
                        <a:buFont typeface="Arial"/>
                        <a:buNone/>
                      </a:pPr>
                      <a:r>
                        <a:rPr lang="en" sz="1400" dirty="0">
                          <a:solidFill>
                            <a:schemeClr val="bg1"/>
                          </a:solidFill>
                          <a:latin typeface="+mn-lt"/>
                          <a:ea typeface="Rubik"/>
                          <a:cs typeface="Rubik"/>
                          <a:sym typeface="Rubik"/>
                        </a:rPr>
                        <a:t>Pulls up all holds if the customer or specialist are unsure of the transaction details.</a:t>
                      </a:r>
                      <a:endParaRPr sz="1400" dirty="0">
                        <a:solidFill>
                          <a:schemeClr val="bg1"/>
                        </a:solidFill>
                        <a:latin typeface="+mn-lt"/>
                      </a:endParaRPr>
                    </a:p>
                  </a:txBody>
                  <a:tcPr marL="91425" marR="91425" marT="91425" marB="91425" anchor="ctr">
                    <a:lnL w="12700" cap="flat" cmpd="sng" algn="ctr">
                      <a:solidFill>
                        <a:srgbClr val="5AC1FF"/>
                      </a:solidFill>
                      <a:prstDash val="solid"/>
                      <a:round/>
                      <a:headEnd type="none" w="med" len="med"/>
                      <a:tailEnd type="none" w="med" len="med"/>
                    </a:lnL>
                    <a:lnR w="9525" cap="flat" cmpd="sng">
                      <a:noFill/>
                      <a:prstDash val="dot"/>
                      <a:round/>
                      <a:headEnd type="none" w="sm" len="sm"/>
                      <a:tailEnd type="none" w="sm" len="sm"/>
                    </a:lnR>
                    <a:lnT w="12700" cap="flat" cmpd="sng" algn="ctr">
                      <a:solidFill>
                        <a:srgbClr val="5AC1FF"/>
                      </a:solidFill>
                      <a:prstDash val="solid"/>
                      <a:round/>
                      <a:headEnd type="none" w="med" len="med"/>
                      <a:tailEnd type="none" w="med" len="med"/>
                    </a:lnT>
                    <a:lnB w="9525" cap="flat" cmpd="sng">
                      <a:noFill/>
                      <a:prstDash val="dot"/>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5" name="Title 2">
            <a:extLst>
              <a:ext uri="{FF2B5EF4-FFF2-40B4-BE49-F238E27FC236}">
                <a16:creationId xmlns:a16="http://schemas.microsoft.com/office/drawing/2014/main" id="{6DBD1F87-43B5-E542-8C47-6C4C22CAA4E1}"/>
              </a:ext>
            </a:extLst>
          </p:cNvPr>
          <p:cNvSpPr>
            <a:spLocks noGrp="1" noRot="1" noMove="1" noResize="1" noEditPoints="1" noAdjustHandles="1" noChangeArrowheads="1" noChangeShapeType="1"/>
          </p:cNvSpPr>
          <p:nvPr>
            <p:ph type="title"/>
          </p:nvPr>
        </p:nvSpPr>
        <p:spPr>
          <a:xfrm>
            <a:off x="252000" y="252000"/>
            <a:ext cx="8544670" cy="572700"/>
          </a:xfrm>
        </p:spPr>
        <p:txBody>
          <a:bodyPr/>
          <a:lstStyle/>
          <a:p>
            <a:r>
              <a:rPr lang="en-IN"/>
              <a:t>Types of Hold Transactions</a:t>
            </a:r>
          </a:p>
        </p:txBody>
      </p:sp>
      <p:sp>
        <p:nvSpPr>
          <p:cNvPr id="6" name="Rectangle: Rounded Corners 5">
            <a:extLst>
              <a:ext uri="{FF2B5EF4-FFF2-40B4-BE49-F238E27FC236}">
                <a16:creationId xmlns:a16="http://schemas.microsoft.com/office/drawing/2014/main" id="{42757A28-111D-9D05-155D-50D639C56A3B}"/>
              </a:ext>
            </a:extLst>
          </p:cNvPr>
          <p:cNvSpPr>
            <a:spLocks noGrp="1" noRot="1" noMove="1" noResize="1" noEditPoints="1" noAdjustHandles="1" noChangeArrowheads="1" noChangeShapeType="1"/>
          </p:cNvSpPr>
          <p:nvPr/>
        </p:nvSpPr>
        <p:spPr>
          <a:xfrm>
            <a:off x="571023" y="1783492"/>
            <a:ext cx="7945340" cy="2601432"/>
          </a:xfrm>
          <a:prstGeom prst="roundRect">
            <a:avLst>
              <a:gd name="adj" fmla="val 3929"/>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noProof="0"/>
          </a:p>
        </p:txBody>
      </p:sp>
      <p:sp>
        <p:nvSpPr>
          <p:cNvPr id="7" name="Rectangle: Rounded Corners 6">
            <a:extLst>
              <a:ext uri="{FF2B5EF4-FFF2-40B4-BE49-F238E27FC236}">
                <a16:creationId xmlns:a16="http://schemas.microsoft.com/office/drawing/2014/main" id="{15C78508-0737-8F6D-99B9-8DB99F8ABB8F}"/>
              </a:ext>
            </a:extLst>
          </p:cNvPr>
          <p:cNvSpPr>
            <a:spLocks noGrp="1" noRot="1" noMove="1" noResize="1" noEditPoints="1" noAdjustHandles="1" noChangeArrowheads="1" noChangeShapeType="1"/>
          </p:cNvSpPr>
          <p:nvPr/>
        </p:nvSpPr>
        <p:spPr>
          <a:xfrm>
            <a:off x="587991" y="1357069"/>
            <a:ext cx="1836000" cy="396000"/>
          </a:xfrm>
          <a:prstGeom prst="roundRect">
            <a:avLst>
              <a:gd name="adj" fmla="val 2039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ctr"/>
            <a:r>
              <a:rPr lang="en-US" b="1" kern="1200" noProof="0">
                <a:solidFill>
                  <a:srgbClr val="002F49"/>
                </a:solidFill>
                <a:ea typeface="Inter" panose="020B0502030000000004" pitchFamily="34" charset="0"/>
                <a:cs typeface="Roboto" panose="02000000000000000000" pitchFamily="2" charset="0"/>
              </a:rPr>
              <a:t>Hold Transactions</a:t>
            </a:r>
          </a:p>
        </p:txBody>
      </p:sp>
      <p:sp>
        <p:nvSpPr>
          <p:cNvPr id="8" name="Rectangle: Rounded Corners 7">
            <a:extLst>
              <a:ext uri="{FF2B5EF4-FFF2-40B4-BE49-F238E27FC236}">
                <a16:creationId xmlns:a16="http://schemas.microsoft.com/office/drawing/2014/main" id="{0AD685F1-3B17-15E2-A647-6C06AA7491CF}"/>
              </a:ext>
            </a:extLst>
          </p:cNvPr>
          <p:cNvSpPr>
            <a:spLocks noGrp="1" noRot="1" noMove="1" noResize="1" noEditPoints="1" noAdjustHandles="1" noChangeArrowheads="1" noChangeShapeType="1"/>
          </p:cNvSpPr>
          <p:nvPr/>
        </p:nvSpPr>
        <p:spPr>
          <a:xfrm>
            <a:off x="2468362" y="1357069"/>
            <a:ext cx="6048000" cy="396000"/>
          </a:xfrm>
          <a:prstGeom prst="roundRect">
            <a:avLst>
              <a:gd name="adj" fmla="val 20399"/>
            </a:avLst>
          </a:prstGeom>
          <a:solidFill>
            <a:srgbClr val="79C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ctr"/>
            <a:r>
              <a:rPr lang="en" sz="1400" b="1">
                <a:solidFill>
                  <a:srgbClr val="434343"/>
                </a:solidFill>
                <a:latin typeface="Inter"/>
                <a:ea typeface="Inter"/>
                <a:cs typeface="Inter"/>
                <a:sym typeface="Inter"/>
              </a:rPr>
              <a:t>What do they mean? </a:t>
            </a:r>
            <a:endParaRPr lang="en-US" b="1" kern="1200" noProof="0">
              <a:solidFill>
                <a:srgbClr val="434343"/>
              </a:solidFill>
              <a:ea typeface="Inter" panose="020B0502030000000004" pitchFamily="34" charset="0"/>
              <a:cs typeface="Roboto" panose="02000000000000000000" pitchFamily="2" charset="0"/>
            </a:endParaRPr>
          </a:p>
        </p:txBody>
      </p:sp>
    </p:spTree>
    <p:custDataLst>
      <p:tags r:id="rId1"/>
    </p:custDataLst>
    <p:extLst>
      <p:ext uri="{BB962C8B-B14F-4D97-AF65-F5344CB8AC3E}">
        <p14:creationId xmlns:p14="http://schemas.microsoft.com/office/powerpoint/2010/main" val="137204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2">
          <a:extLst>
            <a:ext uri="{FF2B5EF4-FFF2-40B4-BE49-F238E27FC236}">
              <a16:creationId xmlns:a16="http://schemas.microsoft.com/office/drawing/2014/main" id="{CA3687C0-CFD4-ECFE-CC36-9DE230599CD2}"/>
            </a:ext>
          </a:extLst>
        </p:cNvPr>
        <p:cNvGrpSpPr/>
        <p:nvPr/>
      </p:nvGrpSpPr>
      <p:grpSpPr>
        <a:xfrm>
          <a:off x="0" y="0"/>
          <a:ext cx="0" cy="0"/>
          <a:chOff x="0" y="0"/>
          <a:chExt cx="0" cy="0"/>
        </a:xfrm>
      </p:grpSpPr>
      <p:sp>
        <p:nvSpPr>
          <p:cNvPr id="503" name="Google Shape;503;p62">
            <a:extLst>
              <a:ext uri="{FF2B5EF4-FFF2-40B4-BE49-F238E27FC236}">
                <a16:creationId xmlns:a16="http://schemas.microsoft.com/office/drawing/2014/main" id="{AB091AF4-5B7F-A61A-C228-DE2AECB60A54}"/>
              </a:ext>
            </a:extLst>
          </p:cNvPr>
          <p:cNvSpPr txBox="1">
            <a:spLocks noGrp="1" noRot="1" noMove="1" noResize="1" noEditPoints="1" noAdjustHandles="1" noChangeArrowheads="1" noChangeShapeType="1"/>
          </p:cNvSpPr>
          <p:nvPr>
            <p:ph type="title"/>
          </p:nvPr>
        </p:nvSpPr>
        <p:spPr>
          <a:prstGeom prst="rect">
            <a:avLst/>
          </a:prstGeom>
        </p:spPr>
        <p:txBody>
          <a:bodyPr spcFirstLastPara="1" wrap="square" lIns="91425" tIns="91425" rIns="91425" bIns="91425" anchor="t" anchorCtr="0">
            <a:noAutofit/>
          </a:bodyPr>
          <a:lstStyle/>
          <a:p>
            <a:r>
              <a:rPr lang="en-US"/>
              <a:t>Amazon Connect</a:t>
            </a:r>
          </a:p>
        </p:txBody>
      </p:sp>
      <p:sp>
        <p:nvSpPr>
          <p:cNvPr id="11" name="Oval 10">
            <a:extLst>
              <a:ext uri="{FF2B5EF4-FFF2-40B4-BE49-F238E27FC236}">
                <a16:creationId xmlns:a16="http://schemas.microsoft.com/office/drawing/2014/main" id="{802E0A0A-D20E-AC9B-1794-AD9F4C48D2F8}"/>
              </a:ext>
            </a:extLst>
          </p:cNvPr>
          <p:cNvSpPr>
            <a:spLocks noGrp="1" noRot="1" noMove="1" noResize="1" noEditPoints="1" noAdjustHandles="1" noChangeArrowheads="1" noChangeShapeType="1"/>
          </p:cNvSpPr>
          <p:nvPr/>
        </p:nvSpPr>
        <p:spPr>
          <a:xfrm>
            <a:off x="1047283" y="2070100"/>
            <a:ext cx="1003299" cy="100329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ustDataLst>
      <p:tags r:id="rId1"/>
    </p:custDataLst>
    <p:extLst>
      <p:ext uri="{BB962C8B-B14F-4D97-AF65-F5344CB8AC3E}">
        <p14:creationId xmlns:p14="http://schemas.microsoft.com/office/powerpoint/2010/main" val="196933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9">
          <a:extLst>
            <a:ext uri="{FF2B5EF4-FFF2-40B4-BE49-F238E27FC236}">
              <a16:creationId xmlns:a16="http://schemas.microsoft.com/office/drawing/2014/main" id="{C1038560-D083-1454-CF8A-EC1576BA3C3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EB1D196-021B-CF2B-CFF6-9E4153439D1B}"/>
              </a:ext>
            </a:extLst>
          </p:cNvPr>
          <p:cNvSpPr>
            <a:spLocks noGrp="1" noRot="1" noMove="1" noResize="1" noEditPoints="1" noAdjustHandles="1" noChangeArrowheads="1" noChangeShapeType="1"/>
          </p:cNvSpPr>
          <p:nvPr>
            <p:ph type="title"/>
          </p:nvPr>
        </p:nvSpPr>
        <p:spPr/>
        <p:txBody>
          <a:bodyPr/>
          <a:lstStyle/>
          <a:p>
            <a:r>
              <a:rPr lang="en-US"/>
              <a:t>Purpose of Amazon Connect</a:t>
            </a:r>
            <a:endParaRPr lang="en-US" strike="sngStrike"/>
          </a:p>
        </p:txBody>
      </p:sp>
      <p:sp>
        <p:nvSpPr>
          <p:cNvPr id="6" name="Freeform: Shape 5">
            <a:extLst>
              <a:ext uri="{FF2B5EF4-FFF2-40B4-BE49-F238E27FC236}">
                <a16:creationId xmlns:a16="http://schemas.microsoft.com/office/drawing/2014/main" id="{03AF9A88-16C1-4321-71BA-A86978A68DCE}"/>
              </a:ext>
            </a:extLst>
          </p:cNvPr>
          <p:cNvSpPr>
            <a:spLocks noGrp="1" noRot="1" noMove="1" noResize="1" noEditPoints="1" noAdjustHandles="1" noChangeArrowheads="1" noChangeShapeType="1"/>
          </p:cNvSpPr>
          <p:nvPr/>
        </p:nvSpPr>
        <p:spPr>
          <a:xfrm>
            <a:off x="2028330" y="1252746"/>
            <a:ext cx="1778891" cy="1575401"/>
          </a:xfrm>
          <a:custGeom>
            <a:avLst/>
            <a:gdLst>
              <a:gd name="connsiteX0" fmla="*/ 1692368 w 2371854"/>
              <a:gd name="connsiteY0" fmla="*/ 0 h 2100534"/>
              <a:gd name="connsiteX1" fmla="*/ 679487 w 2371854"/>
              <a:gd name="connsiteY1" fmla="*/ 0 h 2100534"/>
              <a:gd name="connsiteX2" fmla="*/ 529625 w 2371854"/>
              <a:gd name="connsiteY2" fmla="*/ 86534 h 2100534"/>
              <a:gd name="connsiteX3" fmla="*/ 23184 w 2371854"/>
              <a:gd name="connsiteY3" fmla="*/ 963733 h 2100534"/>
              <a:gd name="connsiteX4" fmla="*/ 23184 w 2371854"/>
              <a:gd name="connsiteY4" fmla="*/ 1136802 h 2100534"/>
              <a:gd name="connsiteX5" fmla="*/ 529625 w 2371854"/>
              <a:gd name="connsiteY5" fmla="*/ 2014000 h 2100534"/>
              <a:gd name="connsiteX6" fmla="*/ 679487 w 2371854"/>
              <a:gd name="connsiteY6" fmla="*/ 2100535 h 2100534"/>
              <a:gd name="connsiteX7" fmla="*/ 1692368 w 2371854"/>
              <a:gd name="connsiteY7" fmla="*/ 2100535 h 2100534"/>
              <a:gd name="connsiteX8" fmla="*/ 1842230 w 2371854"/>
              <a:gd name="connsiteY8" fmla="*/ 2014000 h 2100534"/>
              <a:gd name="connsiteX9" fmla="*/ 2348671 w 2371854"/>
              <a:gd name="connsiteY9" fmla="*/ 1136802 h 2100534"/>
              <a:gd name="connsiteX10" fmla="*/ 2348671 w 2371854"/>
              <a:gd name="connsiteY10" fmla="*/ 963733 h 2100534"/>
              <a:gd name="connsiteX11" fmla="*/ 1842230 w 2371854"/>
              <a:gd name="connsiteY11" fmla="*/ 86534 h 2100534"/>
              <a:gd name="connsiteX12" fmla="*/ 1692368 w 2371854"/>
              <a:gd name="connsiteY12" fmla="*/ 0 h 210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1854" h="2100534">
                <a:moveTo>
                  <a:pt x="1692368" y="0"/>
                </a:moveTo>
                <a:lnTo>
                  <a:pt x="679487" y="0"/>
                </a:lnTo>
                <a:cubicBezTo>
                  <a:pt x="617663" y="0"/>
                  <a:pt x="560536" y="32963"/>
                  <a:pt x="529625" y="86534"/>
                </a:cubicBezTo>
                <a:lnTo>
                  <a:pt x="23184" y="963733"/>
                </a:lnTo>
                <a:cubicBezTo>
                  <a:pt x="-7728" y="1017258"/>
                  <a:pt x="-7728" y="1083231"/>
                  <a:pt x="23184" y="1136802"/>
                </a:cubicBezTo>
                <a:lnTo>
                  <a:pt x="529625" y="2014000"/>
                </a:lnTo>
                <a:cubicBezTo>
                  <a:pt x="560536" y="2067526"/>
                  <a:pt x="617663" y="2100535"/>
                  <a:pt x="679487" y="2100535"/>
                </a:cubicBezTo>
                <a:lnTo>
                  <a:pt x="1692368" y="2100535"/>
                </a:lnTo>
                <a:cubicBezTo>
                  <a:pt x="1754191" y="2100535"/>
                  <a:pt x="1811319" y="2067571"/>
                  <a:pt x="1842230" y="2014000"/>
                </a:cubicBezTo>
                <a:lnTo>
                  <a:pt x="2348671" y="1136802"/>
                </a:lnTo>
                <a:cubicBezTo>
                  <a:pt x="2379583" y="1083276"/>
                  <a:pt x="2379583" y="1017304"/>
                  <a:pt x="2348671" y="963733"/>
                </a:cubicBezTo>
                <a:lnTo>
                  <a:pt x="1842230" y="86534"/>
                </a:lnTo>
                <a:cubicBezTo>
                  <a:pt x="1811319" y="33009"/>
                  <a:pt x="1754191" y="0"/>
                  <a:pt x="1692368" y="0"/>
                </a:cubicBezTo>
                <a:close/>
              </a:path>
            </a:pathLst>
          </a:custGeom>
          <a:solidFill>
            <a:schemeClr val="bg1"/>
          </a:solidFill>
          <a:ln w="0" cap="flat">
            <a:noFill/>
            <a:prstDash val="solid"/>
            <a:miter/>
          </a:ln>
        </p:spPr>
        <p:txBody>
          <a:bodyPr rtlCol="0" anchor="ctr"/>
          <a:lstStyle/>
          <a:p>
            <a:endParaRPr lang="en-IN" sz="1050"/>
          </a:p>
        </p:txBody>
      </p:sp>
      <p:sp>
        <p:nvSpPr>
          <p:cNvPr id="7" name="Freeform: Shape 6">
            <a:extLst>
              <a:ext uri="{FF2B5EF4-FFF2-40B4-BE49-F238E27FC236}">
                <a16:creationId xmlns:a16="http://schemas.microsoft.com/office/drawing/2014/main" id="{135E3BC4-4116-203E-77A5-4F0CE0760E3F}"/>
              </a:ext>
            </a:extLst>
          </p:cNvPr>
          <p:cNvSpPr>
            <a:spLocks noGrp="1" noRot="1" noMove="1" noResize="1" noEditPoints="1" noAdjustHandles="1" noChangeArrowheads="1" noChangeShapeType="1"/>
          </p:cNvSpPr>
          <p:nvPr/>
        </p:nvSpPr>
        <p:spPr>
          <a:xfrm>
            <a:off x="2091615" y="1308072"/>
            <a:ext cx="1652321" cy="1468920"/>
          </a:xfrm>
          <a:custGeom>
            <a:avLst/>
            <a:gdLst>
              <a:gd name="connsiteX0" fmla="*/ 1558018 w 2203094"/>
              <a:gd name="connsiteY0" fmla="*/ 1958560 h 1958559"/>
              <a:gd name="connsiteX1" fmla="*/ 645076 w 2203094"/>
              <a:gd name="connsiteY1" fmla="*/ 1958560 h 1958559"/>
              <a:gd name="connsiteX2" fmla="*/ 481673 w 2203094"/>
              <a:gd name="connsiteY2" fmla="*/ 1864229 h 1958559"/>
              <a:gd name="connsiteX3" fmla="*/ 25201 w 2203094"/>
              <a:gd name="connsiteY3" fmla="*/ 1073611 h 1958559"/>
              <a:gd name="connsiteX4" fmla="*/ 25201 w 2203094"/>
              <a:gd name="connsiteY4" fmla="*/ 884949 h 1958559"/>
              <a:gd name="connsiteX5" fmla="*/ 481673 w 2203094"/>
              <a:gd name="connsiteY5" fmla="*/ 94331 h 1958559"/>
              <a:gd name="connsiteX6" fmla="*/ 645076 w 2203094"/>
              <a:gd name="connsiteY6" fmla="*/ 0 h 1958559"/>
              <a:gd name="connsiteX7" fmla="*/ 1558018 w 2203094"/>
              <a:gd name="connsiteY7" fmla="*/ 0 h 1958559"/>
              <a:gd name="connsiteX8" fmla="*/ 1721422 w 2203094"/>
              <a:gd name="connsiteY8" fmla="*/ 94331 h 1958559"/>
              <a:gd name="connsiteX9" fmla="*/ 2177893 w 2203094"/>
              <a:gd name="connsiteY9" fmla="*/ 884949 h 1958559"/>
              <a:gd name="connsiteX10" fmla="*/ 2177893 w 2203094"/>
              <a:gd name="connsiteY10" fmla="*/ 1073611 h 1958559"/>
              <a:gd name="connsiteX11" fmla="*/ 1721422 w 2203094"/>
              <a:gd name="connsiteY11" fmla="*/ 1864229 h 1958559"/>
              <a:gd name="connsiteX12" fmla="*/ 1558018 w 2203094"/>
              <a:gd name="connsiteY12" fmla="*/ 1958560 h 1958559"/>
              <a:gd name="connsiteX13" fmla="*/ 645121 w 2203094"/>
              <a:gd name="connsiteY13" fmla="*/ 44225 h 1958559"/>
              <a:gd name="connsiteX14" fmla="*/ 520016 w 2203094"/>
              <a:gd name="connsiteY14" fmla="*/ 116443 h 1958559"/>
              <a:gd name="connsiteX15" fmla="*/ 63544 w 2203094"/>
              <a:gd name="connsiteY15" fmla="*/ 907062 h 1958559"/>
              <a:gd name="connsiteX16" fmla="*/ 63544 w 2203094"/>
              <a:gd name="connsiteY16" fmla="*/ 1051498 h 1958559"/>
              <a:gd name="connsiteX17" fmla="*/ 520016 w 2203094"/>
              <a:gd name="connsiteY17" fmla="*/ 1842117 h 1958559"/>
              <a:gd name="connsiteX18" fmla="*/ 645121 w 2203094"/>
              <a:gd name="connsiteY18" fmla="*/ 1914335 h 1958559"/>
              <a:gd name="connsiteX19" fmla="*/ 1558064 w 2203094"/>
              <a:gd name="connsiteY19" fmla="*/ 1914335 h 1958559"/>
              <a:gd name="connsiteX20" fmla="*/ 1683170 w 2203094"/>
              <a:gd name="connsiteY20" fmla="*/ 1842117 h 1958559"/>
              <a:gd name="connsiteX21" fmla="*/ 2139641 w 2203094"/>
              <a:gd name="connsiteY21" fmla="*/ 1051498 h 1958559"/>
              <a:gd name="connsiteX22" fmla="*/ 2139641 w 2203094"/>
              <a:gd name="connsiteY22" fmla="*/ 907062 h 1958559"/>
              <a:gd name="connsiteX23" fmla="*/ 1683170 w 2203094"/>
              <a:gd name="connsiteY23" fmla="*/ 116443 h 1958559"/>
              <a:gd name="connsiteX24" fmla="*/ 1558064 w 2203094"/>
              <a:gd name="connsiteY24" fmla="*/ 44225 h 1958559"/>
              <a:gd name="connsiteX25" fmla="*/ 645121 w 2203094"/>
              <a:gd name="connsiteY25" fmla="*/ 44225 h 19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03094" h="1958559">
                <a:moveTo>
                  <a:pt x="1558018" y="1958560"/>
                </a:moveTo>
                <a:lnTo>
                  <a:pt x="645076" y="1958560"/>
                </a:lnTo>
                <a:cubicBezTo>
                  <a:pt x="577873" y="1958560"/>
                  <a:pt x="515274" y="1922405"/>
                  <a:pt x="481673" y="1864229"/>
                </a:cubicBezTo>
                <a:lnTo>
                  <a:pt x="25201" y="1073611"/>
                </a:lnTo>
                <a:cubicBezTo>
                  <a:pt x="-8400" y="1015435"/>
                  <a:pt x="-8400" y="943125"/>
                  <a:pt x="25201" y="884949"/>
                </a:cubicBezTo>
                <a:lnTo>
                  <a:pt x="481673" y="94331"/>
                </a:lnTo>
                <a:cubicBezTo>
                  <a:pt x="515274" y="36155"/>
                  <a:pt x="577873" y="0"/>
                  <a:pt x="645076" y="0"/>
                </a:cubicBezTo>
                <a:lnTo>
                  <a:pt x="1558018" y="0"/>
                </a:lnTo>
                <a:cubicBezTo>
                  <a:pt x="1625222" y="0"/>
                  <a:pt x="1687820" y="36155"/>
                  <a:pt x="1721422" y="94331"/>
                </a:cubicBezTo>
                <a:lnTo>
                  <a:pt x="2177893" y="884949"/>
                </a:lnTo>
                <a:cubicBezTo>
                  <a:pt x="2211495" y="943125"/>
                  <a:pt x="2211495" y="1015435"/>
                  <a:pt x="2177893" y="1073611"/>
                </a:cubicBezTo>
                <a:lnTo>
                  <a:pt x="1721422" y="1864229"/>
                </a:lnTo>
                <a:cubicBezTo>
                  <a:pt x="1687820" y="1922405"/>
                  <a:pt x="1625222" y="1958560"/>
                  <a:pt x="1558018" y="1958560"/>
                </a:cubicBezTo>
                <a:close/>
                <a:moveTo>
                  <a:pt x="645121" y="44225"/>
                </a:moveTo>
                <a:cubicBezTo>
                  <a:pt x="593693" y="44225"/>
                  <a:pt x="545730" y="71899"/>
                  <a:pt x="520016" y="116443"/>
                </a:cubicBezTo>
                <a:lnTo>
                  <a:pt x="63544" y="907062"/>
                </a:lnTo>
                <a:cubicBezTo>
                  <a:pt x="37830" y="951605"/>
                  <a:pt x="37830" y="1006954"/>
                  <a:pt x="63544" y="1051498"/>
                </a:cubicBezTo>
                <a:lnTo>
                  <a:pt x="520016" y="1842117"/>
                </a:lnTo>
                <a:cubicBezTo>
                  <a:pt x="545730" y="1886660"/>
                  <a:pt x="593648" y="1914335"/>
                  <a:pt x="645121" y="1914335"/>
                </a:cubicBezTo>
                <a:lnTo>
                  <a:pt x="1558064" y="1914335"/>
                </a:lnTo>
                <a:cubicBezTo>
                  <a:pt x="1609493" y="1914335"/>
                  <a:pt x="1657456" y="1886660"/>
                  <a:pt x="1683170" y="1842117"/>
                </a:cubicBezTo>
                <a:lnTo>
                  <a:pt x="2139641" y="1051498"/>
                </a:lnTo>
                <a:cubicBezTo>
                  <a:pt x="2165355" y="1006954"/>
                  <a:pt x="2165355" y="951605"/>
                  <a:pt x="2139641" y="907062"/>
                </a:cubicBezTo>
                <a:lnTo>
                  <a:pt x="1683170" y="116443"/>
                </a:lnTo>
                <a:cubicBezTo>
                  <a:pt x="1657456" y="71899"/>
                  <a:pt x="1609538" y="44225"/>
                  <a:pt x="1558064" y="44225"/>
                </a:cubicBezTo>
                <a:lnTo>
                  <a:pt x="645121" y="44225"/>
                </a:lnTo>
                <a:close/>
              </a:path>
            </a:pathLst>
          </a:custGeom>
          <a:solidFill>
            <a:srgbClr val="5AC1FF"/>
          </a:solidFill>
          <a:ln w="0" cap="flat">
            <a:noFill/>
            <a:prstDash val="solid"/>
            <a:miter/>
          </a:ln>
        </p:spPr>
        <p:txBody>
          <a:bodyPr rtlCol="0" anchor="ctr"/>
          <a:lstStyle/>
          <a:p>
            <a:endParaRPr lang="en-IN" sz="1050"/>
          </a:p>
        </p:txBody>
      </p:sp>
      <p:sp>
        <p:nvSpPr>
          <p:cNvPr id="8" name="Freeform: Shape 7">
            <a:extLst>
              <a:ext uri="{FF2B5EF4-FFF2-40B4-BE49-F238E27FC236}">
                <a16:creationId xmlns:a16="http://schemas.microsoft.com/office/drawing/2014/main" id="{16112875-9C5D-563C-667C-438DCEF5B1AA}"/>
              </a:ext>
            </a:extLst>
          </p:cNvPr>
          <p:cNvSpPr>
            <a:spLocks noGrp="1" noRot="1" noMove="1" noResize="1" noEditPoints="1" noAdjustHandles="1" noChangeArrowheads="1" noChangeShapeType="1"/>
          </p:cNvSpPr>
          <p:nvPr/>
        </p:nvSpPr>
        <p:spPr>
          <a:xfrm>
            <a:off x="2872776" y="2799523"/>
            <a:ext cx="89999" cy="89999"/>
          </a:xfrm>
          <a:custGeom>
            <a:avLst/>
            <a:gdLst>
              <a:gd name="connsiteX0" fmla="*/ 119999 w 119999"/>
              <a:gd name="connsiteY0" fmla="*/ 60000 h 119999"/>
              <a:gd name="connsiteX1" fmla="*/ 60000 w 119999"/>
              <a:gd name="connsiteY1" fmla="*/ 119999 h 119999"/>
              <a:gd name="connsiteX2" fmla="*/ 0 w 119999"/>
              <a:gd name="connsiteY2" fmla="*/ 60000 h 119999"/>
              <a:gd name="connsiteX3" fmla="*/ 60000 w 119999"/>
              <a:gd name="connsiteY3" fmla="*/ 0 h 119999"/>
              <a:gd name="connsiteX4" fmla="*/ 119999 w 119999"/>
              <a:gd name="connsiteY4" fmla="*/ 60000 h 11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99" h="119999">
                <a:moveTo>
                  <a:pt x="119999" y="60000"/>
                </a:moveTo>
                <a:cubicBezTo>
                  <a:pt x="119999" y="93136"/>
                  <a:pt x="93137" y="119999"/>
                  <a:pt x="60000" y="119999"/>
                </a:cubicBezTo>
                <a:cubicBezTo>
                  <a:pt x="26863" y="119999"/>
                  <a:pt x="0" y="93136"/>
                  <a:pt x="0" y="60000"/>
                </a:cubicBezTo>
                <a:cubicBezTo>
                  <a:pt x="0" y="26863"/>
                  <a:pt x="26863" y="0"/>
                  <a:pt x="60000" y="0"/>
                </a:cubicBezTo>
                <a:cubicBezTo>
                  <a:pt x="93137" y="0"/>
                  <a:pt x="119999" y="26863"/>
                  <a:pt x="119999" y="60000"/>
                </a:cubicBezTo>
                <a:close/>
              </a:path>
            </a:pathLst>
          </a:custGeom>
          <a:solidFill>
            <a:srgbClr val="5AC1FF"/>
          </a:solidFill>
          <a:ln w="0" cap="flat">
            <a:noFill/>
            <a:prstDash val="solid"/>
            <a:miter/>
          </a:ln>
        </p:spPr>
        <p:txBody>
          <a:bodyPr rtlCol="0" anchor="ctr"/>
          <a:lstStyle/>
          <a:p>
            <a:endParaRPr lang="en-IN" sz="1050"/>
          </a:p>
        </p:txBody>
      </p:sp>
      <p:sp>
        <p:nvSpPr>
          <p:cNvPr id="9" name="Rectangle 8">
            <a:extLst>
              <a:ext uri="{FF2B5EF4-FFF2-40B4-BE49-F238E27FC236}">
                <a16:creationId xmlns:a16="http://schemas.microsoft.com/office/drawing/2014/main" id="{B264F36D-3DAD-D02C-A5B7-11723AB8EE0E}"/>
              </a:ext>
            </a:extLst>
          </p:cNvPr>
          <p:cNvSpPr>
            <a:spLocks noGrp="1" noRot="1" noMove="1" noResize="1" noEditPoints="1" noAdjustHandles="1" noChangeArrowheads="1" noChangeShapeType="1"/>
          </p:cNvSpPr>
          <p:nvPr/>
        </p:nvSpPr>
        <p:spPr>
          <a:xfrm>
            <a:off x="2144409" y="2049489"/>
            <a:ext cx="1570089" cy="461665"/>
          </a:xfrm>
          <a:prstGeom prst="rect">
            <a:avLst/>
          </a:prstGeom>
          <a:noFill/>
        </p:spPr>
        <p:txBody>
          <a:bodyPr wrap="square">
            <a:spAutoFit/>
          </a:bodyPr>
          <a:lstStyle/>
          <a:p>
            <a:pPr algn="ctr"/>
            <a:r>
              <a:rPr lang="en-US" sz="1200" b="1">
                <a:solidFill>
                  <a:srgbClr val="121212"/>
                </a:solidFill>
                <a:latin typeface="+mn-lt"/>
                <a:ea typeface="Inter" panose="020B0502030000000004" pitchFamily="34" charset="0"/>
              </a:rPr>
              <a:t>Contact Management</a:t>
            </a:r>
          </a:p>
        </p:txBody>
      </p:sp>
      <p:sp>
        <p:nvSpPr>
          <p:cNvPr id="10" name="Text Placeholder 8">
            <a:extLst>
              <a:ext uri="{FF2B5EF4-FFF2-40B4-BE49-F238E27FC236}">
                <a16:creationId xmlns:a16="http://schemas.microsoft.com/office/drawing/2014/main" id="{1D97E430-2050-32C6-9162-9B01C550CA0D}"/>
              </a:ext>
            </a:extLst>
          </p:cNvPr>
          <p:cNvSpPr txBox="1">
            <a:spLocks noGrp="1" noRot="1" noMove="1" noResize="1" noEditPoints="1" noAdjustHandles="1" noChangeArrowheads="1" noChangeShapeType="1"/>
          </p:cNvSpPr>
          <p:nvPr/>
        </p:nvSpPr>
        <p:spPr>
          <a:xfrm>
            <a:off x="2188082" y="2949848"/>
            <a:ext cx="1453926" cy="1036131"/>
          </a:xfrm>
          <a:prstGeom prst="rect">
            <a:avLst/>
          </a:prstGeom>
        </p:spPr>
        <p:txBody>
          <a:bodyPr lIns="0" tIns="0" rIns="0" bIns="0"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450"/>
              </a:spcAft>
              <a:buClr>
                <a:srgbClr val="B3B3B3"/>
              </a:buClr>
              <a:buNone/>
              <a:defRPr/>
            </a:pPr>
            <a:r>
              <a:rPr lang="en-US" sz="1400">
                <a:solidFill>
                  <a:schemeClr val="bg1"/>
                </a:solidFill>
                <a:ea typeface="Inter" panose="020B0502030000000004" pitchFamily="34" charset="0"/>
                <a:cs typeface="Roboto"/>
              </a:rPr>
              <a:t>Receive and manage customer calls and chats based on Calabrio Schedule</a:t>
            </a:r>
            <a:endParaRPr lang="en-US" sz="1050">
              <a:solidFill>
                <a:schemeClr val="bg1"/>
              </a:solidFill>
              <a:ea typeface="Inter" panose="020B0502030000000004" pitchFamily="34" charset="0"/>
              <a:cs typeface="Roboto"/>
            </a:endParaRPr>
          </a:p>
        </p:txBody>
      </p:sp>
      <p:sp>
        <p:nvSpPr>
          <p:cNvPr id="12" name="Freeform: Shape 11">
            <a:extLst>
              <a:ext uri="{FF2B5EF4-FFF2-40B4-BE49-F238E27FC236}">
                <a16:creationId xmlns:a16="http://schemas.microsoft.com/office/drawing/2014/main" id="{E2963274-24C5-1987-0E21-9687711187C4}"/>
              </a:ext>
            </a:extLst>
          </p:cNvPr>
          <p:cNvSpPr>
            <a:spLocks noGrp="1" noRot="1" noMove="1" noResize="1" noEditPoints="1" noAdjustHandles="1" noChangeArrowheads="1" noChangeShapeType="1"/>
          </p:cNvSpPr>
          <p:nvPr/>
        </p:nvSpPr>
        <p:spPr>
          <a:xfrm>
            <a:off x="5336214" y="1260688"/>
            <a:ext cx="1778891" cy="1575401"/>
          </a:xfrm>
          <a:custGeom>
            <a:avLst/>
            <a:gdLst>
              <a:gd name="connsiteX0" fmla="*/ 1692368 w 2371854"/>
              <a:gd name="connsiteY0" fmla="*/ 0 h 2100534"/>
              <a:gd name="connsiteX1" fmla="*/ 679487 w 2371854"/>
              <a:gd name="connsiteY1" fmla="*/ 0 h 2100534"/>
              <a:gd name="connsiteX2" fmla="*/ 529624 w 2371854"/>
              <a:gd name="connsiteY2" fmla="*/ 86534 h 2100534"/>
              <a:gd name="connsiteX3" fmla="*/ 23183 w 2371854"/>
              <a:gd name="connsiteY3" fmla="*/ 963733 h 2100534"/>
              <a:gd name="connsiteX4" fmla="*/ 23183 w 2371854"/>
              <a:gd name="connsiteY4" fmla="*/ 1136802 h 2100534"/>
              <a:gd name="connsiteX5" fmla="*/ 529624 w 2371854"/>
              <a:gd name="connsiteY5" fmla="*/ 2014000 h 2100534"/>
              <a:gd name="connsiteX6" fmla="*/ 679487 w 2371854"/>
              <a:gd name="connsiteY6" fmla="*/ 2100535 h 2100534"/>
              <a:gd name="connsiteX7" fmla="*/ 1692368 w 2371854"/>
              <a:gd name="connsiteY7" fmla="*/ 2100535 h 2100534"/>
              <a:gd name="connsiteX8" fmla="*/ 1842230 w 2371854"/>
              <a:gd name="connsiteY8" fmla="*/ 2014000 h 2100534"/>
              <a:gd name="connsiteX9" fmla="*/ 2348671 w 2371854"/>
              <a:gd name="connsiteY9" fmla="*/ 1136802 h 2100534"/>
              <a:gd name="connsiteX10" fmla="*/ 2348671 w 2371854"/>
              <a:gd name="connsiteY10" fmla="*/ 963733 h 2100534"/>
              <a:gd name="connsiteX11" fmla="*/ 1842230 w 2371854"/>
              <a:gd name="connsiteY11" fmla="*/ 86534 h 2100534"/>
              <a:gd name="connsiteX12" fmla="*/ 1692368 w 2371854"/>
              <a:gd name="connsiteY12" fmla="*/ 0 h 210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1854" h="2100534">
                <a:moveTo>
                  <a:pt x="1692368" y="0"/>
                </a:moveTo>
                <a:lnTo>
                  <a:pt x="679487" y="0"/>
                </a:lnTo>
                <a:cubicBezTo>
                  <a:pt x="617663" y="0"/>
                  <a:pt x="560536" y="32963"/>
                  <a:pt x="529624" y="86534"/>
                </a:cubicBezTo>
                <a:lnTo>
                  <a:pt x="23183" y="963733"/>
                </a:lnTo>
                <a:cubicBezTo>
                  <a:pt x="-7728" y="1017258"/>
                  <a:pt x="-7728" y="1083231"/>
                  <a:pt x="23183" y="1136802"/>
                </a:cubicBezTo>
                <a:lnTo>
                  <a:pt x="529624" y="2014000"/>
                </a:lnTo>
                <a:cubicBezTo>
                  <a:pt x="560536" y="2067526"/>
                  <a:pt x="617663" y="2100535"/>
                  <a:pt x="679487" y="2100535"/>
                </a:cubicBezTo>
                <a:lnTo>
                  <a:pt x="1692368" y="2100535"/>
                </a:lnTo>
                <a:cubicBezTo>
                  <a:pt x="1754191" y="2100535"/>
                  <a:pt x="1811319" y="2067571"/>
                  <a:pt x="1842230" y="2014000"/>
                </a:cubicBezTo>
                <a:lnTo>
                  <a:pt x="2348671" y="1136802"/>
                </a:lnTo>
                <a:cubicBezTo>
                  <a:pt x="2379583" y="1083276"/>
                  <a:pt x="2379583" y="1017304"/>
                  <a:pt x="2348671" y="963733"/>
                </a:cubicBezTo>
                <a:lnTo>
                  <a:pt x="1842230" y="86534"/>
                </a:lnTo>
                <a:cubicBezTo>
                  <a:pt x="1811319" y="33009"/>
                  <a:pt x="1754191" y="0"/>
                  <a:pt x="1692368" y="0"/>
                </a:cubicBezTo>
                <a:close/>
              </a:path>
            </a:pathLst>
          </a:custGeom>
          <a:solidFill>
            <a:srgbClr val="FFFFFF"/>
          </a:solidFill>
          <a:ln w="0" cap="flat">
            <a:noFill/>
            <a:prstDash val="solid"/>
            <a:miter/>
          </a:ln>
        </p:spPr>
        <p:txBody>
          <a:bodyPr rtlCol="0" anchor="ctr"/>
          <a:lstStyle/>
          <a:p>
            <a:endParaRPr lang="en-IN" sz="1050"/>
          </a:p>
        </p:txBody>
      </p:sp>
      <p:sp>
        <p:nvSpPr>
          <p:cNvPr id="13" name="Freeform: Shape 12">
            <a:extLst>
              <a:ext uri="{FF2B5EF4-FFF2-40B4-BE49-F238E27FC236}">
                <a16:creationId xmlns:a16="http://schemas.microsoft.com/office/drawing/2014/main" id="{CE683709-04A9-B001-746E-29D9997499FF}"/>
              </a:ext>
            </a:extLst>
          </p:cNvPr>
          <p:cNvSpPr>
            <a:spLocks noGrp="1" noRot="1" noMove="1" noResize="1" noEditPoints="1" noAdjustHandles="1" noChangeArrowheads="1" noChangeShapeType="1"/>
          </p:cNvSpPr>
          <p:nvPr/>
        </p:nvSpPr>
        <p:spPr>
          <a:xfrm>
            <a:off x="5399499" y="1316014"/>
            <a:ext cx="1652321" cy="1468919"/>
          </a:xfrm>
          <a:custGeom>
            <a:avLst/>
            <a:gdLst>
              <a:gd name="connsiteX0" fmla="*/ 1558019 w 2203094"/>
              <a:gd name="connsiteY0" fmla="*/ 1958560 h 1958559"/>
              <a:gd name="connsiteX1" fmla="*/ 645076 w 2203094"/>
              <a:gd name="connsiteY1" fmla="*/ 1958560 h 1958559"/>
              <a:gd name="connsiteX2" fmla="*/ 481673 w 2203094"/>
              <a:gd name="connsiteY2" fmla="*/ 1864229 h 1958559"/>
              <a:gd name="connsiteX3" fmla="*/ 25201 w 2203094"/>
              <a:gd name="connsiteY3" fmla="*/ 1073611 h 1958559"/>
              <a:gd name="connsiteX4" fmla="*/ 25201 w 2203094"/>
              <a:gd name="connsiteY4" fmla="*/ 884949 h 1958559"/>
              <a:gd name="connsiteX5" fmla="*/ 481673 w 2203094"/>
              <a:gd name="connsiteY5" fmla="*/ 94331 h 1958559"/>
              <a:gd name="connsiteX6" fmla="*/ 645076 w 2203094"/>
              <a:gd name="connsiteY6" fmla="*/ 0 h 1958559"/>
              <a:gd name="connsiteX7" fmla="*/ 1558019 w 2203094"/>
              <a:gd name="connsiteY7" fmla="*/ 0 h 1958559"/>
              <a:gd name="connsiteX8" fmla="*/ 1721422 w 2203094"/>
              <a:gd name="connsiteY8" fmla="*/ 94331 h 1958559"/>
              <a:gd name="connsiteX9" fmla="*/ 2177893 w 2203094"/>
              <a:gd name="connsiteY9" fmla="*/ 884949 h 1958559"/>
              <a:gd name="connsiteX10" fmla="*/ 2177893 w 2203094"/>
              <a:gd name="connsiteY10" fmla="*/ 1073611 h 1958559"/>
              <a:gd name="connsiteX11" fmla="*/ 1721422 w 2203094"/>
              <a:gd name="connsiteY11" fmla="*/ 1864229 h 1958559"/>
              <a:gd name="connsiteX12" fmla="*/ 1558019 w 2203094"/>
              <a:gd name="connsiteY12" fmla="*/ 1958560 h 1958559"/>
              <a:gd name="connsiteX13" fmla="*/ 645121 w 2203094"/>
              <a:gd name="connsiteY13" fmla="*/ 44225 h 1958559"/>
              <a:gd name="connsiteX14" fmla="*/ 520016 w 2203094"/>
              <a:gd name="connsiteY14" fmla="*/ 116443 h 1958559"/>
              <a:gd name="connsiteX15" fmla="*/ 63545 w 2203094"/>
              <a:gd name="connsiteY15" fmla="*/ 907062 h 1958559"/>
              <a:gd name="connsiteX16" fmla="*/ 63545 w 2203094"/>
              <a:gd name="connsiteY16" fmla="*/ 1051498 h 1958559"/>
              <a:gd name="connsiteX17" fmla="*/ 520016 w 2203094"/>
              <a:gd name="connsiteY17" fmla="*/ 1842117 h 1958559"/>
              <a:gd name="connsiteX18" fmla="*/ 645121 w 2203094"/>
              <a:gd name="connsiteY18" fmla="*/ 1914335 h 1958559"/>
              <a:gd name="connsiteX19" fmla="*/ 1558064 w 2203094"/>
              <a:gd name="connsiteY19" fmla="*/ 1914335 h 1958559"/>
              <a:gd name="connsiteX20" fmla="*/ 1683170 w 2203094"/>
              <a:gd name="connsiteY20" fmla="*/ 1842117 h 1958559"/>
              <a:gd name="connsiteX21" fmla="*/ 2139641 w 2203094"/>
              <a:gd name="connsiteY21" fmla="*/ 1051498 h 1958559"/>
              <a:gd name="connsiteX22" fmla="*/ 2139641 w 2203094"/>
              <a:gd name="connsiteY22" fmla="*/ 907062 h 1958559"/>
              <a:gd name="connsiteX23" fmla="*/ 1683170 w 2203094"/>
              <a:gd name="connsiteY23" fmla="*/ 116443 h 1958559"/>
              <a:gd name="connsiteX24" fmla="*/ 1558064 w 2203094"/>
              <a:gd name="connsiteY24" fmla="*/ 44225 h 1958559"/>
              <a:gd name="connsiteX25" fmla="*/ 645121 w 2203094"/>
              <a:gd name="connsiteY25" fmla="*/ 44225 h 19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03094" h="1958559">
                <a:moveTo>
                  <a:pt x="1558019" y="1958560"/>
                </a:moveTo>
                <a:lnTo>
                  <a:pt x="645076" y="1958560"/>
                </a:lnTo>
                <a:cubicBezTo>
                  <a:pt x="577872" y="1958560"/>
                  <a:pt x="515274" y="1922405"/>
                  <a:pt x="481673" y="1864229"/>
                </a:cubicBezTo>
                <a:lnTo>
                  <a:pt x="25201" y="1073611"/>
                </a:lnTo>
                <a:cubicBezTo>
                  <a:pt x="-8400" y="1015435"/>
                  <a:pt x="-8400" y="943125"/>
                  <a:pt x="25201" y="884949"/>
                </a:cubicBezTo>
                <a:lnTo>
                  <a:pt x="481673" y="94331"/>
                </a:lnTo>
                <a:cubicBezTo>
                  <a:pt x="515274" y="36155"/>
                  <a:pt x="577872" y="0"/>
                  <a:pt x="645076" y="0"/>
                </a:cubicBezTo>
                <a:lnTo>
                  <a:pt x="1558019" y="0"/>
                </a:lnTo>
                <a:cubicBezTo>
                  <a:pt x="1625222" y="0"/>
                  <a:pt x="1687820" y="36155"/>
                  <a:pt x="1721422" y="94331"/>
                </a:cubicBezTo>
                <a:lnTo>
                  <a:pt x="2177893" y="884949"/>
                </a:lnTo>
                <a:cubicBezTo>
                  <a:pt x="2211495" y="943125"/>
                  <a:pt x="2211495" y="1015435"/>
                  <a:pt x="2177893" y="1073611"/>
                </a:cubicBezTo>
                <a:lnTo>
                  <a:pt x="1721422" y="1864229"/>
                </a:lnTo>
                <a:cubicBezTo>
                  <a:pt x="1687820" y="1922405"/>
                  <a:pt x="1625222" y="1958560"/>
                  <a:pt x="1558019" y="1958560"/>
                </a:cubicBezTo>
                <a:close/>
                <a:moveTo>
                  <a:pt x="645121" y="44225"/>
                </a:moveTo>
                <a:cubicBezTo>
                  <a:pt x="593693" y="44225"/>
                  <a:pt x="545730" y="71899"/>
                  <a:pt x="520016" y="116443"/>
                </a:cubicBezTo>
                <a:lnTo>
                  <a:pt x="63545" y="907062"/>
                </a:lnTo>
                <a:cubicBezTo>
                  <a:pt x="37830" y="951605"/>
                  <a:pt x="37830" y="1006954"/>
                  <a:pt x="63545" y="1051498"/>
                </a:cubicBezTo>
                <a:lnTo>
                  <a:pt x="520016" y="1842117"/>
                </a:lnTo>
                <a:cubicBezTo>
                  <a:pt x="545730" y="1886660"/>
                  <a:pt x="593648" y="1914335"/>
                  <a:pt x="645121" y="1914335"/>
                </a:cubicBezTo>
                <a:lnTo>
                  <a:pt x="1558064" y="1914335"/>
                </a:lnTo>
                <a:cubicBezTo>
                  <a:pt x="1609492" y="1914335"/>
                  <a:pt x="1657456" y="1886660"/>
                  <a:pt x="1683170" y="1842117"/>
                </a:cubicBezTo>
                <a:lnTo>
                  <a:pt x="2139641" y="1051498"/>
                </a:lnTo>
                <a:cubicBezTo>
                  <a:pt x="2165355" y="1006954"/>
                  <a:pt x="2165355" y="951605"/>
                  <a:pt x="2139641" y="907062"/>
                </a:cubicBezTo>
                <a:lnTo>
                  <a:pt x="1683170" y="116443"/>
                </a:lnTo>
                <a:cubicBezTo>
                  <a:pt x="1657456" y="71899"/>
                  <a:pt x="1609538" y="44225"/>
                  <a:pt x="1558064" y="44225"/>
                </a:cubicBezTo>
                <a:lnTo>
                  <a:pt x="645121" y="44225"/>
                </a:lnTo>
                <a:close/>
              </a:path>
            </a:pathLst>
          </a:custGeom>
          <a:solidFill>
            <a:srgbClr val="5AC1FF"/>
          </a:solidFill>
          <a:ln w="0" cap="flat">
            <a:noFill/>
            <a:prstDash val="solid"/>
            <a:miter/>
          </a:ln>
        </p:spPr>
        <p:txBody>
          <a:bodyPr rtlCol="0" anchor="ctr"/>
          <a:lstStyle/>
          <a:p>
            <a:endParaRPr lang="en-IN" sz="1050"/>
          </a:p>
        </p:txBody>
      </p:sp>
      <p:sp>
        <p:nvSpPr>
          <p:cNvPr id="14" name="Freeform: Shape 13">
            <a:extLst>
              <a:ext uri="{FF2B5EF4-FFF2-40B4-BE49-F238E27FC236}">
                <a16:creationId xmlns:a16="http://schemas.microsoft.com/office/drawing/2014/main" id="{F66E5403-EB0E-AC9B-3BA2-3704F6A0C54A}"/>
              </a:ext>
            </a:extLst>
          </p:cNvPr>
          <p:cNvSpPr>
            <a:spLocks noGrp="1" noRot="1" noMove="1" noResize="1" noEditPoints="1" noAdjustHandles="1" noChangeArrowheads="1" noChangeShapeType="1"/>
          </p:cNvSpPr>
          <p:nvPr/>
        </p:nvSpPr>
        <p:spPr>
          <a:xfrm>
            <a:off x="6180660" y="2803485"/>
            <a:ext cx="89999" cy="89999"/>
          </a:xfrm>
          <a:custGeom>
            <a:avLst/>
            <a:gdLst>
              <a:gd name="connsiteX0" fmla="*/ 119999 w 119999"/>
              <a:gd name="connsiteY0" fmla="*/ 60000 h 119999"/>
              <a:gd name="connsiteX1" fmla="*/ 60000 w 119999"/>
              <a:gd name="connsiteY1" fmla="*/ 119999 h 119999"/>
              <a:gd name="connsiteX2" fmla="*/ 0 w 119999"/>
              <a:gd name="connsiteY2" fmla="*/ 60000 h 119999"/>
              <a:gd name="connsiteX3" fmla="*/ 60000 w 119999"/>
              <a:gd name="connsiteY3" fmla="*/ 0 h 119999"/>
              <a:gd name="connsiteX4" fmla="*/ 119999 w 119999"/>
              <a:gd name="connsiteY4" fmla="*/ 60000 h 11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99" h="119999">
                <a:moveTo>
                  <a:pt x="119999" y="60000"/>
                </a:moveTo>
                <a:cubicBezTo>
                  <a:pt x="119999" y="93136"/>
                  <a:pt x="93137" y="119999"/>
                  <a:pt x="60000" y="119999"/>
                </a:cubicBezTo>
                <a:cubicBezTo>
                  <a:pt x="26863" y="119999"/>
                  <a:pt x="0" y="93136"/>
                  <a:pt x="0" y="60000"/>
                </a:cubicBezTo>
                <a:cubicBezTo>
                  <a:pt x="0" y="26863"/>
                  <a:pt x="26863" y="0"/>
                  <a:pt x="60000" y="0"/>
                </a:cubicBezTo>
                <a:cubicBezTo>
                  <a:pt x="93137" y="0"/>
                  <a:pt x="119999" y="26863"/>
                  <a:pt x="119999" y="60000"/>
                </a:cubicBezTo>
                <a:close/>
              </a:path>
            </a:pathLst>
          </a:custGeom>
          <a:solidFill>
            <a:srgbClr val="5AC1FF"/>
          </a:solidFill>
          <a:ln w="0" cap="flat">
            <a:noFill/>
            <a:prstDash val="solid"/>
            <a:miter/>
          </a:ln>
        </p:spPr>
        <p:txBody>
          <a:bodyPr rtlCol="0" anchor="ctr"/>
          <a:lstStyle/>
          <a:p>
            <a:endParaRPr lang="en-IN" sz="1050"/>
          </a:p>
        </p:txBody>
      </p:sp>
      <p:sp>
        <p:nvSpPr>
          <p:cNvPr id="15" name="Rectangle 14">
            <a:extLst>
              <a:ext uri="{FF2B5EF4-FFF2-40B4-BE49-F238E27FC236}">
                <a16:creationId xmlns:a16="http://schemas.microsoft.com/office/drawing/2014/main" id="{74111F02-C507-E7F2-9FF8-A7B5694F0C42}"/>
              </a:ext>
            </a:extLst>
          </p:cNvPr>
          <p:cNvSpPr>
            <a:spLocks noGrp="1" noRot="1" noMove="1" noResize="1" noEditPoints="1" noAdjustHandles="1" noChangeArrowheads="1" noChangeShapeType="1"/>
          </p:cNvSpPr>
          <p:nvPr/>
        </p:nvSpPr>
        <p:spPr>
          <a:xfrm>
            <a:off x="5687748" y="2057098"/>
            <a:ext cx="1080000" cy="646331"/>
          </a:xfrm>
          <a:prstGeom prst="rect">
            <a:avLst/>
          </a:prstGeom>
          <a:noFill/>
        </p:spPr>
        <p:txBody>
          <a:bodyPr wrap="square">
            <a:spAutoFit/>
          </a:bodyPr>
          <a:lstStyle/>
          <a:p>
            <a:pPr algn="ctr"/>
            <a:r>
              <a:rPr lang="en-US" sz="1200" b="1">
                <a:solidFill>
                  <a:srgbClr val="121212"/>
                </a:solidFill>
                <a:latin typeface="+mn-lt"/>
                <a:ea typeface="Inter" panose="020B0502030000000004" pitchFamily="34" charset="0"/>
              </a:rPr>
              <a:t>Customer Verification</a:t>
            </a:r>
          </a:p>
        </p:txBody>
      </p:sp>
      <p:sp>
        <p:nvSpPr>
          <p:cNvPr id="16" name="Text Placeholder 7">
            <a:extLst>
              <a:ext uri="{FF2B5EF4-FFF2-40B4-BE49-F238E27FC236}">
                <a16:creationId xmlns:a16="http://schemas.microsoft.com/office/drawing/2014/main" id="{03CDBA83-F737-3DF8-F5BF-2D860F5FA041}"/>
              </a:ext>
            </a:extLst>
          </p:cNvPr>
          <p:cNvSpPr txBox="1">
            <a:spLocks noGrp="1" noRot="1" noMove="1" noResize="1" noEditPoints="1" noAdjustHandles="1" noChangeArrowheads="1" noChangeShapeType="1"/>
          </p:cNvSpPr>
          <p:nvPr/>
        </p:nvSpPr>
        <p:spPr>
          <a:xfrm>
            <a:off x="5462552" y="2961237"/>
            <a:ext cx="1532111" cy="1097557"/>
          </a:xfrm>
          <a:prstGeom prst="rect">
            <a:avLst/>
          </a:prstGeom>
        </p:spPr>
        <p:txBody>
          <a:bodyPr lIns="0" tIns="0" rIns="0" bIns="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450"/>
              </a:spcAft>
              <a:buClr>
                <a:srgbClr val="B3B3B3"/>
              </a:buClr>
              <a:buNone/>
              <a:defRPr/>
            </a:pPr>
            <a:r>
              <a:rPr lang="en-US" sz="1400">
                <a:solidFill>
                  <a:schemeClr val="bg1"/>
                </a:solidFill>
                <a:ea typeface="Inter" panose="020B0502030000000004" pitchFamily="34" charset="0"/>
              </a:rPr>
              <a:t>Verify and authenticate the customer before proceeding with account actions  </a:t>
            </a:r>
          </a:p>
        </p:txBody>
      </p:sp>
      <p:pic>
        <p:nvPicPr>
          <p:cNvPr id="17" name="Graphic 16">
            <a:extLst>
              <a:ext uri="{FF2B5EF4-FFF2-40B4-BE49-F238E27FC236}">
                <a16:creationId xmlns:a16="http://schemas.microsoft.com/office/drawing/2014/main" id="{D07C9793-2D1C-63E6-08DC-F086D23308DB}"/>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rcRect/>
          <a:stretch/>
        </p:blipFill>
        <p:spPr>
          <a:xfrm>
            <a:off x="6010054" y="1524906"/>
            <a:ext cx="574623" cy="520414"/>
          </a:xfrm>
          <a:prstGeom prst="rect">
            <a:avLst/>
          </a:prstGeom>
        </p:spPr>
      </p:pic>
      <p:sp>
        <p:nvSpPr>
          <p:cNvPr id="18" name="Freeform: Shape 17">
            <a:extLst>
              <a:ext uri="{FF2B5EF4-FFF2-40B4-BE49-F238E27FC236}">
                <a16:creationId xmlns:a16="http://schemas.microsoft.com/office/drawing/2014/main" id="{304FF13E-0F2D-EC28-8D60-6C7EBDD842AC}"/>
              </a:ext>
            </a:extLst>
          </p:cNvPr>
          <p:cNvSpPr>
            <a:spLocks noGrp="1" noRot="1" noMove="1" noResize="1" noEditPoints="1" noAdjustHandles="1" noChangeArrowheads="1" noChangeShapeType="1"/>
          </p:cNvSpPr>
          <p:nvPr/>
        </p:nvSpPr>
        <p:spPr>
          <a:xfrm>
            <a:off x="6931379" y="2077648"/>
            <a:ext cx="1778891" cy="1575401"/>
          </a:xfrm>
          <a:custGeom>
            <a:avLst/>
            <a:gdLst>
              <a:gd name="connsiteX0" fmla="*/ 1692368 w 2371854"/>
              <a:gd name="connsiteY0" fmla="*/ 0 h 2100534"/>
              <a:gd name="connsiteX1" fmla="*/ 679486 w 2371854"/>
              <a:gd name="connsiteY1" fmla="*/ 0 h 2100534"/>
              <a:gd name="connsiteX2" fmla="*/ 529624 w 2371854"/>
              <a:gd name="connsiteY2" fmla="*/ 86534 h 2100534"/>
              <a:gd name="connsiteX3" fmla="*/ 23183 w 2371854"/>
              <a:gd name="connsiteY3" fmla="*/ 963733 h 2100534"/>
              <a:gd name="connsiteX4" fmla="*/ 23183 w 2371854"/>
              <a:gd name="connsiteY4" fmla="*/ 1136802 h 2100534"/>
              <a:gd name="connsiteX5" fmla="*/ 529624 w 2371854"/>
              <a:gd name="connsiteY5" fmla="*/ 2014000 h 2100534"/>
              <a:gd name="connsiteX6" fmla="*/ 679486 w 2371854"/>
              <a:gd name="connsiteY6" fmla="*/ 2100535 h 2100534"/>
              <a:gd name="connsiteX7" fmla="*/ 1692368 w 2371854"/>
              <a:gd name="connsiteY7" fmla="*/ 2100535 h 2100534"/>
              <a:gd name="connsiteX8" fmla="*/ 1842230 w 2371854"/>
              <a:gd name="connsiteY8" fmla="*/ 2014000 h 2100534"/>
              <a:gd name="connsiteX9" fmla="*/ 2348671 w 2371854"/>
              <a:gd name="connsiteY9" fmla="*/ 1136802 h 2100534"/>
              <a:gd name="connsiteX10" fmla="*/ 2348671 w 2371854"/>
              <a:gd name="connsiteY10" fmla="*/ 963733 h 2100534"/>
              <a:gd name="connsiteX11" fmla="*/ 1842230 w 2371854"/>
              <a:gd name="connsiteY11" fmla="*/ 86534 h 2100534"/>
              <a:gd name="connsiteX12" fmla="*/ 1692368 w 2371854"/>
              <a:gd name="connsiteY12" fmla="*/ 0 h 210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1854" h="2100534">
                <a:moveTo>
                  <a:pt x="1692368" y="0"/>
                </a:moveTo>
                <a:lnTo>
                  <a:pt x="679486" y="0"/>
                </a:lnTo>
                <a:cubicBezTo>
                  <a:pt x="617663" y="0"/>
                  <a:pt x="560536" y="32963"/>
                  <a:pt x="529624" y="86534"/>
                </a:cubicBezTo>
                <a:lnTo>
                  <a:pt x="23183" y="963733"/>
                </a:lnTo>
                <a:cubicBezTo>
                  <a:pt x="-7728" y="1017258"/>
                  <a:pt x="-7728" y="1083231"/>
                  <a:pt x="23183" y="1136802"/>
                </a:cubicBezTo>
                <a:lnTo>
                  <a:pt x="529624" y="2014000"/>
                </a:lnTo>
                <a:cubicBezTo>
                  <a:pt x="560536" y="2067526"/>
                  <a:pt x="617663" y="2100535"/>
                  <a:pt x="679486" y="2100535"/>
                </a:cubicBezTo>
                <a:lnTo>
                  <a:pt x="1692368" y="2100535"/>
                </a:lnTo>
                <a:cubicBezTo>
                  <a:pt x="1754191" y="2100535"/>
                  <a:pt x="1811318" y="2067571"/>
                  <a:pt x="1842230" y="2014000"/>
                </a:cubicBezTo>
                <a:lnTo>
                  <a:pt x="2348671" y="1136802"/>
                </a:lnTo>
                <a:cubicBezTo>
                  <a:pt x="2379583" y="1083276"/>
                  <a:pt x="2379583" y="1017304"/>
                  <a:pt x="2348671" y="963733"/>
                </a:cubicBezTo>
                <a:lnTo>
                  <a:pt x="1842230" y="86534"/>
                </a:lnTo>
                <a:cubicBezTo>
                  <a:pt x="1811318" y="33009"/>
                  <a:pt x="1754191" y="0"/>
                  <a:pt x="1692368" y="0"/>
                </a:cubicBezTo>
                <a:close/>
              </a:path>
            </a:pathLst>
          </a:custGeom>
          <a:solidFill>
            <a:srgbClr val="FFFFFF"/>
          </a:solidFill>
          <a:ln w="0" cap="flat">
            <a:noFill/>
            <a:prstDash val="solid"/>
            <a:miter/>
          </a:ln>
        </p:spPr>
        <p:txBody>
          <a:bodyPr rtlCol="0" anchor="ctr"/>
          <a:lstStyle/>
          <a:p>
            <a:endParaRPr lang="en-IN" sz="1050"/>
          </a:p>
        </p:txBody>
      </p:sp>
      <p:sp>
        <p:nvSpPr>
          <p:cNvPr id="19" name="Freeform: Shape 18">
            <a:extLst>
              <a:ext uri="{FF2B5EF4-FFF2-40B4-BE49-F238E27FC236}">
                <a16:creationId xmlns:a16="http://schemas.microsoft.com/office/drawing/2014/main" id="{E82AAC83-D0E1-7613-A453-1A7E721E8614}"/>
              </a:ext>
            </a:extLst>
          </p:cNvPr>
          <p:cNvSpPr>
            <a:spLocks noGrp="1" noRot="1" noMove="1" noResize="1" noEditPoints="1" noAdjustHandles="1" noChangeArrowheads="1" noChangeShapeType="1"/>
          </p:cNvSpPr>
          <p:nvPr/>
        </p:nvSpPr>
        <p:spPr>
          <a:xfrm>
            <a:off x="6994664" y="2132975"/>
            <a:ext cx="1652321" cy="1468919"/>
          </a:xfrm>
          <a:custGeom>
            <a:avLst/>
            <a:gdLst>
              <a:gd name="connsiteX0" fmla="*/ 1558019 w 2203094"/>
              <a:gd name="connsiteY0" fmla="*/ 1958560 h 1958559"/>
              <a:gd name="connsiteX1" fmla="*/ 645076 w 2203094"/>
              <a:gd name="connsiteY1" fmla="*/ 1958560 h 1958559"/>
              <a:gd name="connsiteX2" fmla="*/ 481673 w 2203094"/>
              <a:gd name="connsiteY2" fmla="*/ 1864229 h 1958559"/>
              <a:gd name="connsiteX3" fmla="*/ 25201 w 2203094"/>
              <a:gd name="connsiteY3" fmla="*/ 1073611 h 1958559"/>
              <a:gd name="connsiteX4" fmla="*/ 25201 w 2203094"/>
              <a:gd name="connsiteY4" fmla="*/ 884949 h 1958559"/>
              <a:gd name="connsiteX5" fmla="*/ 481673 w 2203094"/>
              <a:gd name="connsiteY5" fmla="*/ 94331 h 1958559"/>
              <a:gd name="connsiteX6" fmla="*/ 645076 w 2203094"/>
              <a:gd name="connsiteY6" fmla="*/ 0 h 1958559"/>
              <a:gd name="connsiteX7" fmla="*/ 1558019 w 2203094"/>
              <a:gd name="connsiteY7" fmla="*/ 0 h 1958559"/>
              <a:gd name="connsiteX8" fmla="*/ 1721421 w 2203094"/>
              <a:gd name="connsiteY8" fmla="*/ 94331 h 1958559"/>
              <a:gd name="connsiteX9" fmla="*/ 2177893 w 2203094"/>
              <a:gd name="connsiteY9" fmla="*/ 884949 h 1958559"/>
              <a:gd name="connsiteX10" fmla="*/ 2177893 w 2203094"/>
              <a:gd name="connsiteY10" fmla="*/ 1073611 h 1958559"/>
              <a:gd name="connsiteX11" fmla="*/ 1721421 w 2203094"/>
              <a:gd name="connsiteY11" fmla="*/ 1864229 h 1958559"/>
              <a:gd name="connsiteX12" fmla="*/ 1558019 w 2203094"/>
              <a:gd name="connsiteY12" fmla="*/ 1958560 h 1958559"/>
              <a:gd name="connsiteX13" fmla="*/ 645076 w 2203094"/>
              <a:gd name="connsiteY13" fmla="*/ 44225 h 1958559"/>
              <a:gd name="connsiteX14" fmla="*/ 519970 w 2203094"/>
              <a:gd name="connsiteY14" fmla="*/ 116443 h 1958559"/>
              <a:gd name="connsiteX15" fmla="*/ 63499 w 2203094"/>
              <a:gd name="connsiteY15" fmla="*/ 907061 h 1958559"/>
              <a:gd name="connsiteX16" fmla="*/ 63499 w 2203094"/>
              <a:gd name="connsiteY16" fmla="*/ 1051498 h 1958559"/>
              <a:gd name="connsiteX17" fmla="*/ 519970 w 2203094"/>
              <a:gd name="connsiteY17" fmla="*/ 1842117 h 1958559"/>
              <a:gd name="connsiteX18" fmla="*/ 645076 w 2203094"/>
              <a:gd name="connsiteY18" fmla="*/ 1914335 h 1958559"/>
              <a:gd name="connsiteX19" fmla="*/ 1558019 w 2203094"/>
              <a:gd name="connsiteY19" fmla="*/ 1914335 h 1958559"/>
              <a:gd name="connsiteX20" fmla="*/ 1683124 w 2203094"/>
              <a:gd name="connsiteY20" fmla="*/ 1842117 h 1958559"/>
              <a:gd name="connsiteX21" fmla="*/ 2139595 w 2203094"/>
              <a:gd name="connsiteY21" fmla="*/ 1051498 h 1958559"/>
              <a:gd name="connsiteX22" fmla="*/ 2139595 w 2203094"/>
              <a:gd name="connsiteY22" fmla="*/ 907061 h 1958559"/>
              <a:gd name="connsiteX23" fmla="*/ 1683124 w 2203094"/>
              <a:gd name="connsiteY23" fmla="*/ 116443 h 1958559"/>
              <a:gd name="connsiteX24" fmla="*/ 1558019 w 2203094"/>
              <a:gd name="connsiteY24" fmla="*/ 44225 h 1958559"/>
              <a:gd name="connsiteX25" fmla="*/ 645076 w 2203094"/>
              <a:gd name="connsiteY25" fmla="*/ 44225 h 19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03094" h="1958559">
                <a:moveTo>
                  <a:pt x="1558019" y="1958560"/>
                </a:moveTo>
                <a:lnTo>
                  <a:pt x="645076" y="1958560"/>
                </a:lnTo>
                <a:cubicBezTo>
                  <a:pt x="577873" y="1958560"/>
                  <a:pt x="515274" y="1922405"/>
                  <a:pt x="481673" y="1864229"/>
                </a:cubicBezTo>
                <a:lnTo>
                  <a:pt x="25201" y="1073611"/>
                </a:lnTo>
                <a:cubicBezTo>
                  <a:pt x="-8400" y="1015435"/>
                  <a:pt x="-8400" y="943125"/>
                  <a:pt x="25201" y="884949"/>
                </a:cubicBezTo>
                <a:lnTo>
                  <a:pt x="481673" y="94331"/>
                </a:lnTo>
                <a:cubicBezTo>
                  <a:pt x="515274" y="36155"/>
                  <a:pt x="577873" y="0"/>
                  <a:pt x="645076" y="0"/>
                </a:cubicBezTo>
                <a:lnTo>
                  <a:pt x="1558019" y="0"/>
                </a:lnTo>
                <a:cubicBezTo>
                  <a:pt x="1625222" y="0"/>
                  <a:pt x="1687820" y="36155"/>
                  <a:pt x="1721421" y="94331"/>
                </a:cubicBezTo>
                <a:lnTo>
                  <a:pt x="2177893" y="884949"/>
                </a:lnTo>
                <a:cubicBezTo>
                  <a:pt x="2211494" y="943125"/>
                  <a:pt x="2211494" y="1015435"/>
                  <a:pt x="2177893" y="1073611"/>
                </a:cubicBezTo>
                <a:lnTo>
                  <a:pt x="1721421" y="1864229"/>
                </a:lnTo>
                <a:cubicBezTo>
                  <a:pt x="1687820" y="1922405"/>
                  <a:pt x="1625222" y="1958560"/>
                  <a:pt x="1558019" y="1958560"/>
                </a:cubicBezTo>
                <a:close/>
                <a:moveTo>
                  <a:pt x="645076" y="44225"/>
                </a:moveTo>
                <a:cubicBezTo>
                  <a:pt x="593648" y="44225"/>
                  <a:pt x="545685" y="71899"/>
                  <a:pt x="519970" y="116443"/>
                </a:cubicBezTo>
                <a:lnTo>
                  <a:pt x="63499" y="907061"/>
                </a:lnTo>
                <a:cubicBezTo>
                  <a:pt x="37785" y="951605"/>
                  <a:pt x="37785" y="1006955"/>
                  <a:pt x="63499" y="1051498"/>
                </a:cubicBezTo>
                <a:lnTo>
                  <a:pt x="519970" y="1842117"/>
                </a:lnTo>
                <a:cubicBezTo>
                  <a:pt x="545685" y="1886661"/>
                  <a:pt x="593602" y="1914335"/>
                  <a:pt x="645076" y="1914335"/>
                </a:cubicBezTo>
                <a:lnTo>
                  <a:pt x="1558019" y="1914335"/>
                </a:lnTo>
                <a:cubicBezTo>
                  <a:pt x="1609447" y="1914335"/>
                  <a:pt x="1657411" y="1886661"/>
                  <a:pt x="1683124" y="1842117"/>
                </a:cubicBezTo>
                <a:lnTo>
                  <a:pt x="2139595" y="1051498"/>
                </a:lnTo>
                <a:cubicBezTo>
                  <a:pt x="2165310" y="1006955"/>
                  <a:pt x="2165310" y="951605"/>
                  <a:pt x="2139595" y="907061"/>
                </a:cubicBezTo>
                <a:lnTo>
                  <a:pt x="1683124" y="116443"/>
                </a:lnTo>
                <a:cubicBezTo>
                  <a:pt x="1657411" y="71899"/>
                  <a:pt x="1609493" y="44225"/>
                  <a:pt x="1558019" y="44225"/>
                </a:cubicBezTo>
                <a:lnTo>
                  <a:pt x="645076" y="44225"/>
                </a:lnTo>
                <a:close/>
              </a:path>
            </a:pathLst>
          </a:custGeom>
          <a:solidFill>
            <a:srgbClr val="5AC1FF"/>
          </a:solidFill>
          <a:ln w="0" cap="flat">
            <a:noFill/>
            <a:prstDash val="solid"/>
            <a:miter/>
          </a:ln>
        </p:spPr>
        <p:txBody>
          <a:bodyPr rtlCol="0" anchor="ctr"/>
          <a:lstStyle/>
          <a:p>
            <a:endParaRPr lang="en-IN" sz="1050"/>
          </a:p>
        </p:txBody>
      </p:sp>
      <p:sp>
        <p:nvSpPr>
          <p:cNvPr id="20" name="Freeform: Shape 19">
            <a:extLst>
              <a:ext uri="{FF2B5EF4-FFF2-40B4-BE49-F238E27FC236}">
                <a16:creationId xmlns:a16="http://schemas.microsoft.com/office/drawing/2014/main" id="{C600F8FD-A2D8-B969-D855-D54EC12BF22F}"/>
              </a:ext>
            </a:extLst>
          </p:cNvPr>
          <p:cNvSpPr>
            <a:spLocks noGrp="1" noRot="1" noMove="1" noResize="1" noEditPoints="1" noAdjustHandles="1" noChangeArrowheads="1" noChangeShapeType="1"/>
          </p:cNvSpPr>
          <p:nvPr/>
        </p:nvSpPr>
        <p:spPr>
          <a:xfrm>
            <a:off x="7775825" y="3624120"/>
            <a:ext cx="89999" cy="89999"/>
          </a:xfrm>
          <a:custGeom>
            <a:avLst/>
            <a:gdLst>
              <a:gd name="connsiteX0" fmla="*/ 119999 w 119999"/>
              <a:gd name="connsiteY0" fmla="*/ 60000 h 119999"/>
              <a:gd name="connsiteX1" fmla="*/ 60000 w 119999"/>
              <a:gd name="connsiteY1" fmla="*/ 119999 h 119999"/>
              <a:gd name="connsiteX2" fmla="*/ 0 w 119999"/>
              <a:gd name="connsiteY2" fmla="*/ 60000 h 119999"/>
              <a:gd name="connsiteX3" fmla="*/ 60000 w 119999"/>
              <a:gd name="connsiteY3" fmla="*/ 0 h 119999"/>
              <a:gd name="connsiteX4" fmla="*/ 119999 w 119999"/>
              <a:gd name="connsiteY4" fmla="*/ 60000 h 11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99" h="119999">
                <a:moveTo>
                  <a:pt x="119999" y="60000"/>
                </a:moveTo>
                <a:cubicBezTo>
                  <a:pt x="119999" y="93137"/>
                  <a:pt x="93137" y="119999"/>
                  <a:pt x="60000" y="119999"/>
                </a:cubicBezTo>
                <a:cubicBezTo>
                  <a:pt x="26863" y="119999"/>
                  <a:pt x="0" y="93137"/>
                  <a:pt x="0" y="60000"/>
                </a:cubicBezTo>
                <a:cubicBezTo>
                  <a:pt x="0" y="26863"/>
                  <a:pt x="26863" y="0"/>
                  <a:pt x="60000" y="0"/>
                </a:cubicBezTo>
                <a:cubicBezTo>
                  <a:pt x="93137" y="0"/>
                  <a:pt x="119999" y="26863"/>
                  <a:pt x="119999" y="60000"/>
                </a:cubicBezTo>
                <a:close/>
              </a:path>
            </a:pathLst>
          </a:custGeom>
          <a:solidFill>
            <a:srgbClr val="5AC1FF"/>
          </a:solidFill>
          <a:ln w="0" cap="flat">
            <a:noFill/>
            <a:prstDash val="solid"/>
            <a:miter/>
          </a:ln>
        </p:spPr>
        <p:txBody>
          <a:bodyPr rtlCol="0" anchor="ctr"/>
          <a:lstStyle/>
          <a:p>
            <a:endParaRPr lang="en-IN" sz="1050"/>
          </a:p>
        </p:txBody>
      </p:sp>
      <p:sp>
        <p:nvSpPr>
          <p:cNvPr id="21" name="Rectangle 20">
            <a:extLst>
              <a:ext uri="{FF2B5EF4-FFF2-40B4-BE49-F238E27FC236}">
                <a16:creationId xmlns:a16="http://schemas.microsoft.com/office/drawing/2014/main" id="{67C0D86C-3223-0835-309E-E337DB93BCD4}"/>
              </a:ext>
            </a:extLst>
          </p:cNvPr>
          <p:cNvSpPr>
            <a:spLocks noGrp="1" noRot="1" noMove="1" noResize="1" noEditPoints="1" noAdjustHandles="1" noChangeArrowheads="1" noChangeShapeType="1"/>
          </p:cNvSpPr>
          <p:nvPr/>
        </p:nvSpPr>
        <p:spPr>
          <a:xfrm>
            <a:off x="7337216" y="3090547"/>
            <a:ext cx="1013515" cy="276999"/>
          </a:xfrm>
          <a:prstGeom prst="rect">
            <a:avLst/>
          </a:prstGeom>
          <a:noFill/>
        </p:spPr>
        <p:txBody>
          <a:bodyPr wrap="square">
            <a:spAutoFit/>
          </a:bodyPr>
          <a:lstStyle/>
          <a:p>
            <a:pPr algn="ctr"/>
            <a:r>
              <a:rPr lang="en-IN" sz="1200" b="1">
                <a:solidFill>
                  <a:srgbClr val="121212"/>
                </a:solidFill>
                <a:latin typeface="+mn-lt"/>
                <a:ea typeface="Inter" panose="020B0502030000000004" pitchFamily="34" charset="0"/>
              </a:rPr>
              <a:t>Closure</a:t>
            </a:r>
            <a:endParaRPr lang="en-US" sz="1200" b="1">
              <a:solidFill>
                <a:srgbClr val="121212"/>
              </a:solidFill>
              <a:latin typeface="+mn-lt"/>
              <a:ea typeface="Inter" panose="020B0502030000000004" pitchFamily="34" charset="0"/>
            </a:endParaRPr>
          </a:p>
        </p:txBody>
      </p:sp>
      <p:sp>
        <p:nvSpPr>
          <p:cNvPr id="22" name="Text Placeholder 9">
            <a:extLst>
              <a:ext uri="{FF2B5EF4-FFF2-40B4-BE49-F238E27FC236}">
                <a16:creationId xmlns:a16="http://schemas.microsoft.com/office/drawing/2014/main" id="{88180E2E-F40D-C34E-5AB2-FF230320A554}"/>
              </a:ext>
            </a:extLst>
          </p:cNvPr>
          <p:cNvSpPr txBox="1">
            <a:spLocks noGrp="1" noRot="1" noMove="1" noResize="1" noEditPoints="1" noAdjustHandles="1" noChangeArrowheads="1" noChangeShapeType="1"/>
          </p:cNvSpPr>
          <p:nvPr/>
        </p:nvSpPr>
        <p:spPr>
          <a:xfrm>
            <a:off x="7050648" y="3769764"/>
            <a:ext cx="1558262" cy="815719"/>
          </a:xfrm>
          <a:prstGeom prst="rect">
            <a:avLst/>
          </a:prstGeom>
        </p:spPr>
        <p:txBody>
          <a:bodyPr lIns="0" tIns="0" rIns="0" bIns="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450"/>
              </a:spcAft>
              <a:buClr>
                <a:srgbClr val="B3B3B3"/>
              </a:buClr>
              <a:buNone/>
              <a:defRPr/>
            </a:pPr>
            <a:r>
              <a:rPr lang="en-US" sz="1400">
                <a:solidFill>
                  <a:schemeClr val="bg1"/>
                </a:solidFill>
                <a:ea typeface="Inter" panose="020B0502030000000004" pitchFamily="34" charset="0"/>
              </a:rPr>
              <a:t>End the interaction after resolving the issue</a:t>
            </a:r>
            <a:endParaRPr lang="en-US" sz="1050">
              <a:solidFill>
                <a:schemeClr val="bg1"/>
              </a:solidFill>
              <a:ea typeface="Inter" panose="020B0502030000000004" pitchFamily="34" charset="0"/>
            </a:endParaRPr>
          </a:p>
        </p:txBody>
      </p:sp>
      <p:sp>
        <p:nvSpPr>
          <p:cNvPr id="24" name="Freeform: Shape 23">
            <a:extLst>
              <a:ext uri="{FF2B5EF4-FFF2-40B4-BE49-F238E27FC236}">
                <a16:creationId xmlns:a16="http://schemas.microsoft.com/office/drawing/2014/main" id="{E8BBBA30-3A6A-47AA-2BD5-80983EAE25C6}"/>
              </a:ext>
            </a:extLst>
          </p:cNvPr>
          <p:cNvSpPr>
            <a:spLocks noGrp="1" noRot="1" noMove="1" noResize="1" noEditPoints="1" noAdjustHandles="1" noChangeArrowheads="1" noChangeShapeType="1"/>
          </p:cNvSpPr>
          <p:nvPr/>
        </p:nvSpPr>
        <p:spPr>
          <a:xfrm>
            <a:off x="433731" y="2059635"/>
            <a:ext cx="1778891" cy="1575401"/>
          </a:xfrm>
          <a:custGeom>
            <a:avLst/>
            <a:gdLst>
              <a:gd name="connsiteX0" fmla="*/ 1692368 w 2371854"/>
              <a:gd name="connsiteY0" fmla="*/ 46 h 2100534"/>
              <a:gd name="connsiteX1" fmla="*/ 679487 w 2371854"/>
              <a:gd name="connsiteY1" fmla="*/ 46 h 2100534"/>
              <a:gd name="connsiteX2" fmla="*/ 529624 w 2371854"/>
              <a:gd name="connsiteY2" fmla="*/ 86580 h 2100534"/>
              <a:gd name="connsiteX3" fmla="*/ 23184 w 2371854"/>
              <a:gd name="connsiteY3" fmla="*/ 963733 h 2100534"/>
              <a:gd name="connsiteX4" fmla="*/ 23184 w 2371854"/>
              <a:gd name="connsiteY4" fmla="*/ 1136802 h 2100534"/>
              <a:gd name="connsiteX5" fmla="*/ 529624 w 2371854"/>
              <a:gd name="connsiteY5" fmla="*/ 2014000 h 2100534"/>
              <a:gd name="connsiteX6" fmla="*/ 679487 w 2371854"/>
              <a:gd name="connsiteY6" fmla="*/ 2100535 h 2100534"/>
              <a:gd name="connsiteX7" fmla="*/ 1692368 w 2371854"/>
              <a:gd name="connsiteY7" fmla="*/ 2100535 h 2100534"/>
              <a:gd name="connsiteX8" fmla="*/ 1842230 w 2371854"/>
              <a:gd name="connsiteY8" fmla="*/ 2014000 h 2100534"/>
              <a:gd name="connsiteX9" fmla="*/ 2348671 w 2371854"/>
              <a:gd name="connsiteY9" fmla="*/ 1136802 h 2100534"/>
              <a:gd name="connsiteX10" fmla="*/ 2348671 w 2371854"/>
              <a:gd name="connsiteY10" fmla="*/ 963733 h 2100534"/>
              <a:gd name="connsiteX11" fmla="*/ 1842230 w 2371854"/>
              <a:gd name="connsiteY11" fmla="*/ 86534 h 2100534"/>
              <a:gd name="connsiteX12" fmla="*/ 1692368 w 2371854"/>
              <a:gd name="connsiteY12" fmla="*/ 0 h 210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1854" h="2100534">
                <a:moveTo>
                  <a:pt x="1692368" y="46"/>
                </a:moveTo>
                <a:lnTo>
                  <a:pt x="679487" y="46"/>
                </a:lnTo>
                <a:cubicBezTo>
                  <a:pt x="617663" y="46"/>
                  <a:pt x="560536" y="33009"/>
                  <a:pt x="529624" y="86580"/>
                </a:cubicBezTo>
                <a:lnTo>
                  <a:pt x="23184" y="963733"/>
                </a:lnTo>
                <a:cubicBezTo>
                  <a:pt x="-7728" y="1017259"/>
                  <a:pt x="-7728" y="1083231"/>
                  <a:pt x="23184" y="1136802"/>
                </a:cubicBezTo>
                <a:lnTo>
                  <a:pt x="529624" y="2014000"/>
                </a:lnTo>
                <a:cubicBezTo>
                  <a:pt x="560536" y="2067526"/>
                  <a:pt x="617663" y="2100535"/>
                  <a:pt x="679487" y="2100535"/>
                </a:cubicBezTo>
                <a:lnTo>
                  <a:pt x="1692368" y="2100535"/>
                </a:lnTo>
                <a:cubicBezTo>
                  <a:pt x="1754191" y="2100535"/>
                  <a:pt x="1811319" y="2067571"/>
                  <a:pt x="1842230" y="2014000"/>
                </a:cubicBezTo>
                <a:lnTo>
                  <a:pt x="2348671" y="1136802"/>
                </a:lnTo>
                <a:cubicBezTo>
                  <a:pt x="2379583" y="1083276"/>
                  <a:pt x="2379583" y="1017304"/>
                  <a:pt x="2348671" y="963733"/>
                </a:cubicBezTo>
                <a:lnTo>
                  <a:pt x="1842230" y="86534"/>
                </a:lnTo>
                <a:cubicBezTo>
                  <a:pt x="1811319" y="33009"/>
                  <a:pt x="1754191" y="0"/>
                  <a:pt x="1692368" y="0"/>
                </a:cubicBezTo>
                <a:close/>
              </a:path>
            </a:pathLst>
          </a:custGeom>
          <a:solidFill>
            <a:srgbClr val="FFFFFF"/>
          </a:solidFill>
          <a:ln w="0" cap="flat">
            <a:noFill/>
            <a:prstDash val="solid"/>
            <a:miter/>
          </a:ln>
        </p:spPr>
        <p:txBody>
          <a:bodyPr rtlCol="0" anchor="ctr"/>
          <a:lstStyle/>
          <a:p>
            <a:endParaRPr lang="en-IN" sz="1050"/>
          </a:p>
        </p:txBody>
      </p:sp>
      <p:sp>
        <p:nvSpPr>
          <p:cNvPr id="25" name="Freeform: Shape 24">
            <a:extLst>
              <a:ext uri="{FF2B5EF4-FFF2-40B4-BE49-F238E27FC236}">
                <a16:creationId xmlns:a16="http://schemas.microsoft.com/office/drawing/2014/main" id="{D2C6E572-CF64-2987-F679-B40EBD31B677}"/>
              </a:ext>
            </a:extLst>
          </p:cNvPr>
          <p:cNvSpPr>
            <a:spLocks noGrp="1" noRot="1" noMove="1" noResize="1" noEditPoints="1" noAdjustHandles="1" noChangeArrowheads="1" noChangeShapeType="1"/>
          </p:cNvSpPr>
          <p:nvPr/>
        </p:nvSpPr>
        <p:spPr>
          <a:xfrm>
            <a:off x="493460" y="2114996"/>
            <a:ext cx="1652321" cy="1468919"/>
          </a:xfrm>
          <a:custGeom>
            <a:avLst/>
            <a:gdLst>
              <a:gd name="connsiteX0" fmla="*/ 1558019 w 2203094"/>
              <a:gd name="connsiteY0" fmla="*/ 1958560 h 1958559"/>
              <a:gd name="connsiteX1" fmla="*/ 645076 w 2203094"/>
              <a:gd name="connsiteY1" fmla="*/ 1958560 h 1958559"/>
              <a:gd name="connsiteX2" fmla="*/ 481673 w 2203094"/>
              <a:gd name="connsiteY2" fmla="*/ 1864229 h 1958559"/>
              <a:gd name="connsiteX3" fmla="*/ 25201 w 2203094"/>
              <a:gd name="connsiteY3" fmla="*/ 1073611 h 1958559"/>
              <a:gd name="connsiteX4" fmla="*/ 25201 w 2203094"/>
              <a:gd name="connsiteY4" fmla="*/ 884949 h 1958559"/>
              <a:gd name="connsiteX5" fmla="*/ 481673 w 2203094"/>
              <a:gd name="connsiteY5" fmla="*/ 94331 h 1958559"/>
              <a:gd name="connsiteX6" fmla="*/ 645076 w 2203094"/>
              <a:gd name="connsiteY6" fmla="*/ 0 h 1958559"/>
              <a:gd name="connsiteX7" fmla="*/ 1558019 w 2203094"/>
              <a:gd name="connsiteY7" fmla="*/ 0 h 1958559"/>
              <a:gd name="connsiteX8" fmla="*/ 1721422 w 2203094"/>
              <a:gd name="connsiteY8" fmla="*/ 94331 h 1958559"/>
              <a:gd name="connsiteX9" fmla="*/ 2177893 w 2203094"/>
              <a:gd name="connsiteY9" fmla="*/ 884949 h 1958559"/>
              <a:gd name="connsiteX10" fmla="*/ 2177893 w 2203094"/>
              <a:gd name="connsiteY10" fmla="*/ 1073611 h 1958559"/>
              <a:gd name="connsiteX11" fmla="*/ 1721422 w 2203094"/>
              <a:gd name="connsiteY11" fmla="*/ 1864229 h 1958559"/>
              <a:gd name="connsiteX12" fmla="*/ 1558019 w 2203094"/>
              <a:gd name="connsiteY12" fmla="*/ 1958560 h 1958559"/>
              <a:gd name="connsiteX13" fmla="*/ 645076 w 2203094"/>
              <a:gd name="connsiteY13" fmla="*/ 44225 h 1958559"/>
              <a:gd name="connsiteX14" fmla="*/ 519970 w 2203094"/>
              <a:gd name="connsiteY14" fmla="*/ 116443 h 1958559"/>
              <a:gd name="connsiteX15" fmla="*/ 63499 w 2203094"/>
              <a:gd name="connsiteY15" fmla="*/ 907061 h 1958559"/>
              <a:gd name="connsiteX16" fmla="*/ 63499 w 2203094"/>
              <a:gd name="connsiteY16" fmla="*/ 1051498 h 1958559"/>
              <a:gd name="connsiteX17" fmla="*/ 519970 w 2203094"/>
              <a:gd name="connsiteY17" fmla="*/ 1842117 h 1958559"/>
              <a:gd name="connsiteX18" fmla="*/ 645076 w 2203094"/>
              <a:gd name="connsiteY18" fmla="*/ 1914335 h 1958559"/>
              <a:gd name="connsiteX19" fmla="*/ 1558019 w 2203094"/>
              <a:gd name="connsiteY19" fmla="*/ 1914335 h 1958559"/>
              <a:gd name="connsiteX20" fmla="*/ 1683124 w 2203094"/>
              <a:gd name="connsiteY20" fmla="*/ 1842117 h 1958559"/>
              <a:gd name="connsiteX21" fmla="*/ 2139596 w 2203094"/>
              <a:gd name="connsiteY21" fmla="*/ 1051498 h 1958559"/>
              <a:gd name="connsiteX22" fmla="*/ 2139596 w 2203094"/>
              <a:gd name="connsiteY22" fmla="*/ 907061 h 1958559"/>
              <a:gd name="connsiteX23" fmla="*/ 1683124 w 2203094"/>
              <a:gd name="connsiteY23" fmla="*/ 116443 h 1958559"/>
              <a:gd name="connsiteX24" fmla="*/ 1558019 w 2203094"/>
              <a:gd name="connsiteY24" fmla="*/ 44225 h 1958559"/>
              <a:gd name="connsiteX25" fmla="*/ 645076 w 2203094"/>
              <a:gd name="connsiteY25" fmla="*/ 44225 h 19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03094" h="1958559">
                <a:moveTo>
                  <a:pt x="1558019" y="1958560"/>
                </a:moveTo>
                <a:lnTo>
                  <a:pt x="645076" y="1958560"/>
                </a:lnTo>
                <a:cubicBezTo>
                  <a:pt x="577873" y="1958560"/>
                  <a:pt x="515274" y="1922405"/>
                  <a:pt x="481673" y="1864229"/>
                </a:cubicBezTo>
                <a:lnTo>
                  <a:pt x="25201" y="1073611"/>
                </a:lnTo>
                <a:cubicBezTo>
                  <a:pt x="-8400" y="1015435"/>
                  <a:pt x="-8400" y="943125"/>
                  <a:pt x="25201" y="884949"/>
                </a:cubicBezTo>
                <a:lnTo>
                  <a:pt x="481673" y="94331"/>
                </a:lnTo>
                <a:cubicBezTo>
                  <a:pt x="515274" y="36155"/>
                  <a:pt x="577873" y="0"/>
                  <a:pt x="645076" y="0"/>
                </a:cubicBezTo>
                <a:lnTo>
                  <a:pt x="1558019" y="0"/>
                </a:lnTo>
                <a:cubicBezTo>
                  <a:pt x="1625222" y="0"/>
                  <a:pt x="1687820" y="36155"/>
                  <a:pt x="1721422" y="94331"/>
                </a:cubicBezTo>
                <a:lnTo>
                  <a:pt x="2177893" y="884949"/>
                </a:lnTo>
                <a:cubicBezTo>
                  <a:pt x="2211495" y="943125"/>
                  <a:pt x="2211495" y="1015435"/>
                  <a:pt x="2177893" y="1073611"/>
                </a:cubicBezTo>
                <a:lnTo>
                  <a:pt x="1721422" y="1864229"/>
                </a:lnTo>
                <a:cubicBezTo>
                  <a:pt x="1687820" y="1922405"/>
                  <a:pt x="1625222" y="1958560"/>
                  <a:pt x="1558019" y="1958560"/>
                </a:cubicBezTo>
                <a:close/>
                <a:moveTo>
                  <a:pt x="645076" y="44225"/>
                </a:moveTo>
                <a:cubicBezTo>
                  <a:pt x="593648" y="44225"/>
                  <a:pt x="545684" y="71899"/>
                  <a:pt x="519970" y="116443"/>
                </a:cubicBezTo>
                <a:lnTo>
                  <a:pt x="63499" y="907061"/>
                </a:lnTo>
                <a:cubicBezTo>
                  <a:pt x="37785" y="951605"/>
                  <a:pt x="37785" y="1006955"/>
                  <a:pt x="63499" y="1051498"/>
                </a:cubicBezTo>
                <a:lnTo>
                  <a:pt x="519970" y="1842117"/>
                </a:lnTo>
                <a:cubicBezTo>
                  <a:pt x="545684" y="1886661"/>
                  <a:pt x="593602" y="1914335"/>
                  <a:pt x="645076" y="1914335"/>
                </a:cubicBezTo>
                <a:lnTo>
                  <a:pt x="1558019" y="1914335"/>
                </a:lnTo>
                <a:cubicBezTo>
                  <a:pt x="1609447" y="1914335"/>
                  <a:pt x="1657410" y="1886661"/>
                  <a:pt x="1683124" y="1842117"/>
                </a:cubicBezTo>
                <a:lnTo>
                  <a:pt x="2139596" y="1051498"/>
                </a:lnTo>
                <a:cubicBezTo>
                  <a:pt x="2165310" y="1006955"/>
                  <a:pt x="2165310" y="951605"/>
                  <a:pt x="2139596" y="907061"/>
                </a:cubicBezTo>
                <a:lnTo>
                  <a:pt x="1683124" y="116443"/>
                </a:lnTo>
                <a:cubicBezTo>
                  <a:pt x="1657410" y="71899"/>
                  <a:pt x="1609492" y="44225"/>
                  <a:pt x="1558019" y="44225"/>
                </a:cubicBezTo>
                <a:lnTo>
                  <a:pt x="645076" y="44225"/>
                </a:lnTo>
                <a:close/>
              </a:path>
            </a:pathLst>
          </a:custGeom>
          <a:solidFill>
            <a:srgbClr val="5AC1FF"/>
          </a:solidFill>
          <a:ln w="0" cap="flat">
            <a:noFill/>
            <a:prstDash val="solid"/>
            <a:miter/>
          </a:ln>
        </p:spPr>
        <p:txBody>
          <a:bodyPr rtlCol="0" anchor="ctr"/>
          <a:lstStyle/>
          <a:p>
            <a:endParaRPr lang="en-IN" sz="1050"/>
          </a:p>
        </p:txBody>
      </p:sp>
      <p:sp>
        <p:nvSpPr>
          <p:cNvPr id="26" name="Freeform: Shape 25">
            <a:extLst>
              <a:ext uri="{FF2B5EF4-FFF2-40B4-BE49-F238E27FC236}">
                <a16:creationId xmlns:a16="http://schemas.microsoft.com/office/drawing/2014/main" id="{B55BAE0D-023C-354B-CFFB-194F4E3BDBC4}"/>
              </a:ext>
            </a:extLst>
          </p:cNvPr>
          <p:cNvSpPr>
            <a:spLocks noGrp="1" noRot="1" noMove="1" noResize="1" noEditPoints="1" noAdjustHandles="1" noChangeArrowheads="1" noChangeShapeType="1"/>
          </p:cNvSpPr>
          <p:nvPr/>
        </p:nvSpPr>
        <p:spPr>
          <a:xfrm>
            <a:off x="1233177" y="3614117"/>
            <a:ext cx="89999" cy="89999"/>
          </a:xfrm>
          <a:custGeom>
            <a:avLst/>
            <a:gdLst>
              <a:gd name="connsiteX0" fmla="*/ 119999 w 119999"/>
              <a:gd name="connsiteY0" fmla="*/ 60000 h 119999"/>
              <a:gd name="connsiteX1" fmla="*/ 60000 w 119999"/>
              <a:gd name="connsiteY1" fmla="*/ 119999 h 119999"/>
              <a:gd name="connsiteX2" fmla="*/ 0 w 119999"/>
              <a:gd name="connsiteY2" fmla="*/ 60000 h 119999"/>
              <a:gd name="connsiteX3" fmla="*/ 60000 w 119999"/>
              <a:gd name="connsiteY3" fmla="*/ 0 h 119999"/>
              <a:gd name="connsiteX4" fmla="*/ 119999 w 119999"/>
              <a:gd name="connsiteY4" fmla="*/ 60000 h 11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99" h="119999">
                <a:moveTo>
                  <a:pt x="119999" y="60000"/>
                </a:moveTo>
                <a:cubicBezTo>
                  <a:pt x="119999" y="93137"/>
                  <a:pt x="93137" y="119999"/>
                  <a:pt x="60000" y="119999"/>
                </a:cubicBezTo>
                <a:cubicBezTo>
                  <a:pt x="26863" y="119999"/>
                  <a:pt x="0" y="93137"/>
                  <a:pt x="0" y="60000"/>
                </a:cubicBezTo>
                <a:cubicBezTo>
                  <a:pt x="0" y="26863"/>
                  <a:pt x="26863" y="0"/>
                  <a:pt x="60000" y="0"/>
                </a:cubicBezTo>
                <a:cubicBezTo>
                  <a:pt x="93137" y="0"/>
                  <a:pt x="119999" y="26863"/>
                  <a:pt x="119999" y="60000"/>
                </a:cubicBezTo>
                <a:close/>
              </a:path>
            </a:pathLst>
          </a:custGeom>
          <a:solidFill>
            <a:srgbClr val="5AC1FF"/>
          </a:solidFill>
          <a:ln w="0" cap="flat">
            <a:noFill/>
            <a:prstDash val="solid"/>
            <a:miter/>
          </a:ln>
        </p:spPr>
        <p:txBody>
          <a:bodyPr rtlCol="0" anchor="ctr"/>
          <a:lstStyle/>
          <a:p>
            <a:endParaRPr lang="en-IN" sz="1050"/>
          </a:p>
        </p:txBody>
      </p:sp>
      <p:sp>
        <p:nvSpPr>
          <p:cNvPr id="27" name="Rectangle 26">
            <a:extLst>
              <a:ext uri="{FF2B5EF4-FFF2-40B4-BE49-F238E27FC236}">
                <a16:creationId xmlns:a16="http://schemas.microsoft.com/office/drawing/2014/main" id="{E6AE595E-4F81-EFCE-C154-6EF5538422CE}"/>
              </a:ext>
            </a:extLst>
          </p:cNvPr>
          <p:cNvSpPr>
            <a:spLocks noGrp="1" noRot="1" noMove="1" noResize="1" noEditPoints="1" noAdjustHandles="1" noChangeArrowheads="1" noChangeShapeType="1"/>
          </p:cNvSpPr>
          <p:nvPr/>
        </p:nvSpPr>
        <p:spPr>
          <a:xfrm>
            <a:off x="584862" y="2979465"/>
            <a:ext cx="1444578" cy="461665"/>
          </a:xfrm>
          <a:prstGeom prst="rect">
            <a:avLst/>
          </a:prstGeom>
          <a:noFill/>
        </p:spPr>
        <p:txBody>
          <a:bodyPr wrap="square">
            <a:spAutoFit/>
          </a:bodyPr>
          <a:lstStyle/>
          <a:p>
            <a:pPr algn="ctr"/>
            <a:r>
              <a:rPr lang="en-US" sz="1200" b="1">
                <a:solidFill>
                  <a:srgbClr val="121212"/>
                </a:solidFill>
                <a:latin typeface="+mn-lt"/>
                <a:ea typeface="Inter" panose="020B0502030000000004" pitchFamily="34" charset="0"/>
              </a:rPr>
              <a:t>Status Management</a:t>
            </a:r>
          </a:p>
        </p:txBody>
      </p:sp>
      <p:sp>
        <p:nvSpPr>
          <p:cNvPr id="28" name="Text Placeholder 7">
            <a:extLst>
              <a:ext uri="{FF2B5EF4-FFF2-40B4-BE49-F238E27FC236}">
                <a16:creationId xmlns:a16="http://schemas.microsoft.com/office/drawing/2014/main" id="{777E9C15-068C-A914-5F1F-EC97569045CE}"/>
              </a:ext>
            </a:extLst>
          </p:cNvPr>
          <p:cNvSpPr txBox="1">
            <a:spLocks noGrp="1" noRot="1" noMove="1" noResize="1" noEditPoints="1" noAdjustHandles="1" noChangeArrowheads="1" noChangeShapeType="1"/>
          </p:cNvSpPr>
          <p:nvPr/>
        </p:nvSpPr>
        <p:spPr>
          <a:xfrm>
            <a:off x="350408" y="3786354"/>
            <a:ext cx="1832745" cy="972258"/>
          </a:xfrm>
          <a:prstGeom prst="rect">
            <a:avLst/>
          </a:prstGeom>
        </p:spPr>
        <p:txBody>
          <a:bodyPr lIns="0" tIns="0" rIns="0" bIns="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450"/>
              </a:spcAft>
              <a:buClr>
                <a:srgbClr val="B3B3B3"/>
              </a:buClr>
              <a:buNone/>
              <a:defRPr/>
            </a:pPr>
            <a:r>
              <a:rPr lang="en-US" sz="1400">
                <a:solidFill>
                  <a:schemeClr val="bg1"/>
                </a:solidFill>
                <a:ea typeface="Inter" panose="020B0502030000000004" pitchFamily="34" charset="0"/>
              </a:rPr>
              <a:t>Update status to “Available” or “Break” (aligned with Calabrio schedule)</a:t>
            </a:r>
            <a:endParaRPr lang="en-US" sz="1200">
              <a:solidFill>
                <a:schemeClr val="bg1"/>
              </a:solidFill>
              <a:ea typeface="Inter" panose="020B0502030000000004" pitchFamily="34" charset="0"/>
            </a:endParaRPr>
          </a:p>
        </p:txBody>
      </p:sp>
      <p:sp>
        <p:nvSpPr>
          <p:cNvPr id="30" name="Freeform: Shape 29">
            <a:extLst>
              <a:ext uri="{FF2B5EF4-FFF2-40B4-BE49-F238E27FC236}">
                <a16:creationId xmlns:a16="http://schemas.microsoft.com/office/drawing/2014/main" id="{5C4AF4E9-0C8B-47CF-02FA-68C3D2F0BDC2}"/>
              </a:ext>
            </a:extLst>
          </p:cNvPr>
          <p:cNvSpPr>
            <a:spLocks noGrp="1" noRot="1" noMove="1" noResize="1" noEditPoints="1" noAdjustHandles="1" noChangeArrowheads="1" noChangeShapeType="1"/>
          </p:cNvSpPr>
          <p:nvPr/>
        </p:nvSpPr>
        <p:spPr>
          <a:xfrm>
            <a:off x="3672900" y="2077648"/>
            <a:ext cx="1778891" cy="1575401"/>
          </a:xfrm>
          <a:custGeom>
            <a:avLst/>
            <a:gdLst>
              <a:gd name="connsiteX0" fmla="*/ 1692368 w 2371854"/>
              <a:gd name="connsiteY0" fmla="*/ 0 h 2100534"/>
              <a:gd name="connsiteX1" fmla="*/ 679487 w 2371854"/>
              <a:gd name="connsiteY1" fmla="*/ 0 h 2100534"/>
              <a:gd name="connsiteX2" fmla="*/ 529624 w 2371854"/>
              <a:gd name="connsiteY2" fmla="*/ 86534 h 2100534"/>
              <a:gd name="connsiteX3" fmla="*/ 23184 w 2371854"/>
              <a:gd name="connsiteY3" fmla="*/ 963733 h 2100534"/>
              <a:gd name="connsiteX4" fmla="*/ 23184 w 2371854"/>
              <a:gd name="connsiteY4" fmla="*/ 1136802 h 2100534"/>
              <a:gd name="connsiteX5" fmla="*/ 529624 w 2371854"/>
              <a:gd name="connsiteY5" fmla="*/ 2014000 h 2100534"/>
              <a:gd name="connsiteX6" fmla="*/ 679487 w 2371854"/>
              <a:gd name="connsiteY6" fmla="*/ 2100535 h 2100534"/>
              <a:gd name="connsiteX7" fmla="*/ 1692368 w 2371854"/>
              <a:gd name="connsiteY7" fmla="*/ 2100535 h 2100534"/>
              <a:gd name="connsiteX8" fmla="*/ 1842230 w 2371854"/>
              <a:gd name="connsiteY8" fmla="*/ 2014000 h 2100534"/>
              <a:gd name="connsiteX9" fmla="*/ 2348671 w 2371854"/>
              <a:gd name="connsiteY9" fmla="*/ 1136802 h 2100534"/>
              <a:gd name="connsiteX10" fmla="*/ 2348671 w 2371854"/>
              <a:gd name="connsiteY10" fmla="*/ 963733 h 2100534"/>
              <a:gd name="connsiteX11" fmla="*/ 1842230 w 2371854"/>
              <a:gd name="connsiteY11" fmla="*/ 86534 h 2100534"/>
              <a:gd name="connsiteX12" fmla="*/ 1692368 w 2371854"/>
              <a:gd name="connsiteY12" fmla="*/ 0 h 210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1854" h="2100534">
                <a:moveTo>
                  <a:pt x="1692368" y="0"/>
                </a:moveTo>
                <a:lnTo>
                  <a:pt x="679487" y="0"/>
                </a:lnTo>
                <a:cubicBezTo>
                  <a:pt x="617664" y="0"/>
                  <a:pt x="560536" y="32963"/>
                  <a:pt x="529624" y="86534"/>
                </a:cubicBezTo>
                <a:lnTo>
                  <a:pt x="23184" y="963733"/>
                </a:lnTo>
                <a:cubicBezTo>
                  <a:pt x="-7728" y="1017258"/>
                  <a:pt x="-7728" y="1083231"/>
                  <a:pt x="23184" y="1136802"/>
                </a:cubicBezTo>
                <a:lnTo>
                  <a:pt x="529624" y="2014000"/>
                </a:lnTo>
                <a:cubicBezTo>
                  <a:pt x="560536" y="2067526"/>
                  <a:pt x="617664" y="2100535"/>
                  <a:pt x="679487" y="2100535"/>
                </a:cubicBezTo>
                <a:lnTo>
                  <a:pt x="1692368" y="2100535"/>
                </a:lnTo>
                <a:cubicBezTo>
                  <a:pt x="1754192" y="2100535"/>
                  <a:pt x="1811319" y="2067571"/>
                  <a:pt x="1842230" y="2014000"/>
                </a:cubicBezTo>
                <a:lnTo>
                  <a:pt x="2348671" y="1136802"/>
                </a:lnTo>
                <a:cubicBezTo>
                  <a:pt x="2379583" y="1083276"/>
                  <a:pt x="2379583" y="1017304"/>
                  <a:pt x="2348671" y="963733"/>
                </a:cubicBezTo>
                <a:lnTo>
                  <a:pt x="1842230" y="86534"/>
                </a:lnTo>
                <a:cubicBezTo>
                  <a:pt x="1811319" y="33009"/>
                  <a:pt x="1754192" y="0"/>
                  <a:pt x="1692368" y="0"/>
                </a:cubicBezTo>
                <a:close/>
              </a:path>
            </a:pathLst>
          </a:custGeom>
          <a:solidFill>
            <a:srgbClr val="FFFFFF"/>
          </a:solidFill>
          <a:ln w="0" cap="flat">
            <a:noFill/>
            <a:prstDash val="solid"/>
            <a:miter/>
          </a:ln>
        </p:spPr>
        <p:txBody>
          <a:bodyPr rtlCol="0" anchor="ctr"/>
          <a:lstStyle/>
          <a:p>
            <a:endParaRPr lang="en-IN" sz="1050"/>
          </a:p>
        </p:txBody>
      </p:sp>
      <p:sp>
        <p:nvSpPr>
          <p:cNvPr id="31" name="Freeform: Shape 30">
            <a:extLst>
              <a:ext uri="{FF2B5EF4-FFF2-40B4-BE49-F238E27FC236}">
                <a16:creationId xmlns:a16="http://schemas.microsoft.com/office/drawing/2014/main" id="{06FA206E-81E9-96B6-8241-EE3282967260}"/>
              </a:ext>
            </a:extLst>
          </p:cNvPr>
          <p:cNvSpPr>
            <a:spLocks noGrp="1" noRot="1" noMove="1" noResize="1" noEditPoints="1" noAdjustHandles="1" noChangeArrowheads="1" noChangeShapeType="1"/>
          </p:cNvSpPr>
          <p:nvPr/>
        </p:nvSpPr>
        <p:spPr>
          <a:xfrm>
            <a:off x="3736185" y="2132975"/>
            <a:ext cx="1652321" cy="1468920"/>
          </a:xfrm>
          <a:custGeom>
            <a:avLst/>
            <a:gdLst>
              <a:gd name="connsiteX0" fmla="*/ 1558019 w 2203094"/>
              <a:gd name="connsiteY0" fmla="*/ 1958560 h 1958559"/>
              <a:gd name="connsiteX1" fmla="*/ 645076 w 2203094"/>
              <a:gd name="connsiteY1" fmla="*/ 1958560 h 1958559"/>
              <a:gd name="connsiteX2" fmla="*/ 481673 w 2203094"/>
              <a:gd name="connsiteY2" fmla="*/ 1864229 h 1958559"/>
              <a:gd name="connsiteX3" fmla="*/ 25201 w 2203094"/>
              <a:gd name="connsiteY3" fmla="*/ 1073611 h 1958559"/>
              <a:gd name="connsiteX4" fmla="*/ 25201 w 2203094"/>
              <a:gd name="connsiteY4" fmla="*/ 884949 h 1958559"/>
              <a:gd name="connsiteX5" fmla="*/ 481673 w 2203094"/>
              <a:gd name="connsiteY5" fmla="*/ 94331 h 1958559"/>
              <a:gd name="connsiteX6" fmla="*/ 645076 w 2203094"/>
              <a:gd name="connsiteY6" fmla="*/ 0 h 1958559"/>
              <a:gd name="connsiteX7" fmla="*/ 1558019 w 2203094"/>
              <a:gd name="connsiteY7" fmla="*/ 0 h 1958559"/>
              <a:gd name="connsiteX8" fmla="*/ 1721422 w 2203094"/>
              <a:gd name="connsiteY8" fmla="*/ 94331 h 1958559"/>
              <a:gd name="connsiteX9" fmla="*/ 2177893 w 2203094"/>
              <a:gd name="connsiteY9" fmla="*/ 884949 h 1958559"/>
              <a:gd name="connsiteX10" fmla="*/ 2177893 w 2203094"/>
              <a:gd name="connsiteY10" fmla="*/ 1073611 h 1958559"/>
              <a:gd name="connsiteX11" fmla="*/ 1721422 w 2203094"/>
              <a:gd name="connsiteY11" fmla="*/ 1864229 h 1958559"/>
              <a:gd name="connsiteX12" fmla="*/ 1558019 w 2203094"/>
              <a:gd name="connsiteY12" fmla="*/ 1958560 h 1958559"/>
              <a:gd name="connsiteX13" fmla="*/ 645122 w 2203094"/>
              <a:gd name="connsiteY13" fmla="*/ 44225 h 1958559"/>
              <a:gd name="connsiteX14" fmla="*/ 520016 w 2203094"/>
              <a:gd name="connsiteY14" fmla="*/ 116443 h 1958559"/>
              <a:gd name="connsiteX15" fmla="*/ 63545 w 2203094"/>
              <a:gd name="connsiteY15" fmla="*/ 907061 h 1958559"/>
              <a:gd name="connsiteX16" fmla="*/ 63545 w 2203094"/>
              <a:gd name="connsiteY16" fmla="*/ 1051498 h 1958559"/>
              <a:gd name="connsiteX17" fmla="*/ 520016 w 2203094"/>
              <a:gd name="connsiteY17" fmla="*/ 1842117 h 1958559"/>
              <a:gd name="connsiteX18" fmla="*/ 645122 w 2203094"/>
              <a:gd name="connsiteY18" fmla="*/ 1914335 h 1958559"/>
              <a:gd name="connsiteX19" fmla="*/ 1558064 w 2203094"/>
              <a:gd name="connsiteY19" fmla="*/ 1914335 h 1958559"/>
              <a:gd name="connsiteX20" fmla="*/ 1683170 w 2203094"/>
              <a:gd name="connsiteY20" fmla="*/ 1842117 h 1958559"/>
              <a:gd name="connsiteX21" fmla="*/ 2139642 w 2203094"/>
              <a:gd name="connsiteY21" fmla="*/ 1051498 h 1958559"/>
              <a:gd name="connsiteX22" fmla="*/ 2139642 w 2203094"/>
              <a:gd name="connsiteY22" fmla="*/ 907061 h 1958559"/>
              <a:gd name="connsiteX23" fmla="*/ 1683170 w 2203094"/>
              <a:gd name="connsiteY23" fmla="*/ 116443 h 1958559"/>
              <a:gd name="connsiteX24" fmla="*/ 1558064 w 2203094"/>
              <a:gd name="connsiteY24" fmla="*/ 44225 h 1958559"/>
              <a:gd name="connsiteX25" fmla="*/ 645122 w 2203094"/>
              <a:gd name="connsiteY25" fmla="*/ 44225 h 19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03094" h="1958559">
                <a:moveTo>
                  <a:pt x="1558019" y="1958560"/>
                </a:moveTo>
                <a:lnTo>
                  <a:pt x="645076" y="1958560"/>
                </a:lnTo>
                <a:cubicBezTo>
                  <a:pt x="577873" y="1958560"/>
                  <a:pt x="515274" y="1922405"/>
                  <a:pt x="481673" y="1864229"/>
                </a:cubicBezTo>
                <a:lnTo>
                  <a:pt x="25201" y="1073611"/>
                </a:lnTo>
                <a:cubicBezTo>
                  <a:pt x="-8400" y="1015435"/>
                  <a:pt x="-8400" y="943125"/>
                  <a:pt x="25201" y="884949"/>
                </a:cubicBezTo>
                <a:lnTo>
                  <a:pt x="481673" y="94331"/>
                </a:lnTo>
                <a:cubicBezTo>
                  <a:pt x="515274" y="36155"/>
                  <a:pt x="577873" y="0"/>
                  <a:pt x="645076" y="0"/>
                </a:cubicBezTo>
                <a:lnTo>
                  <a:pt x="1558019" y="0"/>
                </a:lnTo>
                <a:cubicBezTo>
                  <a:pt x="1625222" y="0"/>
                  <a:pt x="1687820" y="36155"/>
                  <a:pt x="1721422" y="94331"/>
                </a:cubicBezTo>
                <a:lnTo>
                  <a:pt x="2177893" y="884949"/>
                </a:lnTo>
                <a:cubicBezTo>
                  <a:pt x="2211495" y="943125"/>
                  <a:pt x="2211495" y="1015435"/>
                  <a:pt x="2177893" y="1073611"/>
                </a:cubicBezTo>
                <a:lnTo>
                  <a:pt x="1721422" y="1864229"/>
                </a:lnTo>
                <a:cubicBezTo>
                  <a:pt x="1687820" y="1922405"/>
                  <a:pt x="1625222" y="1958560"/>
                  <a:pt x="1558019" y="1958560"/>
                </a:cubicBezTo>
                <a:close/>
                <a:moveTo>
                  <a:pt x="645122" y="44225"/>
                </a:moveTo>
                <a:cubicBezTo>
                  <a:pt x="593693" y="44225"/>
                  <a:pt x="545730" y="71899"/>
                  <a:pt x="520016" y="116443"/>
                </a:cubicBezTo>
                <a:lnTo>
                  <a:pt x="63545" y="907061"/>
                </a:lnTo>
                <a:cubicBezTo>
                  <a:pt x="37830" y="951605"/>
                  <a:pt x="37830" y="1006955"/>
                  <a:pt x="63545" y="1051498"/>
                </a:cubicBezTo>
                <a:lnTo>
                  <a:pt x="520016" y="1842117"/>
                </a:lnTo>
                <a:cubicBezTo>
                  <a:pt x="545730" y="1886661"/>
                  <a:pt x="593648" y="1914335"/>
                  <a:pt x="645122" y="1914335"/>
                </a:cubicBezTo>
                <a:lnTo>
                  <a:pt x="1558064" y="1914335"/>
                </a:lnTo>
                <a:cubicBezTo>
                  <a:pt x="1609493" y="1914335"/>
                  <a:pt x="1657456" y="1886661"/>
                  <a:pt x="1683170" y="1842117"/>
                </a:cubicBezTo>
                <a:lnTo>
                  <a:pt x="2139642" y="1051498"/>
                </a:lnTo>
                <a:cubicBezTo>
                  <a:pt x="2165355" y="1006955"/>
                  <a:pt x="2165355" y="951605"/>
                  <a:pt x="2139642" y="907061"/>
                </a:cubicBezTo>
                <a:lnTo>
                  <a:pt x="1683170" y="116443"/>
                </a:lnTo>
                <a:cubicBezTo>
                  <a:pt x="1657456" y="71899"/>
                  <a:pt x="1609538" y="44225"/>
                  <a:pt x="1558064" y="44225"/>
                </a:cubicBezTo>
                <a:lnTo>
                  <a:pt x="645122" y="44225"/>
                </a:lnTo>
                <a:close/>
              </a:path>
            </a:pathLst>
          </a:custGeom>
          <a:solidFill>
            <a:srgbClr val="5AC1FF"/>
          </a:solidFill>
          <a:ln w="0" cap="flat">
            <a:noFill/>
            <a:prstDash val="solid"/>
            <a:miter/>
          </a:ln>
        </p:spPr>
        <p:txBody>
          <a:bodyPr rtlCol="0" anchor="ctr"/>
          <a:lstStyle/>
          <a:p>
            <a:endParaRPr lang="en-IN" sz="1050"/>
          </a:p>
        </p:txBody>
      </p:sp>
      <p:sp>
        <p:nvSpPr>
          <p:cNvPr id="32" name="Freeform: Shape 31">
            <a:extLst>
              <a:ext uri="{FF2B5EF4-FFF2-40B4-BE49-F238E27FC236}">
                <a16:creationId xmlns:a16="http://schemas.microsoft.com/office/drawing/2014/main" id="{0DC96E23-555A-77E3-F940-5BE60E96B120}"/>
              </a:ext>
            </a:extLst>
          </p:cNvPr>
          <p:cNvSpPr>
            <a:spLocks noGrp="1" noRot="1" noMove="1" noResize="1" noEditPoints="1" noAdjustHandles="1" noChangeArrowheads="1" noChangeShapeType="1"/>
          </p:cNvSpPr>
          <p:nvPr/>
        </p:nvSpPr>
        <p:spPr>
          <a:xfrm>
            <a:off x="4517346" y="3611750"/>
            <a:ext cx="89999" cy="89999"/>
          </a:xfrm>
          <a:custGeom>
            <a:avLst/>
            <a:gdLst>
              <a:gd name="connsiteX0" fmla="*/ 119999 w 119999"/>
              <a:gd name="connsiteY0" fmla="*/ 60000 h 119999"/>
              <a:gd name="connsiteX1" fmla="*/ 59999 w 119999"/>
              <a:gd name="connsiteY1" fmla="*/ 119999 h 119999"/>
              <a:gd name="connsiteX2" fmla="*/ 0 w 119999"/>
              <a:gd name="connsiteY2" fmla="*/ 60000 h 119999"/>
              <a:gd name="connsiteX3" fmla="*/ 59999 w 119999"/>
              <a:gd name="connsiteY3" fmla="*/ 0 h 119999"/>
              <a:gd name="connsiteX4" fmla="*/ 119999 w 119999"/>
              <a:gd name="connsiteY4" fmla="*/ 60000 h 119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99" h="119999">
                <a:moveTo>
                  <a:pt x="119999" y="60000"/>
                </a:moveTo>
                <a:cubicBezTo>
                  <a:pt x="119999" y="93137"/>
                  <a:pt x="93136" y="119999"/>
                  <a:pt x="59999" y="119999"/>
                </a:cubicBezTo>
                <a:cubicBezTo>
                  <a:pt x="26863" y="119999"/>
                  <a:pt x="0" y="93137"/>
                  <a:pt x="0" y="60000"/>
                </a:cubicBezTo>
                <a:cubicBezTo>
                  <a:pt x="0" y="26863"/>
                  <a:pt x="26863" y="0"/>
                  <a:pt x="59999" y="0"/>
                </a:cubicBezTo>
                <a:cubicBezTo>
                  <a:pt x="93136" y="0"/>
                  <a:pt x="119999" y="26863"/>
                  <a:pt x="119999" y="60000"/>
                </a:cubicBezTo>
                <a:close/>
              </a:path>
            </a:pathLst>
          </a:custGeom>
          <a:solidFill>
            <a:srgbClr val="5AC1FF"/>
          </a:solidFill>
          <a:ln w="0" cap="flat">
            <a:noFill/>
            <a:prstDash val="solid"/>
            <a:miter/>
          </a:ln>
        </p:spPr>
        <p:txBody>
          <a:bodyPr rtlCol="0" anchor="ctr"/>
          <a:lstStyle/>
          <a:p>
            <a:endParaRPr lang="en-IN" sz="1050"/>
          </a:p>
        </p:txBody>
      </p:sp>
      <p:sp>
        <p:nvSpPr>
          <p:cNvPr id="33" name="Rectangle 32">
            <a:extLst>
              <a:ext uri="{FF2B5EF4-FFF2-40B4-BE49-F238E27FC236}">
                <a16:creationId xmlns:a16="http://schemas.microsoft.com/office/drawing/2014/main" id="{BC856BB5-BB90-A8D9-F200-D138FC996A2A}"/>
              </a:ext>
            </a:extLst>
          </p:cNvPr>
          <p:cNvSpPr>
            <a:spLocks noGrp="1" noRot="1" noMove="1" noResize="1" noEditPoints="1" noAdjustHandles="1" noChangeArrowheads="1" noChangeShapeType="1"/>
          </p:cNvSpPr>
          <p:nvPr/>
        </p:nvSpPr>
        <p:spPr>
          <a:xfrm>
            <a:off x="3903002" y="2888628"/>
            <a:ext cx="1318687" cy="461665"/>
          </a:xfrm>
          <a:prstGeom prst="rect">
            <a:avLst/>
          </a:prstGeom>
          <a:noFill/>
        </p:spPr>
        <p:txBody>
          <a:bodyPr wrap="square">
            <a:spAutoFit/>
          </a:bodyPr>
          <a:lstStyle/>
          <a:p>
            <a:pPr algn="ctr"/>
            <a:r>
              <a:rPr lang="en-US" sz="1200" b="1">
                <a:solidFill>
                  <a:srgbClr val="121212"/>
                </a:solidFill>
                <a:latin typeface="+mn-lt"/>
                <a:ea typeface="Inter" panose="020B0502030000000004" pitchFamily="34" charset="0"/>
              </a:rPr>
              <a:t>Prior Conversations</a:t>
            </a:r>
          </a:p>
        </p:txBody>
      </p:sp>
      <p:sp>
        <p:nvSpPr>
          <p:cNvPr id="34" name="Text Placeholder 9">
            <a:extLst>
              <a:ext uri="{FF2B5EF4-FFF2-40B4-BE49-F238E27FC236}">
                <a16:creationId xmlns:a16="http://schemas.microsoft.com/office/drawing/2014/main" id="{FC6952E8-EA83-A2D3-BCB7-EF68B22AA89E}"/>
              </a:ext>
            </a:extLst>
          </p:cNvPr>
          <p:cNvSpPr txBox="1">
            <a:spLocks noGrp="1" noRot="1" noMove="1" noResize="1" noEditPoints="1" noAdjustHandles="1" noChangeArrowheads="1" noChangeShapeType="1"/>
          </p:cNvSpPr>
          <p:nvPr/>
        </p:nvSpPr>
        <p:spPr>
          <a:xfrm>
            <a:off x="3736185" y="3786354"/>
            <a:ext cx="1595279" cy="972258"/>
          </a:xfrm>
          <a:prstGeom prst="rect">
            <a:avLst/>
          </a:prstGeom>
        </p:spPr>
        <p:txBody>
          <a:bodyPr lIns="0" tIns="0" rIns="0" bIns="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450"/>
              </a:spcAft>
              <a:buClr>
                <a:srgbClr val="B3B3B3"/>
              </a:buClr>
              <a:buNone/>
              <a:defRPr/>
            </a:pPr>
            <a:r>
              <a:rPr lang="en-US" sz="1400">
                <a:solidFill>
                  <a:schemeClr val="bg1"/>
                </a:solidFill>
                <a:ea typeface="Inter" panose="020B0502030000000004" pitchFamily="34" charset="0"/>
                <a:cs typeface="Roboto"/>
              </a:rPr>
              <a:t>Review prior bot conversations for context on customer inquiries</a:t>
            </a:r>
            <a:endParaRPr lang="en-US" sz="1050">
              <a:solidFill>
                <a:schemeClr val="bg1"/>
              </a:solidFill>
              <a:ea typeface="Inter" panose="020B0502030000000004" pitchFamily="34" charset="0"/>
              <a:cs typeface="Roboto"/>
            </a:endParaRPr>
          </a:p>
        </p:txBody>
      </p:sp>
      <p:grpSp>
        <p:nvGrpSpPr>
          <p:cNvPr id="3" name="Graphic 6">
            <a:extLst>
              <a:ext uri="{FF2B5EF4-FFF2-40B4-BE49-F238E27FC236}">
                <a16:creationId xmlns:a16="http://schemas.microsoft.com/office/drawing/2014/main" id="{A4492F98-D6AB-284C-EB28-FC997B52CAE7}"/>
              </a:ext>
            </a:extLst>
          </p:cNvPr>
          <p:cNvGrpSpPr>
            <a:grpSpLocks noGrp="1" noUngrp="1" noRot="1" noChangeAspect="1" noMove="1" noResize="1"/>
          </p:cNvGrpSpPr>
          <p:nvPr/>
        </p:nvGrpSpPr>
        <p:grpSpPr>
          <a:xfrm>
            <a:off x="7590377" y="2444415"/>
            <a:ext cx="612921" cy="586046"/>
            <a:chOff x="609600" y="3780336"/>
            <a:chExt cx="1378708" cy="1318254"/>
          </a:xfrm>
        </p:grpSpPr>
        <p:sp>
          <p:nvSpPr>
            <p:cNvPr id="5" name="Freeform: Shape 4">
              <a:extLst>
                <a:ext uri="{FF2B5EF4-FFF2-40B4-BE49-F238E27FC236}">
                  <a16:creationId xmlns:a16="http://schemas.microsoft.com/office/drawing/2014/main" id="{2E65D989-1B04-65A0-43E0-9C6BA763CE22}"/>
                </a:ext>
              </a:extLst>
            </p:cNvPr>
            <p:cNvSpPr>
              <a:spLocks noGrp="1" noRot="1" noMove="1" noResize="1" noEditPoints="1" noAdjustHandles="1" noChangeArrowheads="1" noChangeShapeType="1"/>
            </p:cNvSpPr>
            <p:nvPr/>
          </p:nvSpPr>
          <p:spPr>
            <a:xfrm>
              <a:off x="1166383" y="3780336"/>
              <a:ext cx="821924" cy="821924"/>
            </a:xfrm>
            <a:custGeom>
              <a:avLst/>
              <a:gdLst>
                <a:gd name="connsiteX0" fmla="*/ 410962 w 821924"/>
                <a:gd name="connsiteY0" fmla="*/ 0 h 821924"/>
                <a:gd name="connsiteX1" fmla="*/ 0 w 821924"/>
                <a:gd name="connsiteY1" fmla="*/ 410962 h 821924"/>
                <a:gd name="connsiteX2" fmla="*/ 86747 w 821924"/>
                <a:gd name="connsiteY2" fmla="*/ 663475 h 821924"/>
                <a:gd name="connsiteX3" fmla="*/ 108003 w 821924"/>
                <a:gd name="connsiteY3" fmla="*/ 666097 h 821924"/>
                <a:gd name="connsiteX4" fmla="*/ 108279 w 821924"/>
                <a:gd name="connsiteY4" fmla="*/ 665752 h 821924"/>
                <a:gd name="connsiteX5" fmla="*/ 395987 w 821924"/>
                <a:gd name="connsiteY5" fmla="*/ 806052 h 821924"/>
                <a:gd name="connsiteX6" fmla="*/ 395849 w 821924"/>
                <a:gd name="connsiteY6" fmla="*/ 806811 h 821924"/>
                <a:gd name="connsiteX7" fmla="*/ 410962 w 821924"/>
                <a:gd name="connsiteY7" fmla="*/ 821925 h 821924"/>
                <a:gd name="connsiteX8" fmla="*/ 821925 w 821924"/>
                <a:gd name="connsiteY8" fmla="*/ 410962 h 821924"/>
                <a:gd name="connsiteX9" fmla="*/ 410962 w 821924"/>
                <a:gd name="connsiteY9"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1924" h="821924">
                  <a:moveTo>
                    <a:pt x="410962" y="0"/>
                  </a:moveTo>
                  <a:cubicBezTo>
                    <a:pt x="184329" y="0"/>
                    <a:pt x="0" y="184398"/>
                    <a:pt x="0" y="410962"/>
                  </a:cubicBezTo>
                  <a:cubicBezTo>
                    <a:pt x="0" y="503438"/>
                    <a:pt x="29951" y="590737"/>
                    <a:pt x="86747" y="663475"/>
                  </a:cubicBezTo>
                  <a:cubicBezTo>
                    <a:pt x="91854" y="670031"/>
                    <a:pt x="101378" y="671204"/>
                    <a:pt x="108003" y="666097"/>
                  </a:cubicBezTo>
                  <a:cubicBezTo>
                    <a:pt x="108141" y="666028"/>
                    <a:pt x="108210" y="665821"/>
                    <a:pt x="108279" y="665752"/>
                  </a:cubicBezTo>
                  <a:cubicBezTo>
                    <a:pt x="177842" y="748359"/>
                    <a:pt x="280600" y="801704"/>
                    <a:pt x="395987" y="806052"/>
                  </a:cubicBezTo>
                  <a:cubicBezTo>
                    <a:pt x="395987" y="806328"/>
                    <a:pt x="395849" y="806535"/>
                    <a:pt x="395849" y="806811"/>
                  </a:cubicBezTo>
                  <a:cubicBezTo>
                    <a:pt x="395849" y="815162"/>
                    <a:pt x="402612" y="821925"/>
                    <a:pt x="410962" y="821925"/>
                  </a:cubicBezTo>
                  <a:cubicBezTo>
                    <a:pt x="637596" y="821925"/>
                    <a:pt x="821925" y="637596"/>
                    <a:pt x="821925" y="410962"/>
                  </a:cubicBezTo>
                  <a:cubicBezTo>
                    <a:pt x="821925" y="184329"/>
                    <a:pt x="637596" y="0"/>
                    <a:pt x="410962" y="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nvGrpSpPr>
            <p:cNvPr id="37" name="Graphic 6">
              <a:extLst>
                <a:ext uri="{FF2B5EF4-FFF2-40B4-BE49-F238E27FC236}">
                  <a16:creationId xmlns:a16="http://schemas.microsoft.com/office/drawing/2014/main" id="{7F0E377D-FF37-2CF8-FCC0-877D52AF63FC}"/>
                </a:ext>
              </a:extLst>
            </p:cNvPr>
            <p:cNvGrpSpPr>
              <a:grpSpLocks noGrp="1" noUngrp="1" noRot="1" noMove="1" noResize="1"/>
            </p:cNvGrpSpPr>
            <p:nvPr/>
          </p:nvGrpSpPr>
          <p:grpSpPr>
            <a:xfrm>
              <a:off x="1105584" y="3780474"/>
              <a:ext cx="821924" cy="821924"/>
              <a:chOff x="1105584" y="3780474"/>
              <a:chExt cx="821924" cy="821924"/>
            </a:xfrm>
          </p:grpSpPr>
          <p:grpSp>
            <p:nvGrpSpPr>
              <p:cNvPr id="45" name="Graphic 6">
                <a:extLst>
                  <a:ext uri="{FF2B5EF4-FFF2-40B4-BE49-F238E27FC236}">
                    <a16:creationId xmlns:a16="http://schemas.microsoft.com/office/drawing/2014/main" id="{50CFD657-B431-DA14-35F8-6AE5DDDDB9A1}"/>
                  </a:ext>
                </a:extLst>
              </p:cNvPr>
              <p:cNvGrpSpPr>
                <a:grpSpLocks noGrp="1" noUngrp="1" noRot="1" noMove="1" noResize="1"/>
              </p:cNvGrpSpPr>
              <p:nvPr/>
            </p:nvGrpSpPr>
            <p:grpSpPr>
              <a:xfrm>
                <a:off x="1120766" y="3795450"/>
                <a:ext cx="791697" cy="791697"/>
                <a:chOff x="1120766" y="3795450"/>
                <a:chExt cx="791697" cy="791697"/>
              </a:xfrm>
            </p:grpSpPr>
            <p:sp>
              <p:nvSpPr>
                <p:cNvPr id="47" name="Freeform: Shape 46">
                  <a:extLst>
                    <a:ext uri="{FF2B5EF4-FFF2-40B4-BE49-F238E27FC236}">
                      <a16:creationId xmlns:a16="http://schemas.microsoft.com/office/drawing/2014/main" id="{A9DDC71C-3088-8B5A-72E9-02AB40963573}"/>
                    </a:ext>
                  </a:extLst>
                </p:cNvPr>
                <p:cNvSpPr>
                  <a:spLocks noGrp="1" noRot="1" noMove="1" noResize="1" noEditPoints="1" noAdjustHandles="1" noChangeArrowheads="1" noChangeShapeType="1"/>
                </p:cNvSpPr>
                <p:nvPr/>
              </p:nvSpPr>
              <p:spPr>
                <a:xfrm>
                  <a:off x="1120766" y="3795450"/>
                  <a:ext cx="791697" cy="791697"/>
                </a:xfrm>
                <a:custGeom>
                  <a:avLst/>
                  <a:gdLst>
                    <a:gd name="connsiteX0" fmla="*/ 791698 w 791697"/>
                    <a:gd name="connsiteY0" fmla="*/ 395849 h 791697"/>
                    <a:gd name="connsiteX1" fmla="*/ 395849 w 791697"/>
                    <a:gd name="connsiteY1" fmla="*/ 791698 h 791697"/>
                    <a:gd name="connsiteX2" fmla="*/ 0 w 791697"/>
                    <a:gd name="connsiteY2" fmla="*/ 395849 h 791697"/>
                    <a:gd name="connsiteX3" fmla="*/ 395849 w 791697"/>
                    <a:gd name="connsiteY3" fmla="*/ 0 h 791697"/>
                    <a:gd name="connsiteX4" fmla="*/ 791698 w 791697"/>
                    <a:gd name="connsiteY4" fmla="*/ 395849 h 791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697" h="791697">
                      <a:moveTo>
                        <a:pt x="791698" y="395849"/>
                      </a:moveTo>
                      <a:cubicBezTo>
                        <a:pt x="791698" y="614470"/>
                        <a:pt x="614470" y="791698"/>
                        <a:pt x="395849" y="791698"/>
                      </a:cubicBezTo>
                      <a:cubicBezTo>
                        <a:pt x="177228" y="791698"/>
                        <a:pt x="0" y="614470"/>
                        <a:pt x="0" y="395849"/>
                      </a:cubicBezTo>
                      <a:cubicBezTo>
                        <a:pt x="0" y="177228"/>
                        <a:pt x="177228" y="0"/>
                        <a:pt x="395849" y="0"/>
                      </a:cubicBezTo>
                      <a:cubicBezTo>
                        <a:pt x="614470" y="0"/>
                        <a:pt x="791698" y="177228"/>
                        <a:pt x="791698" y="395849"/>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ndParaRPr>
                </a:p>
              </p:txBody>
            </p:sp>
            <p:sp>
              <p:nvSpPr>
                <p:cNvPr id="48" name="Freeform: Shape 47">
                  <a:extLst>
                    <a:ext uri="{FF2B5EF4-FFF2-40B4-BE49-F238E27FC236}">
                      <a16:creationId xmlns:a16="http://schemas.microsoft.com/office/drawing/2014/main" id="{CD3380C2-8442-904A-AB77-CA684AB76274}"/>
                    </a:ext>
                  </a:extLst>
                </p:cNvPr>
                <p:cNvSpPr>
                  <a:spLocks noGrp="1" noRot="1" noMove="1" noResize="1" noEditPoints="1" noAdjustHandles="1" noChangeArrowheads="1" noChangeShapeType="1"/>
                </p:cNvSpPr>
                <p:nvPr/>
              </p:nvSpPr>
              <p:spPr>
                <a:xfrm>
                  <a:off x="1628069" y="4027328"/>
                  <a:ext cx="30226" cy="95235"/>
                </a:xfrm>
                <a:custGeom>
                  <a:avLst/>
                  <a:gdLst>
                    <a:gd name="connsiteX0" fmla="*/ 15113 w 30226"/>
                    <a:gd name="connsiteY0" fmla="*/ 95236 h 95235"/>
                    <a:gd name="connsiteX1" fmla="*/ 0 w 30226"/>
                    <a:gd name="connsiteY1" fmla="*/ 80122 h 95235"/>
                    <a:gd name="connsiteX2" fmla="*/ 0 w 30226"/>
                    <a:gd name="connsiteY2" fmla="*/ 15113 h 95235"/>
                    <a:gd name="connsiteX3" fmla="*/ 15113 w 30226"/>
                    <a:gd name="connsiteY3" fmla="*/ 0 h 95235"/>
                    <a:gd name="connsiteX4" fmla="*/ 30227 w 30226"/>
                    <a:gd name="connsiteY4" fmla="*/ 15113 h 95235"/>
                    <a:gd name="connsiteX5" fmla="*/ 30227 w 30226"/>
                    <a:gd name="connsiteY5" fmla="*/ 80122 h 95235"/>
                    <a:gd name="connsiteX6" fmla="*/ 15113 w 30226"/>
                    <a:gd name="connsiteY6" fmla="*/ 95236 h 9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6" h="95235">
                      <a:moveTo>
                        <a:pt x="15113" y="95236"/>
                      </a:moveTo>
                      <a:cubicBezTo>
                        <a:pt x="6763" y="95236"/>
                        <a:pt x="0" y="88472"/>
                        <a:pt x="0" y="80122"/>
                      </a:cubicBezTo>
                      <a:lnTo>
                        <a:pt x="0" y="15113"/>
                      </a:lnTo>
                      <a:cubicBezTo>
                        <a:pt x="0" y="6763"/>
                        <a:pt x="6763" y="0"/>
                        <a:pt x="15113" y="0"/>
                      </a:cubicBezTo>
                      <a:cubicBezTo>
                        <a:pt x="23464" y="0"/>
                        <a:pt x="30227" y="6763"/>
                        <a:pt x="30227" y="15113"/>
                      </a:cubicBezTo>
                      <a:lnTo>
                        <a:pt x="30227" y="80122"/>
                      </a:lnTo>
                      <a:cubicBezTo>
                        <a:pt x="30227" y="88472"/>
                        <a:pt x="23464" y="95236"/>
                        <a:pt x="15113" y="9523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49" name="Freeform: Shape 48">
                  <a:extLst>
                    <a:ext uri="{FF2B5EF4-FFF2-40B4-BE49-F238E27FC236}">
                      <a16:creationId xmlns:a16="http://schemas.microsoft.com/office/drawing/2014/main" id="{350A17C6-DD75-1412-9CD2-A57D30D2918E}"/>
                    </a:ext>
                  </a:extLst>
                </p:cNvPr>
                <p:cNvSpPr>
                  <a:spLocks noGrp="1" noRot="1" noMove="1" noResize="1" noEditPoints="1" noAdjustHandles="1" noChangeArrowheads="1" noChangeShapeType="1"/>
                </p:cNvSpPr>
                <p:nvPr/>
              </p:nvSpPr>
              <p:spPr>
                <a:xfrm>
                  <a:off x="1374866" y="4027328"/>
                  <a:ext cx="30226" cy="95235"/>
                </a:xfrm>
                <a:custGeom>
                  <a:avLst/>
                  <a:gdLst>
                    <a:gd name="connsiteX0" fmla="*/ 15113 w 30226"/>
                    <a:gd name="connsiteY0" fmla="*/ 95236 h 95235"/>
                    <a:gd name="connsiteX1" fmla="*/ 0 w 30226"/>
                    <a:gd name="connsiteY1" fmla="*/ 80122 h 95235"/>
                    <a:gd name="connsiteX2" fmla="*/ 0 w 30226"/>
                    <a:gd name="connsiteY2" fmla="*/ 15113 h 95235"/>
                    <a:gd name="connsiteX3" fmla="*/ 15113 w 30226"/>
                    <a:gd name="connsiteY3" fmla="*/ 0 h 95235"/>
                    <a:gd name="connsiteX4" fmla="*/ 30227 w 30226"/>
                    <a:gd name="connsiteY4" fmla="*/ 15113 h 95235"/>
                    <a:gd name="connsiteX5" fmla="*/ 30227 w 30226"/>
                    <a:gd name="connsiteY5" fmla="*/ 80122 h 95235"/>
                    <a:gd name="connsiteX6" fmla="*/ 15113 w 30226"/>
                    <a:gd name="connsiteY6" fmla="*/ 95236 h 9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6" h="95235">
                      <a:moveTo>
                        <a:pt x="15113" y="95236"/>
                      </a:moveTo>
                      <a:cubicBezTo>
                        <a:pt x="6763" y="95236"/>
                        <a:pt x="0" y="88472"/>
                        <a:pt x="0" y="80122"/>
                      </a:cubicBezTo>
                      <a:lnTo>
                        <a:pt x="0" y="15113"/>
                      </a:lnTo>
                      <a:cubicBezTo>
                        <a:pt x="0" y="6763"/>
                        <a:pt x="6763" y="0"/>
                        <a:pt x="15113" y="0"/>
                      </a:cubicBezTo>
                      <a:cubicBezTo>
                        <a:pt x="23464" y="0"/>
                        <a:pt x="30227" y="6763"/>
                        <a:pt x="30227" y="15113"/>
                      </a:cubicBezTo>
                      <a:lnTo>
                        <a:pt x="30227" y="80122"/>
                      </a:lnTo>
                      <a:cubicBezTo>
                        <a:pt x="30227" y="88472"/>
                        <a:pt x="23464" y="95236"/>
                        <a:pt x="15113" y="9523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50" name="Freeform: Shape 49">
                  <a:extLst>
                    <a:ext uri="{FF2B5EF4-FFF2-40B4-BE49-F238E27FC236}">
                      <a16:creationId xmlns:a16="http://schemas.microsoft.com/office/drawing/2014/main" id="{75435792-8EE4-979A-6CD5-4E4B0D514A55}"/>
                    </a:ext>
                  </a:extLst>
                </p:cNvPr>
                <p:cNvSpPr>
                  <a:spLocks noGrp="1" noRot="1" noMove="1" noResize="1" noEditPoints="1" noAdjustHandles="1" noChangeArrowheads="1" noChangeShapeType="1"/>
                </p:cNvSpPr>
                <p:nvPr/>
              </p:nvSpPr>
              <p:spPr>
                <a:xfrm>
                  <a:off x="1352610" y="4325103"/>
                  <a:ext cx="328010" cy="91931"/>
                </a:xfrm>
                <a:custGeom>
                  <a:avLst/>
                  <a:gdLst>
                    <a:gd name="connsiteX0" fmla="*/ 164005 w 328010"/>
                    <a:gd name="connsiteY0" fmla="*/ 91932 h 91931"/>
                    <a:gd name="connsiteX1" fmla="*/ 4451 w 328010"/>
                    <a:gd name="connsiteY1" fmla="*/ 25819 h 91931"/>
                    <a:gd name="connsiteX2" fmla="*/ 4451 w 328010"/>
                    <a:gd name="connsiteY2" fmla="*/ 4425 h 91931"/>
                    <a:gd name="connsiteX3" fmla="*/ 25845 w 328010"/>
                    <a:gd name="connsiteY3" fmla="*/ 4425 h 91931"/>
                    <a:gd name="connsiteX4" fmla="*/ 164005 w 328010"/>
                    <a:gd name="connsiteY4" fmla="*/ 61636 h 91931"/>
                    <a:gd name="connsiteX5" fmla="*/ 302166 w 328010"/>
                    <a:gd name="connsiteY5" fmla="*/ 4425 h 91931"/>
                    <a:gd name="connsiteX6" fmla="*/ 323560 w 328010"/>
                    <a:gd name="connsiteY6" fmla="*/ 4425 h 91931"/>
                    <a:gd name="connsiteX7" fmla="*/ 323560 w 328010"/>
                    <a:gd name="connsiteY7" fmla="*/ 25819 h 91931"/>
                    <a:gd name="connsiteX8" fmla="*/ 164005 w 328010"/>
                    <a:gd name="connsiteY8" fmla="*/ 91932 h 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010" h="91931">
                      <a:moveTo>
                        <a:pt x="164005" y="91932"/>
                      </a:moveTo>
                      <a:cubicBezTo>
                        <a:pt x="103690" y="91932"/>
                        <a:pt x="47031" y="68468"/>
                        <a:pt x="4451" y="25819"/>
                      </a:cubicBezTo>
                      <a:cubicBezTo>
                        <a:pt x="-1484" y="19884"/>
                        <a:pt x="-1484" y="10291"/>
                        <a:pt x="4451" y="4425"/>
                      </a:cubicBezTo>
                      <a:cubicBezTo>
                        <a:pt x="10386" y="-1441"/>
                        <a:pt x="19910" y="-1510"/>
                        <a:pt x="25845" y="4425"/>
                      </a:cubicBezTo>
                      <a:cubicBezTo>
                        <a:pt x="62766" y="41346"/>
                        <a:pt x="111833" y="61636"/>
                        <a:pt x="164005" y="61636"/>
                      </a:cubicBezTo>
                      <a:cubicBezTo>
                        <a:pt x="216178" y="61636"/>
                        <a:pt x="265245" y="41346"/>
                        <a:pt x="302166" y="4425"/>
                      </a:cubicBezTo>
                      <a:cubicBezTo>
                        <a:pt x="308101" y="-1441"/>
                        <a:pt x="317625" y="-1510"/>
                        <a:pt x="323560" y="4425"/>
                      </a:cubicBezTo>
                      <a:cubicBezTo>
                        <a:pt x="329495" y="10360"/>
                        <a:pt x="329495" y="19953"/>
                        <a:pt x="323560" y="25819"/>
                      </a:cubicBezTo>
                      <a:cubicBezTo>
                        <a:pt x="280911" y="68468"/>
                        <a:pt x="224252" y="91932"/>
                        <a:pt x="164005" y="9193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sp>
            <p:nvSpPr>
              <p:cNvPr id="46" name="Freeform: Shape 45">
                <a:extLst>
                  <a:ext uri="{FF2B5EF4-FFF2-40B4-BE49-F238E27FC236}">
                    <a16:creationId xmlns:a16="http://schemas.microsoft.com/office/drawing/2014/main" id="{EA2CE486-190D-DE36-FE94-9076395E9539}"/>
                  </a:ext>
                </a:extLst>
              </p:cNvPr>
              <p:cNvSpPr>
                <a:spLocks noGrp="1" noRot="1" noMove="1" noResize="1" noEditPoints="1" noAdjustHandles="1" noChangeArrowheads="1" noChangeShapeType="1"/>
              </p:cNvSpPr>
              <p:nvPr/>
            </p:nvSpPr>
            <p:spPr>
              <a:xfrm>
                <a:off x="1105584" y="3780474"/>
                <a:ext cx="821924" cy="821924"/>
              </a:xfrm>
              <a:custGeom>
                <a:avLst/>
                <a:gdLst>
                  <a:gd name="connsiteX0" fmla="*/ 411031 w 821924"/>
                  <a:gd name="connsiteY0" fmla="*/ 821856 h 821924"/>
                  <a:gd name="connsiteX1" fmla="*/ 395918 w 821924"/>
                  <a:gd name="connsiteY1" fmla="*/ 806742 h 821924"/>
                  <a:gd name="connsiteX2" fmla="*/ 411031 w 821924"/>
                  <a:gd name="connsiteY2" fmla="*/ 791629 h 821924"/>
                  <a:gd name="connsiteX3" fmla="*/ 791767 w 821924"/>
                  <a:gd name="connsiteY3" fmla="*/ 410963 h 821924"/>
                  <a:gd name="connsiteX4" fmla="*/ 411031 w 821924"/>
                  <a:gd name="connsiteY4" fmla="*/ 30227 h 821924"/>
                  <a:gd name="connsiteX5" fmla="*/ 30296 w 821924"/>
                  <a:gd name="connsiteY5" fmla="*/ 410963 h 821924"/>
                  <a:gd name="connsiteX6" fmla="*/ 110625 w 821924"/>
                  <a:gd name="connsiteY6" fmla="*/ 644842 h 821924"/>
                  <a:gd name="connsiteX7" fmla="*/ 108003 w 821924"/>
                  <a:gd name="connsiteY7" fmla="*/ 666097 h 821924"/>
                  <a:gd name="connsiteX8" fmla="*/ 86747 w 821924"/>
                  <a:gd name="connsiteY8" fmla="*/ 663475 h 821924"/>
                  <a:gd name="connsiteX9" fmla="*/ 0 w 821924"/>
                  <a:gd name="connsiteY9" fmla="*/ 410963 h 821924"/>
                  <a:gd name="connsiteX10" fmla="*/ 410962 w 821924"/>
                  <a:gd name="connsiteY10" fmla="*/ 0 h 821924"/>
                  <a:gd name="connsiteX11" fmla="*/ 821925 w 821924"/>
                  <a:gd name="connsiteY11" fmla="*/ 410963 h 821924"/>
                  <a:gd name="connsiteX12" fmla="*/ 410962 w 821924"/>
                  <a:gd name="connsiteY12" fmla="*/ 821925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1924" h="821924">
                    <a:moveTo>
                      <a:pt x="411031" y="821856"/>
                    </a:moveTo>
                    <a:cubicBezTo>
                      <a:pt x="402681" y="821856"/>
                      <a:pt x="395918" y="815093"/>
                      <a:pt x="395918" y="806742"/>
                    </a:cubicBezTo>
                    <a:cubicBezTo>
                      <a:pt x="395918" y="798392"/>
                      <a:pt x="402681" y="791629"/>
                      <a:pt x="411031" y="791629"/>
                    </a:cubicBezTo>
                    <a:cubicBezTo>
                      <a:pt x="620964" y="791629"/>
                      <a:pt x="791767" y="620826"/>
                      <a:pt x="791767" y="410963"/>
                    </a:cubicBezTo>
                    <a:cubicBezTo>
                      <a:pt x="791767" y="201099"/>
                      <a:pt x="620964" y="30227"/>
                      <a:pt x="411031" y="30227"/>
                    </a:cubicBezTo>
                    <a:cubicBezTo>
                      <a:pt x="201099" y="30227"/>
                      <a:pt x="30296" y="201030"/>
                      <a:pt x="30296" y="410963"/>
                    </a:cubicBezTo>
                    <a:cubicBezTo>
                      <a:pt x="30296" y="496606"/>
                      <a:pt x="58108" y="577487"/>
                      <a:pt x="110625" y="644842"/>
                    </a:cubicBezTo>
                    <a:cubicBezTo>
                      <a:pt x="115732" y="651467"/>
                      <a:pt x="114628" y="660922"/>
                      <a:pt x="108003" y="666097"/>
                    </a:cubicBezTo>
                    <a:cubicBezTo>
                      <a:pt x="101378" y="671204"/>
                      <a:pt x="91854" y="670031"/>
                      <a:pt x="86747" y="663475"/>
                    </a:cubicBezTo>
                    <a:cubicBezTo>
                      <a:pt x="30020" y="590737"/>
                      <a:pt x="0" y="503369"/>
                      <a:pt x="0" y="410963"/>
                    </a:cubicBezTo>
                    <a:cubicBezTo>
                      <a:pt x="0" y="184329"/>
                      <a:pt x="184329" y="0"/>
                      <a:pt x="410962" y="0"/>
                    </a:cubicBezTo>
                    <a:cubicBezTo>
                      <a:pt x="637596" y="0"/>
                      <a:pt x="821925" y="184398"/>
                      <a:pt x="821925" y="410963"/>
                    </a:cubicBezTo>
                    <a:cubicBezTo>
                      <a:pt x="821925" y="637527"/>
                      <a:pt x="637596" y="821925"/>
                      <a:pt x="410962" y="82192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grpSp>
          <p:nvGrpSpPr>
            <p:cNvPr id="38" name="Graphic 6">
              <a:extLst>
                <a:ext uri="{FF2B5EF4-FFF2-40B4-BE49-F238E27FC236}">
                  <a16:creationId xmlns:a16="http://schemas.microsoft.com/office/drawing/2014/main" id="{CD2D467D-6644-0464-9A2A-AC0209ADDED9}"/>
                </a:ext>
              </a:extLst>
            </p:cNvPr>
            <p:cNvGrpSpPr>
              <a:grpSpLocks noGrp="1" noUngrp="1" noRot="1" noMove="1" noResize="1"/>
            </p:cNvGrpSpPr>
            <p:nvPr/>
          </p:nvGrpSpPr>
          <p:grpSpPr>
            <a:xfrm>
              <a:off x="609600" y="4159444"/>
              <a:ext cx="828756" cy="939146"/>
              <a:chOff x="609600" y="4159444"/>
              <a:chExt cx="828756" cy="939146"/>
            </a:xfrm>
            <a:solidFill>
              <a:srgbClr val="121212"/>
            </a:solidFill>
          </p:grpSpPr>
          <p:sp>
            <p:nvSpPr>
              <p:cNvPr id="39" name="Freeform: Shape 38">
                <a:extLst>
                  <a:ext uri="{FF2B5EF4-FFF2-40B4-BE49-F238E27FC236}">
                    <a16:creationId xmlns:a16="http://schemas.microsoft.com/office/drawing/2014/main" id="{9B4EBFF8-094E-A246-1A69-0CBB91D2B7E9}"/>
                  </a:ext>
                </a:extLst>
              </p:cNvPr>
              <p:cNvSpPr>
                <a:spLocks noGrp="1" noRot="1" noMove="1" noResize="1" noEditPoints="1" noAdjustHandles="1" noChangeArrowheads="1" noChangeShapeType="1"/>
              </p:cNvSpPr>
              <p:nvPr/>
            </p:nvSpPr>
            <p:spPr>
              <a:xfrm>
                <a:off x="609600" y="4159444"/>
                <a:ext cx="828756" cy="939146"/>
              </a:xfrm>
              <a:custGeom>
                <a:avLst/>
                <a:gdLst>
                  <a:gd name="connsiteX0" fmla="*/ 642840 w 828756"/>
                  <a:gd name="connsiteY0" fmla="*/ 938802 h 939146"/>
                  <a:gd name="connsiteX1" fmla="*/ 15113 w 828756"/>
                  <a:gd name="connsiteY1" fmla="*/ 938802 h 939146"/>
                  <a:gd name="connsiteX2" fmla="*/ 0 w 828756"/>
                  <a:gd name="connsiteY2" fmla="*/ 923688 h 939146"/>
                  <a:gd name="connsiteX3" fmla="*/ 15113 w 828756"/>
                  <a:gd name="connsiteY3" fmla="*/ 908575 h 939146"/>
                  <a:gd name="connsiteX4" fmla="*/ 642840 w 828756"/>
                  <a:gd name="connsiteY4" fmla="*/ 908575 h 939146"/>
                  <a:gd name="connsiteX5" fmla="*/ 697566 w 828756"/>
                  <a:gd name="connsiteY5" fmla="*/ 853849 h 939146"/>
                  <a:gd name="connsiteX6" fmla="*/ 642840 w 828756"/>
                  <a:gd name="connsiteY6" fmla="*/ 799123 h 939146"/>
                  <a:gd name="connsiteX7" fmla="*/ 627727 w 828756"/>
                  <a:gd name="connsiteY7" fmla="*/ 784010 h 939146"/>
                  <a:gd name="connsiteX8" fmla="*/ 642840 w 828756"/>
                  <a:gd name="connsiteY8" fmla="*/ 768896 h 939146"/>
                  <a:gd name="connsiteX9" fmla="*/ 676863 w 828756"/>
                  <a:gd name="connsiteY9" fmla="*/ 768896 h 939146"/>
                  <a:gd name="connsiteX10" fmla="*/ 731589 w 828756"/>
                  <a:gd name="connsiteY10" fmla="*/ 714170 h 939146"/>
                  <a:gd name="connsiteX11" fmla="*/ 677070 w 828756"/>
                  <a:gd name="connsiteY11" fmla="*/ 659444 h 939146"/>
                  <a:gd name="connsiteX12" fmla="*/ 676863 w 828756"/>
                  <a:gd name="connsiteY12" fmla="*/ 659444 h 939146"/>
                  <a:gd name="connsiteX13" fmla="*/ 661750 w 828756"/>
                  <a:gd name="connsiteY13" fmla="*/ 644330 h 939146"/>
                  <a:gd name="connsiteX14" fmla="*/ 676863 w 828756"/>
                  <a:gd name="connsiteY14" fmla="*/ 629217 h 939146"/>
                  <a:gd name="connsiteX15" fmla="*/ 710127 w 828756"/>
                  <a:gd name="connsiteY15" fmla="*/ 629217 h 939146"/>
                  <a:gd name="connsiteX16" fmla="*/ 764853 w 828756"/>
                  <a:gd name="connsiteY16" fmla="*/ 574560 h 939146"/>
                  <a:gd name="connsiteX17" fmla="*/ 710265 w 828756"/>
                  <a:gd name="connsiteY17" fmla="*/ 519834 h 939146"/>
                  <a:gd name="connsiteX18" fmla="*/ 710127 w 828756"/>
                  <a:gd name="connsiteY18" fmla="*/ 519834 h 939146"/>
                  <a:gd name="connsiteX19" fmla="*/ 695013 w 828756"/>
                  <a:gd name="connsiteY19" fmla="*/ 504721 h 939146"/>
                  <a:gd name="connsiteX20" fmla="*/ 710127 w 828756"/>
                  <a:gd name="connsiteY20" fmla="*/ 489607 h 939146"/>
                  <a:gd name="connsiteX21" fmla="*/ 743666 w 828756"/>
                  <a:gd name="connsiteY21" fmla="*/ 489607 h 939146"/>
                  <a:gd name="connsiteX22" fmla="*/ 798392 w 828756"/>
                  <a:gd name="connsiteY22" fmla="*/ 434881 h 939146"/>
                  <a:gd name="connsiteX23" fmla="*/ 743666 w 828756"/>
                  <a:gd name="connsiteY23" fmla="*/ 380155 h 939146"/>
                  <a:gd name="connsiteX24" fmla="*/ 392053 w 828756"/>
                  <a:gd name="connsiteY24" fmla="*/ 380155 h 939146"/>
                  <a:gd name="connsiteX25" fmla="*/ 376940 w 828756"/>
                  <a:gd name="connsiteY25" fmla="*/ 365042 h 939146"/>
                  <a:gd name="connsiteX26" fmla="*/ 376940 w 828756"/>
                  <a:gd name="connsiteY26" fmla="*/ 152211 h 939146"/>
                  <a:gd name="connsiteX27" fmla="*/ 301856 w 828756"/>
                  <a:gd name="connsiteY27" fmla="*/ 33097 h 939146"/>
                  <a:gd name="connsiteX28" fmla="*/ 273768 w 828756"/>
                  <a:gd name="connsiteY28" fmla="*/ 34753 h 939146"/>
                  <a:gd name="connsiteX29" fmla="*/ 260173 w 828756"/>
                  <a:gd name="connsiteY29" fmla="*/ 59321 h 939146"/>
                  <a:gd name="connsiteX30" fmla="*/ 260173 w 828756"/>
                  <a:gd name="connsiteY30" fmla="*/ 184646 h 939146"/>
                  <a:gd name="connsiteX31" fmla="*/ 21739 w 828756"/>
                  <a:gd name="connsiteY31" fmla="*/ 461175 h 939146"/>
                  <a:gd name="connsiteX32" fmla="*/ 15182 w 828756"/>
                  <a:gd name="connsiteY32" fmla="*/ 461175 h 939146"/>
                  <a:gd name="connsiteX33" fmla="*/ 69 w 828756"/>
                  <a:gd name="connsiteY33" fmla="*/ 446061 h 939146"/>
                  <a:gd name="connsiteX34" fmla="*/ 15182 w 828756"/>
                  <a:gd name="connsiteY34" fmla="*/ 430948 h 939146"/>
                  <a:gd name="connsiteX35" fmla="*/ 21739 w 828756"/>
                  <a:gd name="connsiteY35" fmla="*/ 430948 h 939146"/>
                  <a:gd name="connsiteX36" fmla="*/ 229946 w 828756"/>
                  <a:gd name="connsiteY36" fmla="*/ 184715 h 939146"/>
                  <a:gd name="connsiteX37" fmla="*/ 229946 w 828756"/>
                  <a:gd name="connsiteY37" fmla="*/ 59391 h 939146"/>
                  <a:gd name="connsiteX38" fmla="*/ 257619 w 828756"/>
                  <a:gd name="connsiteY38" fmla="*/ 9219 h 939146"/>
                  <a:gd name="connsiteX39" fmla="*/ 314899 w 828756"/>
                  <a:gd name="connsiteY39" fmla="*/ 5838 h 939146"/>
                  <a:gd name="connsiteX40" fmla="*/ 407236 w 828756"/>
                  <a:gd name="connsiteY40" fmla="*/ 152280 h 939146"/>
                  <a:gd name="connsiteX41" fmla="*/ 407236 w 828756"/>
                  <a:gd name="connsiteY41" fmla="*/ 349997 h 939146"/>
                  <a:gd name="connsiteX42" fmla="*/ 743735 w 828756"/>
                  <a:gd name="connsiteY42" fmla="*/ 349997 h 939146"/>
                  <a:gd name="connsiteX43" fmla="*/ 828757 w 828756"/>
                  <a:gd name="connsiteY43" fmla="*/ 435019 h 939146"/>
                  <a:gd name="connsiteX44" fmla="*/ 771133 w 828756"/>
                  <a:gd name="connsiteY44" fmla="*/ 515486 h 939146"/>
                  <a:gd name="connsiteX45" fmla="*/ 795218 w 828756"/>
                  <a:gd name="connsiteY45" fmla="*/ 574698 h 939146"/>
                  <a:gd name="connsiteX46" fmla="*/ 737869 w 828756"/>
                  <a:gd name="connsiteY46" fmla="*/ 655096 h 939146"/>
                  <a:gd name="connsiteX47" fmla="*/ 762023 w 828756"/>
                  <a:gd name="connsiteY47" fmla="*/ 714377 h 939146"/>
                  <a:gd name="connsiteX48" fmla="*/ 704054 w 828756"/>
                  <a:gd name="connsiteY48" fmla="*/ 794982 h 939146"/>
                  <a:gd name="connsiteX49" fmla="*/ 728000 w 828756"/>
                  <a:gd name="connsiteY49" fmla="*/ 854125 h 939146"/>
                  <a:gd name="connsiteX50" fmla="*/ 642978 w 828756"/>
                  <a:gd name="connsiteY50" fmla="*/ 939147 h 93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28756" h="939146">
                    <a:moveTo>
                      <a:pt x="642840" y="938802"/>
                    </a:moveTo>
                    <a:lnTo>
                      <a:pt x="15113" y="938802"/>
                    </a:lnTo>
                    <a:cubicBezTo>
                      <a:pt x="6763" y="938802"/>
                      <a:pt x="0" y="932039"/>
                      <a:pt x="0" y="923688"/>
                    </a:cubicBezTo>
                    <a:cubicBezTo>
                      <a:pt x="0" y="915338"/>
                      <a:pt x="6763" y="908575"/>
                      <a:pt x="15113" y="908575"/>
                    </a:cubicBezTo>
                    <a:lnTo>
                      <a:pt x="642840" y="908575"/>
                    </a:lnTo>
                    <a:cubicBezTo>
                      <a:pt x="672998" y="908575"/>
                      <a:pt x="697566" y="884007"/>
                      <a:pt x="697566" y="853849"/>
                    </a:cubicBezTo>
                    <a:cubicBezTo>
                      <a:pt x="697566" y="823691"/>
                      <a:pt x="672998" y="799123"/>
                      <a:pt x="642840" y="799123"/>
                    </a:cubicBezTo>
                    <a:cubicBezTo>
                      <a:pt x="634490" y="799123"/>
                      <a:pt x="627727" y="792360"/>
                      <a:pt x="627727" y="784010"/>
                    </a:cubicBezTo>
                    <a:cubicBezTo>
                      <a:pt x="627727" y="775659"/>
                      <a:pt x="634490" y="768896"/>
                      <a:pt x="642840" y="768896"/>
                    </a:cubicBezTo>
                    <a:lnTo>
                      <a:pt x="676863" y="768896"/>
                    </a:lnTo>
                    <a:cubicBezTo>
                      <a:pt x="707021" y="768896"/>
                      <a:pt x="731589" y="744328"/>
                      <a:pt x="731589" y="714170"/>
                    </a:cubicBezTo>
                    <a:cubicBezTo>
                      <a:pt x="731589" y="684012"/>
                      <a:pt x="707159" y="659582"/>
                      <a:pt x="677070" y="659444"/>
                    </a:cubicBezTo>
                    <a:lnTo>
                      <a:pt x="676863" y="659444"/>
                    </a:lnTo>
                    <a:cubicBezTo>
                      <a:pt x="668513" y="659444"/>
                      <a:pt x="661750" y="652681"/>
                      <a:pt x="661750" y="644330"/>
                    </a:cubicBezTo>
                    <a:cubicBezTo>
                      <a:pt x="661750" y="635980"/>
                      <a:pt x="668513" y="629217"/>
                      <a:pt x="676863" y="629217"/>
                    </a:cubicBezTo>
                    <a:lnTo>
                      <a:pt x="710127" y="629217"/>
                    </a:lnTo>
                    <a:cubicBezTo>
                      <a:pt x="740284" y="629217"/>
                      <a:pt x="764853" y="604718"/>
                      <a:pt x="764853" y="574560"/>
                    </a:cubicBezTo>
                    <a:cubicBezTo>
                      <a:pt x="764853" y="544402"/>
                      <a:pt x="740353" y="519903"/>
                      <a:pt x="710265" y="519834"/>
                    </a:cubicBezTo>
                    <a:lnTo>
                      <a:pt x="710127" y="519834"/>
                    </a:lnTo>
                    <a:cubicBezTo>
                      <a:pt x="701776" y="519834"/>
                      <a:pt x="695013" y="513071"/>
                      <a:pt x="695013" y="504721"/>
                    </a:cubicBezTo>
                    <a:cubicBezTo>
                      <a:pt x="695013" y="496370"/>
                      <a:pt x="701776" y="489607"/>
                      <a:pt x="710127" y="489607"/>
                    </a:cubicBezTo>
                    <a:lnTo>
                      <a:pt x="743666" y="489607"/>
                    </a:lnTo>
                    <a:cubicBezTo>
                      <a:pt x="773824" y="489607"/>
                      <a:pt x="798392" y="465108"/>
                      <a:pt x="798392" y="434881"/>
                    </a:cubicBezTo>
                    <a:cubicBezTo>
                      <a:pt x="798392" y="404654"/>
                      <a:pt x="773824" y="380155"/>
                      <a:pt x="743666" y="380155"/>
                    </a:cubicBezTo>
                    <a:lnTo>
                      <a:pt x="392053" y="380155"/>
                    </a:lnTo>
                    <a:cubicBezTo>
                      <a:pt x="383703" y="380155"/>
                      <a:pt x="376940" y="373392"/>
                      <a:pt x="376940" y="365042"/>
                    </a:cubicBezTo>
                    <a:lnTo>
                      <a:pt x="376940" y="152211"/>
                    </a:lnTo>
                    <a:cubicBezTo>
                      <a:pt x="376940" y="101694"/>
                      <a:pt x="347472" y="54974"/>
                      <a:pt x="301856" y="33097"/>
                    </a:cubicBezTo>
                    <a:cubicBezTo>
                      <a:pt x="292608" y="28750"/>
                      <a:pt x="282394" y="29302"/>
                      <a:pt x="273768" y="34753"/>
                    </a:cubicBezTo>
                    <a:cubicBezTo>
                      <a:pt x="265141" y="40205"/>
                      <a:pt x="260173" y="49177"/>
                      <a:pt x="260173" y="59321"/>
                    </a:cubicBezTo>
                    <a:lnTo>
                      <a:pt x="260173" y="184646"/>
                    </a:lnTo>
                    <a:cubicBezTo>
                      <a:pt x="260173" y="337092"/>
                      <a:pt x="153205" y="461175"/>
                      <a:pt x="21739" y="461175"/>
                    </a:cubicBezTo>
                    <a:lnTo>
                      <a:pt x="15182" y="461175"/>
                    </a:lnTo>
                    <a:cubicBezTo>
                      <a:pt x="6832" y="461175"/>
                      <a:pt x="69" y="454411"/>
                      <a:pt x="69" y="446061"/>
                    </a:cubicBezTo>
                    <a:cubicBezTo>
                      <a:pt x="69" y="437711"/>
                      <a:pt x="6832" y="430948"/>
                      <a:pt x="15182" y="430948"/>
                    </a:cubicBezTo>
                    <a:lnTo>
                      <a:pt x="21739" y="430948"/>
                    </a:lnTo>
                    <a:cubicBezTo>
                      <a:pt x="134572" y="430948"/>
                      <a:pt x="229946" y="318183"/>
                      <a:pt x="229946" y="184715"/>
                    </a:cubicBezTo>
                    <a:lnTo>
                      <a:pt x="229946" y="59391"/>
                    </a:lnTo>
                    <a:cubicBezTo>
                      <a:pt x="229946" y="38894"/>
                      <a:pt x="240297" y="20192"/>
                      <a:pt x="257619" y="9219"/>
                    </a:cubicBezTo>
                    <a:cubicBezTo>
                      <a:pt x="275010" y="-1754"/>
                      <a:pt x="296404" y="-2996"/>
                      <a:pt x="314899" y="5838"/>
                    </a:cubicBezTo>
                    <a:cubicBezTo>
                      <a:pt x="371005" y="32683"/>
                      <a:pt x="407236" y="90100"/>
                      <a:pt x="407236" y="152280"/>
                    </a:cubicBezTo>
                    <a:lnTo>
                      <a:pt x="407236" y="349997"/>
                    </a:lnTo>
                    <a:lnTo>
                      <a:pt x="743735" y="349997"/>
                    </a:lnTo>
                    <a:cubicBezTo>
                      <a:pt x="790594" y="349997"/>
                      <a:pt x="828757" y="388160"/>
                      <a:pt x="828757" y="435019"/>
                    </a:cubicBezTo>
                    <a:cubicBezTo>
                      <a:pt x="828757" y="472285"/>
                      <a:pt x="804603" y="504100"/>
                      <a:pt x="771133" y="515486"/>
                    </a:cubicBezTo>
                    <a:cubicBezTo>
                      <a:pt x="786039" y="530807"/>
                      <a:pt x="795218" y="551717"/>
                      <a:pt x="795218" y="574698"/>
                    </a:cubicBezTo>
                    <a:cubicBezTo>
                      <a:pt x="795218" y="611895"/>
                      <a:pt x="771202" y="643571"/>
                      <a:pt x="737869" y="655096"/>
                    </a:cubicBezTo>
                    <a:cubicBezTo>
                      <a:pt x="752776" y="670417"/>
                      <a:pt x="762023" y="691327"/>
                      <a:pt x="762023" y="714377"/>
                    </a:cubicBezTo>
                    <a:cubicBezTo>
                      <a:pt x="762023" y="751781"/>
                      <a:pt x="737731" y="783665"/>
                      <a:pt x="704054" y="794982"/>
                    </a:cubicBezTo>
                    <a:cubicBezTo>
                      <a:pt x="718891" y="810303"/>
                      <a:pt x="728000" y="831144"/>
                      <a:pt x="728000" y="854125"/>
                    </a:cubicBezTo>
                    <a:cubicBezTo>
                      <a:pt x="728000" y="900984"/>
                      <a:pt x="689837" y="939147"/>
                      <a:pt x="642978" y="93914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nvGrpSpPr>
              <p:cNvPr id="40" name="Graphic 6">
                <a:extLst>
                  <a:ext uri="{FF2B5EF4-FFF2-40B4-BE49-F238E27FC236}">
                    <a16:creationId xmlns:a16="http://schemas.microsoft.com/office/drawing/2014/main" id="{219C78D9-0F84-1DCE-F6CD-C3184158FB8D}"/>
                  </a:ext>
                </a:extLst>
              </p:cNvPr>
              <p:cNvGrpSpPr>
                <a:grpSpLocks noGrp="1" noUngrp="1" noRot="1" noMove="1" noResize="1"/>
              </p:cNvGrpSpPr>
              <p:nvPr/>
            </p:nvGrpSpPr>
            <p:grpSpPr>
              <a:xfrm>
                <a:off x="1142022" y="4648982"/>
                <a:ext cx="226357" cy="309584"/>
                <a:chOff x="1142022" y="4648982"/>
                <a:chExt cx="226357" cy="309584"/>
              </a:xfrm>
              <a:solidFill>
                <a:srgbClr val="121212"/>
              </a:solidFill>
            </p:grpSpPr>
            <p:sp>
              <p:nvSpPr>
                <p:cNvPr id="41" name="Freeform: Shape 40">
                  <a:extLst>
                    <a:ext uri="{FF2B5EF4-FFF2-40B4-BE49-F238E27FC236}">
                      <a16:creationId xmlns:a16="http://schemas.microsoft.com/office/drawing/2014/main" id="{80A224DC-E8DC-826D-BDA4-1A489B8CD7DF}"/>
                    </a:ext>
                  </a:extLst>
                </p:cNvPr>
                <p:cNvSpPr>
                  <a:spLocks noGrp="1" noRot="1" noMove="1" noResize="1" noEditPoints="1" noAdjustHandles="1" noChangeArrowheads="1" noChangeShapeType="1"/>
                </p:cNvSpPr>
                <p:nvPr/>
              </p:nvSpPr>
              <p:spPr>
                <a:xfrm>
                  <a:off x="1208825" y="4648982"/>
                  <a:ext cx="155689" cy="30226"/>
                </a:xfrm>
                <a:custGeom>
                  <a:avLst/>
                  <a:gdLst>
                    <a:gd name="connsiteX0" fmla="*/ 140576 w 155689"/>
                    <a:gd name="connsiteY0" fmla="*/ 30227 h 30226"/>
                    <a:gd name="connsiteX1" fmla="*/ 15113 w 155689"/>
                    <a:gd name="connsiteY1" fmla="*/ 30227 h 30226"/>
                    <a:gd name="connsiteX2" fmla="*/ 0 w 155689"/>
                    <a:gd name="connsiteY2" fmla="*/ 15113 h 30226"/>
                    <a:gd name="connsiteX3" fmla="*/ 15113 w 155689"/>
                    <a:gd name="connsiteY3" fmla="*/ 0 h 30226"/>
                    <a:gd name="connsiteX4" fmla="*/ 140576 w 155689"/>
                    <a:gd name="connsiteY4" fmla="*/ 0 h 30226"/>
                    <a:gd name="connsiteX5" fmla="*/ 155690 w 155689"/>
                    <a:gd name="connsiteY5" fmla="*/ 15113 h 30226"/>
                    <a:gd name="connsiteX6" fmla="*/ 140576 w 155689"/>
                    <a:gd name="connsiteY6" fmla="*/ 30227 h 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689" h="30226">
                      <a:moveTo>
                        <a:pt x="140576" y="30227"/>
                      </a:moveTo>
                      <a:lnTo>
                        <a:pt x="15113" y="30227"/>
                      </a:lnTo>
                      <a:cubicBezTo>
                        <a:pt x="6763" y="30227"/>
                        <a:pt x="0" y="23464"/>
                        <a:pt x="0" y="15113"/>
                      </a:cubicBezTo>
                      <a:cubicBezTo>
                        <a:pt x="0" y="6763"/>
                        <a:pt x="6763" y="0"/>
                        <a:pt x="15113" y="0"/>
                      </a:cubicBezTo>
                      <a:lnTo>
                        <a:pt x="140576" y="0"/>
                      </a:lnTo>
                      <a:cubicBezTo>
                        <a:pt x="148926" y="0"/>
                        <a:pt x="155690" y="6763"/>
                        <a:pt x="155690" y="15113"/>
                      </a:cubicBezTo>
                      <a:cubicBezTo>
                        <a:pt x="155690" y="23464"/>
                        <a:pt x="148926" y="30227"/>
                        <a:pt x="140576" y="3022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42" name="Freeform: Shape 41">
                  <a:extLst>
                    <a:ext uri="{FF2B5EF4-FFF2-40B4-BE49-F238E27FC236}">
                      <a16:creationId xmlns:a16="http://schemas.microsoft.com/office/drawing/2014/main" id="{D2A5319F-F667-90FE-DAC1-9245C048EA75}"/>
                    </a:ext>
                  </a:extLst>
                </p:cNvPr>
                <p:cNvSpPr>
                  <a:spLocks noGrp="1" noRot="1" noMove="1" noResize="1" noEditPoints="1" noAdjustHandles="1" noChangeArrowheads="1" noChangeShapeType="1"/>
                </p:cNvSpPr>
                <p:nvPr/>
              </p:nvSpPr>
              <p:spPr>
                <a:xfrm>
                  <a:off x="1212689" y="4648982"/>
                  <a:ext cx="155689" cy="30226"/>
                </a:xfrm>
                <a:custGeom>
                  <a:avLst/>
                  <a:gdLst>
                    <a:gd name="connsiteX0" fmla="*/ 140576 w 155689"/>
                    <a:gd name="connsiteY0" fmla="*/ 30227 h 30226"/>
                    <a:gd name="connsiteX1" fmla="*/ 15113 w 155689"/>
                    <a:gd name="connsiteY1" fmla="*/ 30227 h 30226"/>
                    <a:gd name="connsiteX2" fmla="*/ 0 w 155689"/>
                    <a:gd name="connsiteY2" fmla="*/ 15113 h 30226"/>
                    <a:gd name="connsiteX3" fmla="*/ 15113 w 155689"/>
                    <a:gd name="connsiteY3" fmla="*/ 0 h 30226"/>
                    <a:gd name="connsiteX4" fmla="*/ 140576 w 155689"/>
                    <a:gd name="connsiteY4" fmla="*/ 0 h 30226"/>
                    <a:gd name="connsiteX5" fmla="*/ 155690 w 155689"/>
                    <a:gd name="connsiteY5" fmla="*/ 15113 h 30226"/>
                    <a:gd name="connsiteX6" fmla="*/ 140576 w 155689"/>
                    <a:gd name="connsiteY6" fmla="*/ 30227 h 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689" h="30226">
                      <a:moveTo>
                        <a:pt x="140576" y="30227"/>
                      </a:moveTo>
                      <a:lnTo>
                        <a:pt x="15113" y="30227"/>
                      </a:lnTo>
                      <a:cubicBezTo>
                        <a:pt x="6763" y="30227"/>
                        <a:pt x="0" y="23464"/>
                        <a:pt x="0" y="15113"/>
                      </a:cubicBezTo>
                      <a:cubicBezTo>
                        <a:pt x="0" y="6763"/>
                        <a:pt x="6763" y="0"/>
                        <a:pt x="15113" y="0"/>
                      </a:cubicBezTo>
                      <a:lnTo>
                        <a:pt x="140576" y="0"/>
                      </a:lnTo>
                      <a:cubicBezTo>
                        <a:pt x="148926" y="0"/>
                        <a:pt x="155690" y="6763"/>
                        <a:pt x="155690" y="15113"/>
                      </a:cubicBezTo>
                      <a:cubicBezTo>
                        <a:pt x="155690" y="23464"/>
                        <a:pt x="148926" y="30227"/>
                        <a:pt x="140576" y="3022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43" name="Freeform: Shape 42">
                  <a:extLst>
                    <a:ext uri="{FF2B5EF4-FFF2-40B4-BE49-F238E27FC236}">
                      <a16:creationId xmlns:a16="http://schemas.microsoft.com/office/drawing/2014/main" id="{1181E649-7261-FE0C-AD0A-A43B646F4734}"/>
                    </a:ext>
                  </a:extLst>
                </p:cNvPr>
                <p:cNvSpPr>
                  <a:spLocks noGrp="1" noRot="1" noMove="1" noResize="1" noEditPoints="1" noAdjustHandles="1" noChangeArrowheads="1" noChangeShapeType="1"/>
                </p:cNvSpPr>
                <p:nvPr/>
              </p:nvSpPr>
              <p:spPr>
                <a:xfrm>
                  <a:off x="1175285" y="4788661"/>
                  <a:ext cx="155689" cy="30226"/>
                </a:xfrm>
                <a:custGeom>
                  <a:avLst/>
                  <a:gdLst>
                    <a:gd name="connsiteX0" fmla="*/ 140576 w 155689"/>
                    <a:gd name="connsiteY0" fmla="*/ 30227 h 30226"/>
                    <a:gd name="connsiteX1" fmla="*/ 15113 w 155689"/>
                    <a:gd name="connsiteY1" fmla="*/ 30227 h 30226"/>
                    <a:gd name="connsiteX2" fmla="*/ 0 w 155689"/>
                    <a:gd name="connsiteY2" fmla="*/ 15113 h 30226"/>
                    <a:gd name="connsiteX3" fmla="*/ 15113 w 155689"/>
                    <a:gd name="connsiteY3" fmla="*/ 0 h 30226"/>
                    <a:gd name="connsiteX4" fmla="*/ 140576 w 155689"/>
                    <a:gd name="connsiteY4" fmla="*/ 0 h 30226"/>
                    <a:gd name="connsiteX5" fmla="*/ 155690 w 155689"/>
                    <a:gd name="connsiteY5" fmla="*/ 15113 h 30226"/>
                    <a:gd name="connsiteX6" fmla="*/ 140576 w 155689"/>
                    <a:gd name="connsiteY6" fmla="*/ 30227 h 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689" h="30226">
                      <a:moveTo>
                        <a:pt x="140576" y="30227"/>
                      </a:moveTo>
                      <a:lnTo>
                        <a:pt x="15113" y="30227"/>
                      </a:lnTo>
                      <a:cubicBezTo>
                        <a:pt x="6763" y="30227"/>
                        <a:pt x="0" y="23464"/>
                        <a:pt x="0" y="15113"/>
                      </a:cubicBezTo>
                      <a:cubicBezTo>
                        <a:pt x="0" y="6763"/>
                        <a:pt x="6763" y="0"/>
                        <a:pt x="15113" y="0"/>
                      </a:cubicBezTo>
                      <a:lnTo>
                        <a:pt x="140576" y="0"/>
                      </a:lnTo>
                      <a:cubicBezTo>
                        <a:pt x="148926" y="0"/>
                        <a:pt x="155690" y="6763"/>
                        <a:pt x="155690" y="15113"/>
                      </a:cubicBezTo>
                      <a:cubicBezTo>
                        <a:pt x="155690" y="23464"/>
                        <a:pt x="148926" y="30227"/>
                        <a:pt x="140576" y="3022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44" name="Freeform: Shape 43">
                  <a:extLst>
                    <a:ext uri="{FF2B5EF4-FFF2-40B4-BE49-F238E27FC236}">
                      <a16:creationId xmlns:a16="http://schemas.microsoft.com/office/drawing/2014/main" id="{8C9FDB2C-B190-C55C-98EC-02E263363F85}"/>
                    </a:ext>
                  </a:extLst>
                </p:cNvPr>
                <p:cNvSpPr>
                  <a:spLocks noGrp="1" noRot="1" noMove="1" noResize="1" noEditPoints="1" noAdjustHandles="1" noChangeArrowheads="1" noChangeShapeType="1"/>
                </p:cNvSpPr>
                <p:nvPr/>
              </p:nvSpPr>
              <p:spPr>
                <a:xfrm>
                  <a:off x="1142022" y="4928340"/>
                  <a:ext cx="155689" cy="30226"/>
                </a:xfrm>
                <a:custGeom>
                  <a:avLst/>
                  <a:gdLst>
                    <a:gd name="connsiteX0" fmla="*/ 140576 w 155689"/>
                    <a:gd name="connsiteY0" fmla="*/ 30227 h 30226"/>
                    <a:gd name="connsiteX1" fmla="*/ 15113 w 155689"/>
                    <a:gd name="connsiteY1" fmla="*/ 30227 h 30226"/>
                    <a:gd name="connsiteX2" fmla="*/ 0 w 155689"/>
                    <a:gd name="connsiteY2" fmla="*/ 15113 h 30226"/>
                    <a:gd name="connsiteX3" fmla="*/ 15113 w 155689"/>
                    <a:gd name="connsiteY3" fmla="*/ 0 h 30226"/>
                    <a:gd name="connsiteX4" fmla="*/ 140576 w 155689"/>
                    <a:gd name="connsiteY4" fmla="*/ 0 h 30226"/>
                    <a:gd name="connsiteX5" fmla="*/ 155690 w 155689"/>
                    <a:gd name="connsiteY5" fmla="*/ 15113 h 30226"/>
                    <a:gd name="connsiteX6" fmla="*/ 140576 w 155689"/>
                    <a:gd name="connsiteY6" fmla="*/ 30227 h 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689" h="30226">
                      <a:moveTo>
                        <a:pt x="140576" y="30227"/>
                      </a:moveTo>
                      <a:lnTo>
                        <a:pt x="15113" y="30227"/>
                      </a:lnTo>
                      <a:cubicBezTo>
                        <a:pt x="6763" y="30227"/>
                        <a:pt x="0" y="23464"/>
                        <a:pt x="0" y="15113"/>
                      </a:cubicBezTo>
                      <a:cubicBezTo>
                        <a:pt x="0" y="6763"/>
                        <a:pt x="6763" y="0"/>
                        <a:pt x="15113" y="0"/>
                      </a:cubicBezTo>
                      <a:lnTo>
                        <a:pt x="140576" y="0"/>
                      </a:lnTo>
                      <a:cubicBezTo>
                        <a:pt x="148926" y="0"/>
                        <a:pt x="155690" y="6763"/>
                        <a:pt x="155690" y="15113"/>
                      </a:cubicBezTo>
                      <a:cubicBezTo>
                        <a:pt x="155690" y="23464"/>
                        <a:pt x="148926" y="30227"/>
                        <a:pt x="140576" y="3022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grpSp>
      </p:grpSp>
      <p:pic>
        <p:nvPicPr>
          <p:cNvPr id="51" name="Graphic 50">
            <a:extLst>
              <a:ext uri="{FF2B5EF4-FFF2-40B4-BE49-F238E27FC236}">
                <a16:creationId xmlns:a16="http://schemas.microsoft.com/office/drawing/2014/main" id="{472E403D-82E5-FB15-7165-75D712FA852B}"/>
              </a:ext>
            </a:extLst>
          </p:cNvPr>
          <p:cNvPicPr>
            <a:picLocks noGrp="1" noRo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rcRect/>
          <a:stretch/>
        </p:blipFill>
        <p:spPr>
          <a:xfrm>
            <a:off x="4305316" y="2326800"/>
            <a:ext cx="528973" cy="551972"/>
          </a:xfrm>
          <a:prstGeom prst="rect">
            <a:avLst/>
          </a:prstGeom>
        </p:spPr>
      </p:pic>
      <p:grpSp>
        <p:nvGrpSpPr>
          <p:cNvPr id="52" name="Group 51">
            <a:extLst>
              <a:ext uri="{FF2B5EF4-FFF2-40B4-BE49-F238E27FC236}">
                <a16:creationId xmlns:a16="http://schemas.microsoft.com/office/drawing/2014/main" id="{D73405A9-3A6F-E256-3EC7-52BDF968668B}"/>
              </a:ext>
            </a:extLst>
          </p:cNvPr>
          <p:cNvGrpSpPr>
            <a:grpSpLocks noGrp="1" noUngrp="1" noRot="1" noMove="1" noResize="1"/>
          </p:cNvGrpSpPr>
          <p:nvPr/>
        </p:nvGrpSpPr>
        <p:grpSpPr>
          <a:xfrm>
            <a:off x="2685546" y="1493665"/>
            <a:ext cx="447835" cy="531631"/>
            <a:chOff x="-1512838" y="2160133"/>
            <a:chExt cx="1524252" cy="1809460"/>
          </a:xfrm>
        </p:grpSpPr>
        <p:sp>
          <p:nvSpPr>
            <p:cNvPr id="53" name="Freeform: Shape 52">
              <a:extLst>
                <a:ext uri="{FF2B5EF4-FFF2-40B4-BE49-F238E27FC236}">
                  <a16:creationId xmlns:a16="http://schemas.microsoft.com/office/drawing/2014/main" id="{D56C761A-696C-C958-6AD5-AFF7A2D8EE3C}"/>
                </a:ext>
              </a:extLst>
            </p:cNvPr>
            <p:cNvSpPr>
              <a:spLocks noGrp="1" noRot="1" noMove="1" noResize="1" noEditPoints="1" noAdjustHandles="1" noChangeArrowheads="1" noChangeShapeType="1"/>
            </p:cNvSpPr>
            <p:nvPr/>
          </p:nvSpPr>
          <p:spPr>
            <a:xfrm flipH="1">
              <a:off x="-1452613" y="2184144"/>
              <a:ext cx="1126331" cy="1239143"/>
            </a:xfrm>
            <a:custGeom>
              <a:avLst/>
              <a:gdLst>
                <a:gd name="connsiteX0" fmla="*/ 710717 w 804152"/>
                <a:gd name="connsiteY0" fmla="*/ 71 h 884695"/>
                <a:gd name="connsiteX1" fmla="*/ 93294 w 804152"/>
                <a:gd name="connsiteY1" fmla="*/ 71 h 884695"/>
                <a:gd name="connsiteX2" fmla="*/ 0 w 804152"/>
                <a:gd name="connsiteY2" fmla="*/ 93435 h 884695"/>
                <a:gd name="connsiteX3" fmla="*/ 0 w 804152"/>
                <a:gd name="connsiteY3" fmla="*/ 574638 h 884695"/>
                <a:gd name="connsiteX4" fmla="*/ 93294 w 804152"/>
                <a:gd name="connsiteY4" fmla="*/ 668002 h 884695"/>
                <a:gd name="connsiteX5" fmla="*/ 188004 w 804152"/>
                <a:gd name="connsiteY5" fmla="*/ 668002 h 884695"/>
                <a:gd name="connsiteX6" fmla="*/ 188004 w 804152"/>
                <a:gd name="connsiteY6" fmla="*/ 860611 h 884695"/>
                <a:gd name="connsiteX7" fmla="*/ 188571 w 804152"/>
                <a:gd name="connsiteY7" fmla="*/ 863373 h 884695"/>
                <a:gd name="connsiteX8" fmla="*/ 191263 w 804152"/>
                <a:gd name="connsiteY8" fmla="*/ 880091 h 884695"/>
                <a:gd name="connsiteX9" fmla="*/ 202101 w 804152"/>
                <a:gd name="connsiteY9" fmla="*/ 884695 h 884695"/>
                <a:gd name="connsiteX10" fmla="*/ 212514 w 804152"/>
                <a:gd name="connsiteY10" fmla="*/ 880516 h 884695"/>
                <a:gd name="connsiteX11" fmla="*/ 434024 w 804152"/>
                <a:gd name="connsiteY11" fmla="*/ 667931 h 884695"/>
                <a:gd name="connsiteX12" fmla="*/ 710859 w 804152"/>
                <a:gd name="connsiteY12" fmla="*/ 667931 h 884695"/>
                <a:gd name="connsiteX13" fmla="*/ 804153 w 804152"/>
                <a:gd name="connsiteY13" fmla="*/ 574567 h 884695"/>
                <a:gd name="connsiteX14" fmla="*/ 804153 w 804152"/>
                <a:gd name="connsiteY14" fmla="*/ 93365 h 884695"/>
                <a:gd name="connsiteX15" fmla="*/ 710859 w 804152"/>
                <a:gd name="connsiteY15" fmla="*/ 0 h 88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4152" h="884695">
                  <a:moveTo>
                    <a:pt x="710717" y="71"/>
                  </a:moveTo>
                  <a:lnTo>
                    <a:pt x="93294" y="71"/>
                  </a:lnTo>
                  <a:cubicBezTo>
                    <a:pt x="41865" y="71"/>
                    <a:pt x="0" y="41936"/>
                    <a:pt x="0" y="93435"/>
                  </a:cubicBezTo>
                  <a:lnTo>
                    <a:pt x="0" y="574638"/>
                  </a:lnTo>
                  <a:cubicBezTo>
                    <a:pt x="0" y="626137"/>
                    <a:pt x="41865" y="668002"/>
                    <a:pt x="93294" y="668002"/>
                  </a:cubicBezTo>
                  <a:lnTo>
                    <a:pt x="188004" y="668002"/>
                  </a:lnTo>
                  <a:lnTo>
                    <a:pt x="188004" y="860611"/>
                  </a:lnTo>
                  <a:cubicBezTo>
                    <a:pt x="188004" y="861602"/>
                    <a:pt x="188358" y="862452"/>
                    <a:pt x="188571" y="863373"/>
                  </a:cubicBezTo>
                  <a:cubicBezTo>
                    <a:pt x="186020" y="868828"/>
                    <a:pt x="186800" y="875486"/>
                    <a:pt x="191263" y="880091"/>
                  </a:cubicBezTo>
                  <a:cubicBezTo>
                    <a:pt x="194238" y="883137"/>
                    <a:pt x="198134" y="884695"/>
                    <a:pt x="202101" y="884695"/>
                  </a:cubicBezTo>
                  <a:cubicBezTo>
                    <a:pt x="206068" y="884695"/>
                    <a:pt x="209539" y="883279"/>
                    <a:pt x="212514" y="880516"/>
                  </a:cubicBezTo>
                  <a:lnTo>
                    <a:pt x="434024" y="667931"/>
                  </a:lnTo>
                  <a:lnTo>
                    <a:pt x="710859" y="667931"/>
                  </a:lnTo>
                  <a:cubicBezTo>
                    <a:pt x="762287" y="667931"/>
                    <a:pt x="804153" y="626066"/>
                    <a:pt x="804153" y="574567"/>
                  </a:cubicBezTo>
                  <a:lnTo>
                    <a:pt x="804153" y="93365"/>
                  </a:lnTo>
                  <a:cubicBezTo>
                    <a:pt x="804153" y="41865"/>
                    <a:pt x="762287" y="0"/>
                    <a:pt x="710859" y="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nvGrpSpPr>
            <p:cNvPr id="54" name="Graphic 7">
              <a:extLst>
                <a:ext uri="{FF2B5EF4-FFF2-40B4-BE49-F238E27FC236}">
                  <a16:creationId xmlns:a16="http://schemas.microsoft.com/office/drawing/2014/main" id="{5A608CAB-E892-055D-18A5-794350209BA4}"/>
                </a:ext>
              </a:extLst>
            </p:cNvPr>
            <p:cNvGrpSpPr>
              <a:grpSpLocks noGrp="1" noUngrp="1" noRot="1" noMove="1" noResize="1"/>
            </p:cNvGrpSpPr>
            <p:nvPr/>
          </p:nvGrpSpPr>
          <p:grpSpPr>
            <a:xfrm flipH="1">
              <a:off x="-1512838" y="2160133"/>
              <a:ext cx="1126132" cy="1239143"/>
              <a:chOff x="616117" y="3827747"/>
              <a:chExt cx="804010" cy="884695"/>
            </a:xfrm>
          </p:grpSpPr>
          <p:grpSp>
            <p:nvGrpSpPr>
              <p:cNvPr id="64" name="Graphic 7">
                <a:extLst>
                  <a:ext uri="{FF2B5EF4-FFF2-40B4-BE49-F238E27FC236}">
                    <a16:creationId xmlns:a16="http://schemas.microsoft.com/office/drawing/2014/main" id="{B8AD7D0A-C7BD-CCE0-26D9-1079B34ACA62}"/>
                  </a:ext>
                </a:extLst>
              </p:cNvPr>
              <p:cNvGrpSpPr>
                <a:grpSpLocks noGrp="1" noUngrp="1" noRot="1" noMove="1" noResize="1"/>
              </p:cNvGrpSpPr>
              <p:nvPr/>
            </p:nvGrpSpPr>
            <p:grpSpPr>
              <a:xfrm>
                <a:off x="616117" y="3827747"/>
                <a:ext cx="804010" cy="884695"/>
                <a:chOff x="616117" y="3827747"/>
                <a:chExt cx="804010" cy="884695"/>
              </a:xfrm>
            </p:grpSpPr>
            <p:sp>
              <p:nvSpPr>
                <p:cNvPr id="66" name="Freeform: Shape 65">
                  <a:extLst>
                    <a:ext uri="{FF2B5EF4-FFF2-40B4-BE49-F238E27FC236}">
                      <a16:creationId xmlns:a16="http://schemas.microsoft.com/office/drawing/2014/main" id="{0F8D254E-6710-303A-7545-B80D4D8760F4}"/>
                    </a:ext>
                  </a:extLst>
                </p:cNvPr>
                <p:cNvSpPr>
                  <a:spLocks noGrp="1" noRot="1" noMove="1" noResize="1" noEditPoints="1" noAdjustHandles="1" noChangeArrowheads="1" noChangeShapeType="1"/>
                </p:cNvSpPr>
                <p:nvPr/>
              </p:nvSpPr>
              <p:spPr>
                <a:xfrm>
                  <a:off x="631063" y="3842694"/>
                  <a:ext cx="774188" cy="854659"/>
                </a:xfrm>
                <a:custGeom>
                  <a:avLst/>
                  <a:gdLst>
                    <a:gd name="connsiteX0" fmla="*/ 187083 w 774188"/>
                    <a:gd name="connsiteY0" fmla="*/ 854660 h 854659"/>
                    <a:gd name="connsiteX1" fmla="*/ 412985 w 774188"/>
                    <a:gd name="connsiteY1" fmla="*/ 637896 h 854659"/>
                    <a:gd name="connsiteX2" fmla="*/ 695841 w 774188"/>
                    <a:gd name="connsiteY2" fmla="*/ 637896 h 854659"/>
                    <a:gd name="connsiteX3" fmla="*/ 774188 w 774188"/>
                    <a:gd name="connsiteY3" fmla="*/ 559549 h 854659"/>
                    <a:gd name="connsiteX4" fmla="*/ 774188 w 774188"/>
                    <a:gd name="connsiteY4" fmla="*/ 78347 h 854659"/>
                    <a:gd name="connsiteX5" fmla="*/ 695841 w 774188"/>
                    <a:gd name="connsiteY5" fmla="*/ 0 h 854659"/>
                    <a:gd name="connsiteX6" fmla="*/ 78347 w 774188"/>
                    <a:gd name="connsiteY6" fmla="*/ 0 h 854659"/>
                    <a:gd name="connsiteX7" fmla="*/ 0 w 774188"/>
                    <a:gd name="connsiteY7" fmla="*/ 78347 h 854659"/>
                    <a:gd name="connsiteX8" fmla="*/ 0 w 774188"/>
                    <a:gd name="connsiteY8" fmla="*/ 559549 h 854659"/>
                    <a:gd name="connsiteX9" fmla="*/ 78347 w 774188"/>
                    <a:gd name="connsiteY9" fmla="*/ 637896 h 854659"/>
                    <a:gd name="connsiteX10" fmla="*/ 187083 w 774188"/>
                    <a:gd name="connsiteY10" fmla="*/ 637896 h 854659"/>
                    <a:gd name="connsiteX11" fmla="*/ 187083 w 774188"/>
                    <a:gd name="connsiteY11" fmla="*/ 854660 h 85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4188" h="854659">
                      <a:moveTo>
                        <a:pt x="187083" y="854660"/>
                      </a:moveTo>
                      <a:lnTo>
                        <a:pt x="412985" y="637896"/>
                      </a:lnTo>
                      <a:lnTo>
                        <a:pt x="695841" y="637896"/>
                      </a:lnTo>
                      <a:cubicBezTo>
                        <a:pt x="738911" y="637896"/>
                        <a:pt x="774188" y="602619"/>
                        <a:pt x="774188" y="559549"/>
                      </a:cubicBezTo>
                      <a:lnTo>
                        <a:pt x="774188" y="78347"/>
                      </a:lnTo>
                      <a:cubicBezTo>
                        <a:pt x="774188" y="35277"/>
                        <a:pt x="738911" y="0"/>
                        <a:pt x="695841" y="0"/>
                      </a:cubicBezTo>
                      <a:lnTo>
                        <a:pt x="78347" y="0"/>
                      </a:lnTo>
                      <a:cubicBezTo>
                        <a:pt x="35277" y="0"/>
                        <a:pt x="0" y="35277"/>
                        <a:pt x="0" y="78347"/>
                      </a:cubicBezTo>
                      <a:lnTo>
                        <a:pt x="0" y="559549"/>
                      </a:lnTo>
                      <a:cubicBezTo>
                        <a:pt x="0" y="602619"/>
                        <a:pt x="35277" y="637896"/>
                        <a:pt x="78347" y="637896"/>
                      </a:cubicBezTo>
                      <a:lnTo>
                        <a:pt x="187083" y="637896"/>
                      </a:lnTo>
                      <a:lnTo>
                        <a:pt x="187083" y="854660"/>
                      </a:lnTo>
                      <a:close/>
                    </a:path>
                  </a:pathLst>
                </a:custGeom>
                <a:solidFill>
                  <a:srgbClr val="5AC0FF"/>
                </a:solidFill>
                <a:ln w="0" cap="flat">
                  <a:noFill/>
                  <a:prstDash val="solid"/>
                  <a:miter/>
                </a:ln>
              </p:spPr>
              <p:txBody>
                <a:bodyPr rtlCol="0" anchor="ctr"/>
                <a:lstStyle/>
                <a:p>
                  <a:endParaRPr lang="en-US">
                    <a:latin typeface="Inter" panose="020B0502030000000004" pitchFamily="34" charset="0"/>
                  </a:endParaRPr>
                </a:p>
              </p:txBody>
            </p:sp>
            <p:sp>
              <p:nvSpPr>
                <p:cNvPr id="67" name="Freeform: Shape 66">
                  <a:extLst>
                    <a:ext uri="{FF2B5EF4-FFF2-40B4-BE49-F238E27FC236}">
                      <a16:creationId xmlns:a16="http://schemas.microsoft.com/office/drawing/2014/main" id="{D5EA1091-0FED-F9BD-9A9C-BAB04B07184D}"/>
                    </a:ext>
                  </a:extLst>
                </p:cNvPr>
                <p:cNvSpPr>
                  <a:spLocks noGrp="1" noRot="1" noMove="1" noResize="1" noEditPoints="1" noAdjustHandles="1" noChangeArrowheads="1" noChangeShapeType="1"/>
                </p:cNvSpPr>
                <p:nvPr/>
              </p:nvSpPr>
              <p:spPr>
                <a:xfrm>
                  <a:off x="616117" y="3827747"/>
                  <a:ext cx="804010" cy="884695"/>
                </a:xfrm>
                <a:custGeom>
                  <a:avLst/>
                  <a:gdLst>
                    <a:gd name="connsiteX0" fmla="*/ 202030 w 804010"/>
                    <a:gd name="connsiteY0" fmla="*/ 884624 h 884695"/>
                    <a:gd name="connsiteX1" fmla="*/ 191192 w 804010"/>
                    <a:gd name="connsiteY1" fmla="*/ 880020 h 884695"/>
                    <a:gd name="connsiteX2" fmla="*/ 191617 w 804010"/>
                    <a:gd name="connsiteY2" fmla="*/ 858839 h 884695"/>
                    <a:gd name="connsiteX3" fmla="*/ 417519 w 804010"/>
                    <a:gd name="connsiteY3" fmla="*/ 642075 h 884695"/>
                    <a:gd name="connsiteX4" fmla="*/ 427932 w 804010"/>
                    <a:gd name="connsiteY4" fmla="*/ 637896 h 884695"/>
                    <a:gd name="connsiteX5" fmla="*/ 710788 w 804010"/>
                    <a:gd name="connsiteY5" fmla="*/ 637896 h 884695"/>
                    <a:gd name="connsiteX6" fmla="*/ 774117 w 804010"/>
                    <a:gd name="connsiteY6" fmla="*/ 574567 h 884695"/>
                    <a:gd name="connsiteX7" fmla="*/ 774117 w 804010"/>
                    <a:gd name="connsiteY7" fmla="*/ 93364 h 884695"/>
                    <a:gd name="connsiteX8" fmla="*/ 710788 w 804010"/>
                    <a:gd name="connsiteY8" fmla="*/ 30035 h 884695"/>
                    <a:gd name="connsiteX9" fmla="*/ 93294 w 804010"/>
                    <a:gd name="connsiteY9" fmla="*/ 30035 h 884695"/>
                    <a:gd name="connsiteX10" fmla="*/ 29964 w 804010"/>
                    <a:gd name="connsiteY10" fmla="*/ 93364 h 884695"/>
                    <a:gd name="connsiteX11" fmla="*/ 29964 w 804010"/>
                    <a:gd name="connsiteY11" fmla="*/ 574567 h 884695"/>
                    <a:gd name="connsiteX12" fmla="*/ 93294 w 804010"/>
                    <a:gd name="connsiteY12" fmla="*/ 637896 h 884695"/>
                    <a:gd name="connsiteX13" fmla="*/ 202030 w 804010"/>
                    <a:gd name="connsiteY13" fmla="*/ 637896 h 884695"/>
                    <a:gd name="connsiteX14" fmla="*/ 217048 w 804010"/>
                    <a:gd name="connsiteY14" fmla="*/ 652913 h 884695"/>
                    <a:gd name="connsiteX15" fmla="*/ 202030 w 804010"/>
                    <a:gd name="connsiteY15" fmla="*/ 667931 h 884695"/>
                    <a:gd name="connsiteX16" fmla="*/ 93294 w 804010"/>
                    <a:gd name="connsiteY16" fmla="*/ 667931 h 884695"/>
                    <a:gd name="connsiteX17" fmla="*/ 0 w 804010"/>
                    <a:gd name="connsiteY17" fmla="*/ 574567 h 884695"/>
                    <a:gd name="connsiteX18" fmla="*/ 0 w 804010"/>
                    <a:gd name="connsiteY18" fmla="*/ 93364 h 884695"/>
                    <a:gd name="connsiteX19" fmla="*/ 93294 w 804010"/>
                    <a:gd name="connsiteY19" fmla="*/ 0 h 884695"/>
                    <a:gd name="connsiteX20" fmla="*/ 710717 w 804010"/>
                    <a:gd name="connsiteY20" fmla="*/ 0 h 884695"/>
                    <a:gd name="connsiteX21" fmla="*/ 804011 w 804010"/>
                    <a:gd name="connsiteY21" fmla="*/ 93364 h 884695"/>
                    <a:gd name="connsiteX22" fmla="*/ 804011 w 804010"/>
                    <a:gd name="connsiteY22" fmla="*/ 574567 h 884695"/>
                    <a:gd name="connsiteX23" fmla="*/ 710717 w 804010"/>
                    <a:gd name="connsiteY23" fmla="*/ 667931 h 884695"/>
                    <a:gd name="connsiteX24" fmla="*/ 433883 w 804010"/>
                    <a:gd name="connsiteY24" fmla="*/ 667931 h 884695"/>
                    <a:gd name="connsiteX25" fmla="*/ 212372 w 804010"/>
                    <a:gd name="connsiteY25" fmla="*/ 880516 h 884695"/>
                    <a:gd name="connsiteX26" fmla="*/ 201959 w 804010"/>
                    <a:gd name="connsiteY26" fmla="*/ 884695 h 88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4010" h="884695">
                      <a:moveTo>
                        <a:pt x="202030" y="884624"/>
                      </a:moveTo>
                      <a:cubicBezTo>
                        <a:pt x="198063" y="884624"/>
                        <a:pt x="194167" y="883066"/>
                        <a:pt x="191192" y="880020"/>
                      </a:cubicBezTo>
                      <a:cubicBezTo>
                        <a:pt x="185454" y="874069"/>
                        <a:pt x="185666" y="864577"/>
                        <a:pt x="191617" y="858839"/>
                      </a:cubicBezTo>
                      <a:lnTo>
                        <a:pt x="417519" y="642075"/>
                      </a:lnTo>
                      <a:cubicBezTo>
                        <a:pt x="420282" y="639383"/>
                        <a:pt x="424036" y="637896"/>
                        <a:pt x="427932" y="637896"/>
                      </a:cubicBezTo>
                      <a:lnTo>
                        <a:pt x="710788" y="637896"/>
                      </a:lnTo>
                      <a:cubicBezTo>
                        <a:pt x="745711" y="637896"/>
                        <a:pt x="774117" y="609490"/>
                        <a:pt x="774117" y="574567"/>
                      </a:cubicBezTo>
                      <a:lnTo>
                        <a:pt x="774117" y="93364"/>
                      </a:lnTo>
                      <a:cubicBezTo>
                        <a:pt x="774117" y="58441"/>
                        <a:pt x="745711" y="30035"/>
                        <a:pt x="710788" y="30035"/>
                      </a:cubicBezTo>
                      <a:lnTo>
                        <a:pt x="93294" y="30035"/>
                      </a:lnTo>
                      <a:cubicBezTo>
                        <a:pt x="58370" y="30035"/>
                        <a:pt x="29964" y="58441"/>
                        <a:pt x="29964" y="93364"/>
                      </a:cubicBezTo>
                      <a:lnTo>
                        <a:pt x="29964" y="574567"/>
                      </a:lnTo>
                      <a:cubicBezTo>
                        <a:pt x="29964" y="609490"/>
                        <a:pt x="58370" y="637896"/>
                        <a:pt x="93294" y="637896"/>
                      </a:cubicBezTo>
                      <a:lnTo>
                        <a:pt x="202030" y="637896"/>
                      </a:lnTo>
                      <a:cubicBezTo>
                        <a:pt x="210318" y="637896"/>
                        <a:pt x="217048" y="644625"/>
                        <a:pt x="217048" y="652913"/>
                      </a:cubicBezTo>
                      <a:cubicBezTo>
                        <a:pt x="217048" y="661202"/>
                        <a:pt x="210318" y="667931"/>
                        <a:pt x="202030" y="667931"/>
                      </a:cubicBezTo>
                      <a:lnTo>
                        <a:pt x="93294" y="667931"/>
                      </a:lnTo>
                      <a:cubicBezTo>
                        <a:pt x="41865" y="667931"/>
                        <a:pt x="0" y="626066"/>
                        <a:pt x="0" y="574567"/>
                      </a:cubicBezTo>
                      <a:lnTo>
                        <a:pt x="0" y="93364"/>
                      </a:lnTo>
                      <a:cubicBezTo>
                        <a:pt x="0" y="41865"/>
                        <a:pt x="41865" y="0"/>
                        <a:pt x="93294" y="0"/>
                      </a:cubicBezTo>
                      <a:lnTo>
                        <a:pt x="710717" y="0"/>
                      </a:lnTo>
                      <a:cubicBezTo>
                        <a:pt x="762146" y="0"/>
                        <a:pt x="804011" y="41865"/>
                        <a:pt x="804011" y="93364"/>
                      </a:cubicBezTo>
                      <a:lnTo>
                        <a:pt x="804011" y="574567"/>
                      </a:lnTo>
                      <a:cubicBezTo>
                        <a:pt x="804011" y="626066"/>
                        <a:pt x="762146" y="667931"/>
                        <a:pt x="710717" y="667931"/>
                      </a:cubicBezTo>
                      <a:lnTo>
                        <a:pt x="433883" y="667931"/>
                      </a:lnTo>
                      <a:lnTo>
                        <a:pt x="212372" y="880516"/>
                      </a:lnTo>
                      <a:cubicBezTo>
                        <a:pt x="209468" y="883279"/>
                        <a:pt x="205713" y="884695"/>
                        <a:pt x="201959" y="88469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sp>
            <p:nvSpPr>
              <p:cNvPr id="65" name="Freeform: Shape 64">
                <a:extLst>
                  <a:ext uri="{FF2B5EF4-FFF2-40B4-BE49-F238E27FC236}">
                    <a16:creationId xmlns:a16="http://schemas.microsoft.com/office/drawing/2014/main" id="{9879DC40-4B46-BE3B-6A91-1B361DF31387}"/>
                  </a:ext>
                </a:extLst>
              </p:cNvPr>
              <p:cNvSpPr>
                <a:spLocks noGrp="1" noRot="1" noMove="1" noResize="1" noEditPoints="1" noAdjustHandles="1" noChangeArrowheads="1" noChangeShapeType="1"/>
              </p:cNvSpPr>
              <p:nvPr/>
            </p:nvSpPr>
            <p:spPr>
              <a:xfrm>
                <a:off x="804050" y="4466493"/>
                <a:ext cx="28193" cy="235748"/>
              </a:xfrm>
              <a:custGeom>
                <a:avLst/>
                <a:gdLst>
                  <a:gd name="connsiteX0" fmla="*/ 14097 w 28193"/>
                  <a:gd name="connsiteY0" fmla="*/ 235749 h 235748"/>
                  <a:gd name="connsiteX1" fmla="*/ 0 w 28193"/>
                  <a:gd name="connsiteY1" fmla="*/ 221723 h 235748"/>
                  <a:gd name="connsiteX2" fmla="*/ 0 w 28193"/>
                  <a:gd name="connsiteY2" fmla="*/ 14097 h 235748"/>
                  <a:gd name="connsiteX3" fmla="*/ 14097 w 28193"/>
                  <a:gd name="connsiteY3" fmla="*/ 0 h 235748"/>
                  <a:gd name="connsiteX4" fmla="*/ 28194 w 28193"/>
                  <a:gd name="connsiteY4" fmla="*/ 14097 h 235748"/>
                  <a:gd name="connsiteX5" fmla="*/ 28194 w 28193"/>
                  <a:gd name="connsiteY5" fmla="*/ 221723 h 235748"/>
                  <a:gd name="connsiteX6" fmla="*/ 14097 w 28193"/>
                  <a:gd name="connsiteY6" fmla="*/ 235749 h 23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93" h="235748">
                    <a:moveTo>
                      <a:pt x="14097" y="235749"/>
                    </a:moveTo>
                    <a:cubicBezTo>
                      <a:pt x="6305" y="235749"/>
                      <a:pt x="0" y="229444"/>
                      <a:pt x="0" y="221723"/>
                    </a:cubicBezTo>
                    <a:lnTo>
                      <a:pt x="0" y="14097"/>
                    </a:lnTo>
                    <a:cubicBezTo>
                      <a:pt x="0" y="6305"/>
                      <a:pt x="6305" y="0"/>
                      <a:pt x="14097" y="0"/>
                    </a:cubicBezTo>
                    <a:cubicBezTo>
                      <a:pt x="21889" y="0"/>
                      <a:pt x="28194" y="6305"/>
                      <a:pt x="28194" y="14097"/>
                    </a:cubicBezTo>
                    <a:lnTo>
                      <a:pt x="28194" y="221723"/>
                    </a:lnTo>
                    <a:cubicBezTo>
                      <a:pt x="28194" y="229515"/>
                      <a:pt x="21889" y="235749"/>
                      <a:pt x="14097" y="235749"/>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grpSp>
          <p:nvGrpSpPr>
            <p:cNvPr id="55" name="Graphic 7">
              <a:extLst>
                <a:ext uri="{FF2B5EF4-FFF2-40B4-BE49-F238E27FC236}">
                  <a16:creationId xmlns:a16="http://schemas.microsoft.com/office/drawing/2014/main" id="{9EDAB3E4-21F5-A6B6-D3E7-5D0FA950E362}"/>
                </a:ext>
              </a:extLst>
            </p:cNvPr>
            <p:cNvGrpSpPr>
              <a:grpSpLocks noGrp="1" noUngrp="1" noRot="1" noMove="1" noResize="1"/>
            </p:cNvGrpSpPr>
            <p:nvPr/>
          </p:nvGrpSpPr>
          <p:grpSpPr>
            <a:xfrm>
              <a:off x="-749952" y="3162386"/>
              <a:ext cx="761366" cy="807207"/>
              <a:chOff x="1331509" y="2104189"/>
              <a:chExt cx="552961" cy="586254"/>
            </a:xfrm>
            <a:solidFill>
              <a:srgbClr val="121212"/>
            </a:solidFill>
          </p:grpSpPr>
          <p:grpSp>
            <p:nvGrpSpPr>
              <p:cNvPr id="60" name="Graphic 7">
                <a:extLst>
                  <a:ext uri="{FF2B5EF4-FFF2-40B4-BE49-F238E27FC236}">
                    <a16:creationId xmlns:a16="http://schemas.microsoft.com/office/drawing/2014/main" id="{0CD0EE88-0BD0-EFD8-370D-4A81424E8680}"/>
                  </a:ext>
                </a:extLst>
              </p:cNvPr>
              <p:cNvGrpSpPr>
                <a:grpSpLocks noGrp="1" noUngrp="1" noRot="1" noMove="1" noResize="1"/>
              </p:cNvGrpSpPr>
              <p:nvPr/>
            </p:nvGrpSpPr>
            <p:grpSpPr>
              <a:xfrm>
                <a:off x="1333988" y="2104189"/>
                <a:ext cx="550127" cy="572724"/>
                <a:chOff x="1333988" y="2104189"/>
                <a:chExt cx="550127" cy="572724"/>
              </a:xfrm>
              <a:solidFill>
                <a:srgbClr val="121212"/>
              </a:solidFill>
            </p:grpSpPr>
            <p:sp>
              <p:nvSpPr>
                <p:cNvPr id="62" name="Freeform: Shape 61">
                  <a:extLst>
                    <a:ext uri="{FF2B5EF4-FFF2-40B4-BE49-F238E27FC236}">
                      <a16:creationId xmlns:a16="http://schemas.microsoft.com/office/drawing/2014/main" id="{A9576EFC-A047-EDD5-F840-A1BF0FDE12FA}"/>
                    </a:ext>
                  </a:extLst>
                </p:cNvPr>
                <p:cNvSpPr>
                  <a:spLocks noGrp="1" noRot="1" noMove="1" noResize="1" noEditPoints="1" noAdjustHandles="1" noChangeArrowheads="1" noChangeShapeType="1"/>
                </p:cNvSpPr>
                <p:nvPr/>
              </p:nvSpPr>
              <p:spPr>
                <a:xfrm>
                  <a:off x="1476869" y="2104189"/>
                  <a:ext cx="264225" cy="264225"/>
                </a:xfrm>
                <a:custGeom>
                  <a:avLst/>
                  <a:gdLst>
                    <a:gd name="connsiteX0" fmla="*/ 132113 w 264225"/>
                    <a:gd name="connsiteY0" fmla="*/ 264226 h 264225"/>
                    <a:gd name="connsiteX1" fmla="*/ 0 w 264225"/>
                    <a:gd name="connsiteY1" fmla="*/ 132113 h 264225"/>
                    <a:gd name="connsiteX2" fmla="*/ 132113 w 264225"/>
                    <a:gd name="connsiteY2" fmla="*/ 0 h 264225"/>
                    <a:gd name="connsiteX3" fmla="*/ 264226 w 264225"/>
                    <a:gd name="connsiteY3" fmla="*/ 132113 h 264225"/>
                    <a:gd name="connsiteX4" fmla="*/ 132113 w 264225"/>
                    <a:gd name="connsiteY4" fmla="*/ 264226 h 264225"/>
                    <a:gd name="connsiteX5" fmla="*/ 132113 w 264225"/>
                    <a:gd name="connsiteY5" fmla="*/ 30035 h 264225"/>
                    <a:gd name="connsiteX6" fmla="*/ 29964 w 264225"/>
                    <a:gd name="connsiteY6" fmla="*/ 132113 h 264225"/>
                    <a:gd name="connsiteX7" fmla="*/ 132113 w 264225"/>
                    <a:gd name="connsiteY7" fmla="*/ 234261 h 264225"/>
                    <a:gd name="connsiteX8" fmla="*/ 234261 w 264225"/>
                    <a:gd name="connsiteY8" fmla="*/ 132113 h 264225"/>
                    <a:gd name="connsiteX9" fmla="*/ 132113 w 264225"/>
                    <a:gd name="connsiteY9" fmla="*/ 30035 h 26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4225" h="264225">
                      <a:moveTo>
                        <a:pt x="132113" y="264226"/>
                      </a:moveTo>
                      <a:cubicBezTo>
                        <a:pt x="59291" y="264226"/>
                        <a:pt x="0" y="204934"/>
                        <a:pt x="0" y="132113"/>
                      </a:cubicBezTo>
                      <a:cubicBezTo>
                        <a:pt x="0" y="59291"/>
                        <a:pt x="59291" y="0"/>
                        <a:pt x="132113" y="0"/>
                      </a:cubicBezTo>
                      <a:cubicBezTo>
                        <a:pt x="204934" y="0"/>
                        <a:pt x="264226" y="59291"/>
                        <a:pt x="264226" y="132113"/>
                      </a:cubicBezTo>
                      <a:cubicBezTo>
                        <a:pt x="264226" y="204934"/>
                        <a:pt x="204934" y="264226"/>
                        <a:pt x="132113" y="264226"/>
                      </a:cubicBezTo>
                      <a:close/>
                      <a:moveTo>
                        <a:pt x="132113" y="30035"/>
                      </a:moveTo>
                      <a:cubicBezTo>
                        <a:pt x="75797" y="30035"/>
                        <a:pt x="29964" y="75867"/>
                        <a:pt x="29964" y="132113"/>
                      </a:cubicBezTo>
                      <a:cubicBezTo>
                        <a:pt x="29964" y="188358"/>
                        <a:pt x="75797" y="234261"/>
                        <a:pt x="132113" y="234261"/>
                      </a:cubicBezTo>
                      <a:cubicBezTo>
                        <a:pt x="188429" y="234261"/>
                        <a:pt x="234261" y="188429"/>
                        <a:pt x="234261" y="132113"/>
                      </a:cubicBezTo>
                      <a:cubicBezTo>
                        <a:pt x="234261" y="75797"/>
                        <a:pt x="188429" y="30035"/>
                        <a:pt x="132113" y="3003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63" name="Freeform: Shape 62">
                  <a:extLst>
                    <a:ext uri="{FF2B5EF4-FFF2-40B4-BE49-F238E27FC236}">
                      <a16:creationId xmlns:a16="http://schemas.microsoft.com/office/drawing/2014/main" id="{D8FEC567-3BC8-3127-C770-96D20A757ADC}"/>
                    </a:ext>
                  </a:extLst>
                </p:cNvPr>
                <p:cNvSpPr>
                  <a:spLocks noGrp="1" noRot="1" noMove="1" noResize="1" noEditPoints="1" noAdjustHandles="1" noChangeArrowheads="1" noChangeShapeType="1"/>
                </p:cNvSpPr>
                <p:nvPr/>
              </p:nvSpPr>
              <p:spPr>
                <a:xfrm>
                  <a:off x="1333988" y="2441802"/>
                  <a:ext cx="550127" cy="235111"/>
                </a:xfrm>
                <a:custGeom>
                  <a:avLst/>
                  <a:gdLst>
                    <a:gd name="connsiteX0" fmla="*/ 549986 w 550127"/>
                    <a:gd name="connsiteY0" fmla="*/ 235111 h 235111"/>
                    <a:gd name="connsiteX1" fmla="*/ 520021 w 550127"/>
                    <a:gd name="connsiteY1" fmla="*/ 235111 h 235111"/>
                    <a:gd name="connsiteX2" fmla="*/ 520021 w 550127"/>
                    <a:gd name="connsiteY2" fmla="*/ 115466 h 235111"/>
                    <a:gd name="connsiteX3" fmla="*/ 434520 w 550127"/>
                    <a:gd name="connsiteY3" fmla="*/ 29964 h 235111"/>
                    <a:gd name="connsiteX4" fmla="*/ 115466 w 550127"/>
                    <a:gd name="connsiteY4" fmla="*/ 29964 h 235111"/>
                    <a:gd name="connsiteX5" fmla="*/ 29964 w 550127"/>
                    <a:gd name="connsiteY5" fmla="*/ 115466 h 235111"/>
                    <a:gd name="connsiteX6" fmla="*/ 29964 w 550127"/>
                    <a:gd name="connsiteY6" fmla="*/ 235111 h 235111"/>
                    <a:gd name="connsiteX7" fmla="*/ 0 w 550127"/>
                    <a:gd name="connsiteY7" fmla="*/ 235111 h 235111"/>
                    <a:gd name="connsiteX8" fmla="*/ 0 w 550127"/>
                    <a:gd name="connsiteY8" fmla="*/ 115466 h 235111"/>
                    <a:gd name="connsiteX9" fmla="*/ 115537 w 550127"/>
                    <a:gd name="connsiteY9" fmla="*/ 0 h 235111"/>
                    <a:gd name="connsiteX10" fmla="*/ 434591 w 550127"/>
                    <a:gd name="connsiteY10" fmla="*/ 0 h 235111"/>
                    <a:gd name="connsiteX11" fmla="*/ 550128 w 550127"/>
                    <a:gd name="connsiteY11" fmla="*/ 115466 h 235111"/>
                    <a:gd name="connsiteX12" fmla="*/ 550128 w 550127"/>
                    <a:gd name="connsiteY12" fmla="*/ 235111 h 235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127" h="235111">
                      <a:moveTo>
                        <a:pt x="549986" y="235111"/>
                      </a:moveTo>
                      <a:lnTo>
                        <a:pt x="520021" y="235111"/>
                      </a:lnTo>
                      <a:lnTo>
                        <a:pt x="520021" y="115466"/>
                      </a:lnTo>
                      <a:cubicBezTo>
                        <a:pt x="520021" y="68359"/>
                        <a:pt x="481627" y="29964"/>
                        <a:pt x="434520" y="29964"/>
                      </a:cubicBezTo>
                      <a:lnTo>
                        <a:pt x="115466" y="29964"/>
                      </a:lnTo>
                      <a:cubicBezTo>
                        <a:pt x="68288" y="29964"/>
                        <a:pt x="29964" y="68359"/>
                        <a:pt x="29964" y="115466"/>
                      </a:cubicBezTo>
                      <a:lnTo>
                        <a:pt x="29964" y="235111"/>
                      </a:lnTo>
                      <a:lnTo>
                        <a:pt x="0" y="235111"/>
                      </a:lnTo>
                      <a:lnTo>
                        <a:pt x="0" y="115466"/>
                      </a:lnTo>
                      <a:cubicBezTo>
                        <a:pt x="0" y="51783"/>
                        <a:pt x="51783" y="0"/>
                        <a:pt x="115537" y="0"/>
                      </a:cubicBezTo>
                      <a:lnTo>
                        <a:pt x="434591" y="0"/>
                      </a:lnTo>
                      <a:cubicBezTo>
                        <a:pt x="498274" y="0"/>
                        <a:pt x="550128" y="51783"/>
                        <a:pt x="550128" y="115466"/>
                      </a:cubicBezTo>
                      <a:lnTo>
                        <a:pt x="550128" y="235111"/>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sp>
            <p:nvSpPr>
              <p:cNvPr id="61" name="Freeform: Shape 60">
                <a:extLst>
                  <a:ext uri="{FF2B5EF4-FFF2-40B4-BE49-F238E27FC236}">
                    <a16:creationId xmlns:a16="http://schemas.microsoft.com/office/drawing/2014/main" id="{DBAA55BB-7DB2-128F-03B6-1A5214D3D738}"/>
                  </a:ext>
                </a:extLst>
              </p:cNvPr>
              <p:cNvSpPr>
                <a:spLocks noGrp="1" noRot="1" noMove="1" noResize="1" noEditPoints="1" noAdjustHandles="1" noChangeArrowheads="1" noChangeShapeType="1"/>
              </p:cNvSpPr>
              <p:nvPr/>
            </p:nvSpPr>
            <p:spPr>
              <a:xfrm>
                <a:off x="1331509" y="2662250"/>
                <a:ext cx="552961" cy="28193"/>
              </a:xfrm>
              <a:custGeom>
                <a:avLst/>
                <a:gdLst>
                  <a:gd name="connsiteX0" fmla="*/ 0 w 552961"/>
                  <a:gd name="connsiteY0" fmla="*/ 14097 h 28193"/>
                  <a:gd name="connsiteX1" fmla="*/ 14097 w 552961"/>
                  <a:gd name="connsiteY1" fmla="*/ 0 h 28193"/>
                  <a:gd name="connsiteX2" fmla="*/ 538864 w 552961"/>
                  <a:gd name="connsiteY2" fmla="*/ 0 h 28193"/>
                  <a:gd name="connsiteX3" fmla="*/ 552961 w 552961"/>
                  <a:gd name="connsiteY3" fmla="*/ 14097 h 28193"/>
                  <a:gd name="connsiteX4" fmla="*/ 538864 w 552961"/>
                  <a:gd name="connsiteY4" fmla="*/ 28194 h 28193"/>
                  <a:gd name="connsiteX5" fmla="*/ 14097 w 552961"/>
                  <a:gd name="connsiteY5" fmla="*/ 28194 h 28193"/>
                  <a:gd name="connsiteX6" fmla="*/ 0 w 552961"/>
                  <a:gd name="connsiteY6" fmla="*/ 14097 h 2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961" h="28193">
                    <a:moveTo>
                      <a:pt x="0" y="14097"/>
                    </a:moveTo>
                    <a:cubicBezTo>
                      <a:pt x="0" y="6305"/>
                      <a:pt x="6305" y="0"/>
                      <a:pt x="14097" y="0"/>
                    </a:cubicBezTo>
                    <a:lnTo>
                      <a:pt x="538864" y="0"/>
                    </a:lnTo>
                    <a:cubicBezTo>
                      <a:pt x="546657" y="0"/>
                      <a:pt x="552961" y="6305"/>
                      <a:pt x="552961" y="14097"/>
                    </a:cubicBezTo>
                    <a:cubicBezTo>
                      <a:pt x="552961" y="21889"/>
                      <a:pt x="546657" y="28194"/>
                      <a:pt x="538864" y="28194"/>
                    </a:cubicBezTo>
                    <a:lnTo>
                      <a:pt x="14097" y="28194"/>
                    </a:lnTo>
                    <a:cubicBezTo>
                      <a:pt x="6305" y="28194"/>
                      <a:pt x="0" y="21889"/>
                      <a:pt x="0" y="14097"/>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grpSp>
          <p:nvGrpSpPr>
            <p:cNvPr id="56" name="Graphic 6">
              <a:extLst>
                <a:ext uri="{FF2B5EF4-FFF2-40B4-BE49-F238E27FC236}">
                  <a16:creationId xmlns:a16="http://schemas.microsoft.com/office/drawing/2014/main" id="{EB6B1752-B5FD-0C1A-A281-5CE1BEAD5CF0}"/>
                </a:ext>
              </a:extLst>
            </p:cNvPr>
            <p:cNvGrpSpPr>
              <a:grpSpLocks noGrp="1" noUngrp="1" noRot="1" noMove="1" noResize="1"/>
            </p:cNvGrpSpPr>
            <p:nvPr/>
          </p:nvGrpSpPr>
          <p:grpSpPr>
            <a:xfrm>
              <a:off x="-1344603" y="2399295"/>
              <a:ext cx="729923" cy="458251"/>
              <a:chOff x="3099114" y="2008746"/>
              <a:chExt cx="729656" cy="330978"/>
            </a:xfrm>
            <a:solidFill>
              <a:srgbClr val="121212"/>
            </a:solidFill>
          </p:grpSpPr>
          <p:sp>
            <p:nvSpPr>
              <p:cNvPr id="57" name="Freeform: Shape 56">
                <a:extLst>
                  <a:ext uri="{FF2B5EF4-FFF2-40B4-BE49-F238E27FC236}">
                    <a16:creationId xmlns:a16="http://schemas.microsoft.com/office/drawing/2014/main" id="{89892227-ABD5-EA8C-C344-E28C2A38B0F7}"/>
                  </a:ext>
                </a:extLst>
              </p:cNvPr>
              <p:cNvSpPr>
                <a:spLocks noGrp="1" noRot="1" noMove="1" noResize="1" noEditPoints="1" noAdjustHandles="1" noChangeArrowheads="1" noChangeShapeType="1"/>
              </p:cNvSpPr>
              <p:nvPr/>
            </p:nvSpPr>
            <p:spPr>
              <a:xfrm>
                <a:off x="3099114" y="2008746"/>
                <a:ext cx="729656" cy="30295"/>
              </a:xfrm>
              <a:custGeom>
                <a:avLst/>
                <a:gdLst>
                  <a:gd name="connsiteX0" fmla="*/ 0 w 729656"/>
                  <a:gd name="connsiteY0" fmla="*/ 0 h 30295"/>
                  <a:gd name="connsiteX1" fmla="*/ 729657 w 729656"/>
                  <a:gd name="connsiteY1" fmla="*/ 0 h 30295"/>
                  <a:gd name="connsiteX2" fmla="*/ 729657 w 729656"/>
                  <a:gd name="connsiteY2" fmla="*/ 30296 h 30295"/>
                  <a:gd name="connsiteX3" fmla="*/ 0 w 729656"/>
                  <a:gd name="connsiteY3" fmla="*/ 30296 h 30295"/>
                </a:gdLst>
                <a:ahLst/>
                <a:cxnLst>
                  <a:cxn ang="0">
                    <a:pos x="connsiteX0" y="connsiteY0"/>
                  </a:cxn>
                  <a:cxn ang="0">
                    <a:pos x="connsiteX1" y="connsiteY1"/>
                  </a:cxn>
                  <a:cxn ang="0">
                    <a:pos x="connsiteX2" y="connsiteY2"/>
                  </a:cxn>
                  <a:cxn ang="0">
                    <a:pos x="connsiteX3" y="connsiteY3"/>
                  </a:cxn>
                </a:cxnLst>
                <a:rect l="l" t="t" r="r" b="b"/>
                <a:pathLst>
                  <a:path w="729656" h="30295">
                    <a:moveTo>
                      <a:pt x="0" y="0"/>
                    </a:moveTo>
                    <a:lnTo>
                      <a:pt x="729657" y="0"/>
                    </a:lnTo>
                    <a:lnTo>
                      <a:pt x="729657" y="30296"/>
                    </a:lnTo>
                    <a:lnTo>
                      <a:pt x="0" y="30296"/>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58" name="Freeform: Shape 57">
                <a:extLst>
                  <a:ext uri="{FF2B5EF4-FFF2-40B4-BE49-F238E27FC236}">
                    <a16:creationId xmlns:a16="http://schemas.microsoft.com/office/drawing/2014/main" id="{E19CF604-B061-686A-0BA3-EBE2E2E66D89}"/>
                  </a:ext>
                </a:extLst>
              </p:cNvPr>
              <p:cNvSpPr>
                <a:spLocks noGrp="1" noRot="1" noMove="1" noResize="1" noEditPoints="1" noAdjustHandles="1" noChangeArrowheads="1" noChangeShapeType="1"/>
              </p:cNvSpPr>
              <p:nvPr/>
            </p:nvSpPr>
            <p:spPr>
              <a:xfrm>
                <a:off x="3099114" y="2159053"/>
                <a:ext cx="729656" cy="30295"/>
              </a:xfrm>
              <a:custGeom>
                <a:avLst/>
                <a:gdLst>
                  <a:gd name="connsiteX0" fmla="*/ 0 w 729656"/>
                  <a:gd name="connsiteY0" fmla="*/ 0 h 30295"/>
                  <a:gd name="connsiteX1" fmla="*/ 729657 w 729656"/>
                  <a:gd name="connsiteY1" fmla="*/ 0 h 30295"/>
                  <a:gd name="connsiteX2" fmla="*/ 729657 w 729656"/>
                  <a:gd name="connsiteY2" fmla="*/ 30296 h 30295"/>
                  <a:gd name="connsiteX3" fmla="*/ 0 w 729656"/>
                  <a:gd name="connsiteY3" fmla="*/ 30296 h 30295"/>
                </a:gdLst>
                <a:ahLst/>
                <a:cxnLst>
                  <a:cxn ang="0">
                    <a:pos x="connsiteX0" y="connsiteY0"/>
                  </a:cxn>
                  <a:cxn ang="0">
                    <a:pos x="connsiteX1" y="connsiteY1"/>
                  </a:cxn>
                  <a:cxn ang="0">
                    <a:pos x="connsiteX2" y="connsiteY2"/>
                  </a:cxn>
                  <a:cxn ang="0">
                    <a:pos x="connsiteX3" y="connsiteY3"/>
                  </a:cxn>
                </a:cxnLst>
                <a:rect l="l" t="t" r="r" b="b"/>
                <a:pathLst>
                  <a:path w="729656" h="30295">
                    <a:moveTo>
                      <a:pt x="0" y="0"/>
                    </a:moveTo>
                    <a:lnTo>
                      <a:pt x="729657" y="0"/>
                    </a:lnTo>
                    <a:lnTo>
                      <a:pt x="729657" y="30296"/>
                    </a:lnTo>
                    <a:lnTo>
                      <a:pt x="0" y="30296"/>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59" name="Freeform: Shape 58">
                <a:extLst>
                  <a:ext uri="{FF2B5EF4-FFF2-40B4-BE49-F238E27FC236}">
                    <a16:creationId xmlns:a16="http://schemas.microsoft.com/office/drawing/2014/main" id="{A51018BC-4351-C878-D0AB-798B8890EFB8}"/>
                  </a:ext>
                </a:extLst>
              </p:cNvPr>
              <p:cNvSpPr>
                <a:spLocks noGrp="1" noRot="1" noMove="1" noResize="1" noEditPoints="1" noAdjustHandles="1" noChangeArrowheads="1" noChangeShapeType="1"/>
              </p:cNvSpPr>
              <p:nvPr/>
            </p:nvSpPr>
            <p:spPr>
              <a:xfrm>
                <a:off x="3099114" y="2309429"/>
                <a:ext cx="729656" cy="30295"/>
              </a:xfrm>
              <a:custGeom>
                <a:avLst/>
                <a:gdLst>
                  <a:gd name="connsiteX0" fmla="*/ 0 w 729656"/>
                  <a:gd name="connsiteY0" fmla="*/ 0 h 30295"/>
                  <a:gd name="connsiteX1" fmla="*/ 729657 w 729656"/>
                  <a:gd name="connsiteY1" fmla="*/ 0 h 30295"/>
                  <a:gd name="connsiteX2" fmla="*/ 729657 w 729656"/>
                  <a:gd name="connsiteY2" fmla="*/ 30296 h 30295"/>
                  <a:gd name="connsiteX3" fmla="*/ 0 w 729656"/>
                  <a:gd name="connsiteY3" fmla="*/ 30296 h 30295"/>
                </a:gdLst>
                <a:ahLst/>
                <a:cxnLst>
                  <a:cxn ang="0">
                    <a:pos x="connsiteX0" y="connsiteY0"/>
                  </a:cxn>
                  <a:cxn ang="0">
                    <a:pos x="connsiteX1" y="connsiteY1"/>
                  </a:cxn>
                  <a:cxn ang="0">
                    <a:pos x="connsiteX2" y="connsiteY2"/>
                  </a:cxn>
                  <a:cxn ang="0">
                    <a:pos x="connsiteX3" y="connsiteY3"/>
                  </a:cxn>
                </a:cxnLst>
                <a:rect l="l" t="t" r="r" b="b"/>
                <a:pathLst>
                  <a:path w="729656" h="30295">
                    <a:moveTo>
                      <a:pt x="0" y="0"/>
                    </a:moveTo>
                    <a:lnTo>
                      <a:pt x="729657" y="0"/>
                    </a:lnTo>
                    <a:lnTo>
                      <a:pt x="729657" y="30296"/>
                    </a:lnTo>
                    <a:lnTo>
                      <a:pt x="0" y="30296"/>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grpSp>
      <p:grpSp>
        <p:nvGrpSpPr>
          <p:cNvPr id="68" name="Graphic 6">
            <a:extLst>
              <a:ext uri="{FF2B5EF4-FFF2-40B4-BE49-F238E27FC236}">
                <a16:creationId xmlns:a16="http://schemas.microsoft.com/office/drawing/2014/main" id="{47F515BC-E179-5E28-A761-95BB833562CC}"/>
              </a:ext>
            </a:extLst>
          </p:cNvPr>
          <p:cNvGrpSpPr>
            <a:grpSpLocks noGrp="1" noUngrp="1" noRot="1" noChangeAspect="1" noMove="1" noResize="1"/>
          </p:cNvGrpSpPr>
          <p:nvPr/>
        </p:nvGrpSpPr>
        <p:grpSpPr>
          <a:xfrm>
            <a:off x="944390" y="2246900"/>
            <a:ext cx="712252" cy="691446"/>
            <a:chOff x="5368640" y="1353541"/>
            <a:chExt cx="1436356" cy="1394398"/>
          </a:xfrm>
        </p:grpSpPr>
        <p:grpSp>
          <p:nvGrpSpPr>
            <p:cNvPr id="69" name="Graphic 6">
              <a:extLst>
                <a:ext uri="{FF2B5EF4-FFF2-40B4-BE49-F238E27FC236}">
                  <a16:creationId xmlns:a16="http://schemas.microsoft.com/office/drawing/2014/main" id="{953815AB-2FF8-A928-C3A7-2BA5910C578B}"/>
                </a:ext>
              </a:extLst>
            </p:cNvPr>
            <p:cNvGrpSpPr>
              <a:grpSpLocks noGrp="1" noUngrp="1" noRot="1" noMove="1" noResize="1"/>
            </p:cNvGrpSpPr>
            <p:nvPr/>
          </p:nvGrpSpPr>
          <p:grpSpPr>
            <a:xfrm>
              <a:off x="5789085" y="1353541"/>
              <a:ext cx="595716" cy="695507"/>
              <a:chOff x="5789085" y="1353541"/>
              <a:chExt cx="595716" cy="695507"/>
            </a:xfrm>
          </p:grpSpPr>
          <p:sp>
            <p:nvSpPr>
              <p:cNvPr id="77" name="Freeform: Shape 76">
                <a:extLst>
                  <a:ext uri="{FF2B5EF4-FFF2-40B4-BE49-F238E27FC236}">
                    <a16:creationId xmlns:a16="http://schemas.microsoft.com/office/drawing/2014/main" id="{03D0EF2F-DF8A-8C60-85C9-EBB83DB17028}"/>
                  </a:ext>
                </a:extLst>
              </p:cNvPr>
              <p:cNvSpPr>
                <a:spLocks noGrp="1" noRot="1" noMove="1" noResize="1" noEditPoints="1" noAdjustHandles="1" noChangeArrowheads="1" noChangeShapeType="1"/>
              </p:cNvSpPr>
              <p:nvPr/>
            </p:nvSpPr>
            <p:spPr>
              <a:xfrm>
                <a:off x="5804801" y="1745940"/>
                <a:ext cx="564285" cy="287392"/>
              </a:xfrm>
              <a:custGeom>
                <a:avLst/>
                <a:gdLst>
                  <a:gd name="connsiteX0" fmla="*/ 564285 w 564285"/>
                  <a:gd name="connsiteY0" fmla="*/ 287393 h 287392"/>
                  <a:gd name="connsiteX1" fmla="*/ 564285 w 564285"/>
                  <a:gd name="connsiteY1" fmla="*/ 100496 h 287392"/>
                  <a:gd name="connsiteX2" fmla="*/ 463789 w 564285"/>
                  <a:gd name="connsiteY2" fmla="*/ 0 h 287392"/>
                  <a:gd name="connsiteX3" fmla="*/ 100496 w 564285"/>
                  <a:gd name="connsiteY3" fmla="*/ 0 h 287392"/>
                  <a:gd name="connsiteX4" fmla="*/ 0 w 564285"/>
                  <a:gd name="connsiteY4" fmla="*/ 100496 h 287392"/>
                  <a:gd name="connsiteX5" fmla="*/ 0 w 564285"/>
                  <a:gd name="connsiteY5" fmla="*/ 287393 h 287392"/>
                  <a:gd name="connsiteX6" fmla="*/ 564215 w 564285"/>
                  <a:gd name="connsiteY6" fmla="*/ 287393 h 28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285" h="287392">
                    <a:moveTo>
                      <a:pt x="564285" y="287393"/>
                    </a:moveTo>
                    <a:lnTo>
                      <a:pt x="564285" y="100496"/>
                    </a:lnTo>
                    <a:cubicBezTo>
                      <a:pt x="564285" y="45033"/>
                      <a:pt x="519323" y="0"/>
                      <a:pt x="463789" y="0"/>
                    </a:cubicBezTo>
                    <a:lnTo>
                      <a:pt x="100496" y="0"/>
                    </a:lnTo>
                    <a:cubicBezTo>
                      <a:pt x="45033" y="0"/>
                      <a:pt x="0" y="44962"/>
                      <a:pt x="0" y="100496"/>
                    </a:cubicBezTo>
                    <a:lnTo>
                      <a:pt x="0" y="287393"/>
                    </a:lnTo>
                    <a:lnTo>
                      <a:pt x="564215" y="287393"/>
                    </a:lnTo>
                    <a:close/>
                  </a:path>
                </a:pathLst>
              </a:custGeom>
              <a:solidFill>
                <a:srgbClr val="5AC0FF"/>
              </a:solidFill>
              <a:ln w="0" cap="flat">
                <a:noFill/>
                <a:prstDash val="solid"/>
                <a:miter/>
              </a:ln>
            </p:spPr>
            <p:txBody>
              <a:bodyPr rtlCol="0" anchor="ctr"/>
              <a:lstStyle/>
              <a:p>
                <a:endParaRPr lang="en-US">
                  <a:latin typeface="Inter" panose="020B0502030000000004" pitchFamily="34" charset="0"/>
                </a:endParaRPr>
              </a:p>
            </p:txBody>
          </p:sp>
          <p:grpSp>
            <p:nvGrpSpPr>
              <p:cNvPr id="78" name="Graphic 6">
                <a:extLst>
                  <a:ext uri="{FF2B5EF4-FFF2-40B4-BE49-F238E27FC236}">
                    <a16:creationId xmlns:a16="http://schemas.microsoft.com/office/drawing/2014/main" id="{F7558944-92C1-8CA6-FFEF-CA91E564C001}"/>
                  </a:ext>
                </a:extLst>
              </p:cNvPr>
              <p:cNvGrpSpPr>
                <a:grpSpLocks noGrp="1" noUngrp="1" noRot="1" noMove="1" noResize="1"/>
              </p:cNvGrpSpPr>
              <p:nvPr/>
            </p:nvGrpSpPr>
            <p:grpSpPr>
              <a:xfrm>
                <a:off x="5939477" y="1353541"/>
                <a:ext cx="292749" cy="292819"/>
                <a:chOff x="5939477" y="1353541"/>
                <a:chExt cx="292749" cy="292819"/>
              </a:xfrm>
            </p:grpSpPr>
            <p:sp>
              <p:nvSpPr>
                <p:cNvPr id="80" name="Freeform: Shape 79">
                  <a:extLst>
                    <a:ext uri="{FF2B5EF4-FFF2-40B4-BE49-F238E27FC236}">
                      <a16:creationId xmlns:a16="http://schemas.microsoft.com/office/drawing/2014/main" id="{D3C65B80-063C-76C3-38E5-16EEC882A0B3}"/>
                    </a:ext>
                  </a:extLst>
                </p:cNvPr>
                <p:cNvSpPr>
                  <a:spLocks noGrp="1" noRot="1" noMove="1" noResize="1" noEditPoints="1" noAdjustHandles="1" noChangeArrowheads="1" noChangeShapeType="1"/>
                </p:cNvSpPr>
                <p:nvPr/>
              </p:nvSpPr>
              <p:spPr>
                <a:xfrm>
                  <a:off x="5955193" y="1369327"/>
                  <a:ext cx="261317" cy="261317"/>
                </a:xfrm>
                <a:custGeom>
                  <a:avLst/>
                  <a:gdLst>
                    <a:gd name="connsiteX0" fmla="*/ 130659 w 261317"/>
                    <a:gd name="connsiteY0" fmla="*/ 261318 h 261317"/>
                    <a:gd name="connsiteX1" fmla="*/ 261317 w 261317"/>
                    <a:gd name="connsiteY1" fmla="*/ 130659 h 261317"/>
                    <a:gd name="connsiteX2" fmla="*/ 130659 w 261317"/>
                    <a:gd name="connsiteY2" fmla="*/ 0 h 261317"/>
                    <a:gd name="connsiteX3" fmla="*/ 0 w 261317"/>
                    <a:gd name="connsiteY3" fmla="*/ 130659 h 261317"/>
                    <a:gd name="connsiteX4" fmla="*/ 130659 w 261317"/>
                    <a:gd name="connsiteY4" fmla="*/ 261318 h 261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317" h="261317">
                      <a:moveTo>
                        <a:pt x="130659" y="261318"/>
                      </a:moveTo>
                      <a:cubicBezTo>
                        <a:pt x="202683" y="261318"/>
                        <a:pt x="261317" y="202683"/>
                        <a:pt x="261317" y="130659"/>
                      </a:cubicBezTo>
                      <a:cubicBezTo>
                        <a:pt x="261317" y="58634"/>
                        <a:pt x="202683" y="0"/>
                        <a:pt x="130659" y="0"/>
                      </a:cubicBezTo>
                      <a:cubicBezTo>
                        <a:pt x="58634" y="0"/>
                        <a:pt x="0" y="58634"/>
                        <a:pt x="0" y="130659"/>
                      </a:cubicBezTo>
                      <a:cubicBezTo>
                        <a:pt x="0" y="202683"/>
                        <a:pt x="58634" y="261318"/>
                        <a:pt x="130659" y="261318"/>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ndParaRPr>
                </a:p>
              </p:txBody>
            </p:sp>
            <p:sp>
              <p:nvSpPr>
                <p:cNvPr id="81" name="Freeform: Shape 80">
                  <a:extLst>
                    <a:ext uri="{FF2B5EF4-FFF2-40B4-BE49-F238E27FC236}">
                      <a16:creationId xmlns:a16="http://schemas.microsoft.com/office/drawing/2014/main" id="{62A49D41-E025-FC95-D7DF-674C98293C9B}"/>
                    </a:ext>
                  </a:extLst>
                </p:cNvPr>
                <p:cNvSpPr>
                  <a:spLocks noGrp="1" noRot="1" noMove="1" noResize="1" noEditPoints="1" noAdjustHandles="1" noChangeArrowheads="1" noChangeShapeType="1"/>
                </p:cNvSpPr>
                <p:nvPr/>
              </p:nvSpPr>
              <p:spPr>
                <a:xfrm>
                  <a:off x="5939477" y="1353541"/>
                  <a:ext cx="292749" cy="292819"/>
                </a:xfrm>
                <a:custGeom>
                  <a:avLst/>
                  <a:gdLst>
                    <a:gd name="connsiteX0" fmla="*/ 146375 w 292749"/>
                    <a:gd name="connsiteY0" fmla="*/ 292819 h 292819"/>
                    <a:gd name="connsiteX1" fmla="*/ 0 w 292749"/>
                    <a:gd name="connsiteY1" fmla="*/ 146445 h 292819"/>
                    <a:gd name="connsiteX2" fmla="*/ 146375 w 292749"/>
                    <a:gd name="connsiteY2" fmla="*/ 0 h 292819"/>
                    <a:gd name="connsiteX3" fmla="*/ 292749 w 292749"/>
                    <a:gd name="connsiteY3" fmla="*/ 146445 h 292819"/>
                    <a:gd name="connsiteX4" fmla="*/ 146375 w 292749"/>
                    <a:gd name="connsiteY4" fmla="*/ 292819 h 292819"/>
                    <a:gd name="connsiteX5" fmla="*/ 146375 w 292749"/>
                    <a:gd name="connsiteY5" fmla="*/ 31502 h 292819"/>
                    <a:gd name="connsiteX6" fmla="*/ 31432 w 292749"/>
                    <a:gd name="connsiteY6" fmla="*/ 146445 h 292819"/>
                    <a:gd name="connsiteX7" fmla="*/ 146375 w 292749"/>
                    <a:gd name="connsiteY7" fmla="*/ 261388 h 292819"/>
                    <a:gd name="connsiteX8" fmla="*/ 261318 w 292749"/>
                    <a:gd name="connsiteY8" fmla="*/ 146445 h 292819"/>
                    <a:gd name="connsiteX9" fmla="*/ 146375 w 292749"/>
                    <a:gd name="connsiteY9" fmla="*/ 31502 h 29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49" h="292819">
                      <a:moveTo>
                        <a:pt x="146375" y="292819"/>
                      </a:moveTo>
                      <a:cubicBezTo>
                        <a:pt x="65682" y="292819"/>
                        <a:pt x="0" y="227138"/>
                        <a:pt x="0" y="146445"/>
                      </a:cubicBezTo>
                      <a:cubicBezTo>
                        <a:pt x="0" y="65752"/>
                        <a:pt x="65682" y="0"/>
                        <a:pt x="146375" y="0"/>
                      </a:cubicBezTo>
                      <a:cubicBezTo>
                        <a:pt x="227067" y="0"/>
                        <a:pt x="292749" y="65682"/>
                        <a:pt x="292749" y="146445"/>
                      </a:cubicBezTo>
                      <a:cubicBezTo>
                        <a:pt x="292749" y="227208"/>
                        <a:pt x="227067" y="292819"/>
                        <a:pt x="146375" y="292819"/>
                      </a:cubicBezTo>
                      <a:close/>
                      <a:moveTo>
                        <a:pt x="146375" y="31502"/>
                      </a:moveTo>
                      <a:cubicBezTo>
                        <a:pt x="83019" y="31502"/>
                        <a:pt x="31432" y="83089"/>
                        <a:pt x="31432" y="146445"/>
                      </a:cubicBezTo>
                      <a:cubicBezTo>
                        <a:pt x="31432" y="209801"/>
                        <a:pt x="82948" y="261388"/>
                        <a:pt x="146375" y="261388"/>
                      </a:cubicBezTo>
                      <a:cubicBezTo>
                        <a:pt x="209801" y="261388"/>
                        <a:pt x="261318" y="209801"/>
                        <a:pt x="261318" y="146445"/>
                      </a:cubicBezTo>
                      <a:cubicBezTo>
                        <a:pt x="261318" y="83089"/>
                        <a:pt x="209801" y="31502"/>
                        <a:pt x="146375" y="3150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sp>
            <p:nvSpPr>
              <p:cNvPr id="79" name="Freeform: Shape 78">
                <a:extLst>
                  <a:ext uri="{FF2B5EF4-FFF2-40B4-BE49-F238E27FC236}">
                    <a16:creationId xmlns:a16="http://schemas.microsoft.com/office/drawing/2014/main" id="{975ABE94-14B9-1142-1339-74FD58E7F355}"/>
                  </a:ext>
                </a:extLst>
              </p:cNvPr>
              <p:cNvSpPr>
                <a:spLocks noGrp="1" noRot="1" noMove="1" noResize="1" noEditPoints="1" noAdjustHandles="1" noChangeArrowheads="1" noChangeShapeType="1"/>
              </p:cNvSpPr>
              <p:nvPr/>
            </p:nvSpPr>
            <p:spPr>
              <a:xfrm>
                <a:off x="5789085" y="1730153"/>
                <a:ext cx="595716" cy="318894"/>
              </a:xfrm>
              <a:custGeom>
                <a:avLst/>
                <a:gdLst>
                  <a:gd name="connsiteX0" fmla="*/ 595716 w 595716"/>
                  <a:gd name="connsiteY0" fmla="*/ 318895 h 318894"/>
                  <a:gd name="connsiteX1" fmla="*/ 564215 w 595716"/>
                  <a:gd name="connsiteY1" fmla="*/ 318895 h 318894"/>
                  <a:gd name="connsiteX2" fmla="*/ 564215 w 595716"/>
                  <a:gd name="connsiteY2" fmla="*/ 116212 h 318894"/>
                  <a:gd name="connsiteX3" fmla="*/ 479505 w 595716"/>
                  <a:gd name="connsiteY3" fmla="*/ 31502 h 318894"/>
                  <a:gd name="connsiteX4" fmla="*/ 116212 w 595716"/>
                  <a:gd name="connsiteY4" fmla="*/ 31502 h 318894"/>
                  <a:gd name="connsiteX5" fmla="*/ 31502 w 595716"/>
                  <a:gd name="connsiteY5" fmla="*/ 116212 h 318894"/>
                  <a:gd name="connsiteX6" fmla="*/ 31502 w 595716"/>
                  <a:gd name="connsiteY6" fmla="*/ 318895 h 318894"/>
                  <a:gd name="connsiteX7" fmla="*/ 0 w 595716"/>
                  <a:gd name="connsiteY7" fmla="*/ 318895 h 318894"/>
                  <a:gd name="connsiteX8" fmla="*/ 0 w 595716"/>
                  <a:gd name="connsiteY8" fmla="*/ 116212 h 318894"/>
                  <a:gd name="connsiteX9" fmla="*/ 116212 w 595716"/>
                  <a:gd name="connsiteY9" fmla="*/ 0 h 318894"/>
                  <a:gd name="connsiteX10" fmla="*/ 479505 w 595716"/>
                  <a:gd name="connsiteY10" fmla="*/ 0 h 318894"/>
                  <a:gd name="connsiteX11" fmla="*/ 595716 w 595716"/>
                  <a:gd name="connsiteY11" fmla="*/ 116212 h 318894"/>
                  <a:gd name="connsiteX12" fmla="*/ 595716 w 595716"/>
                  <a:gd name="connsiteY12" fmla="*/ 318895 h 31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716" h="318894">
                    <a:moveTo>
                      <a:pt x="595716" y="318895"/>
                    </a:moveTo>
                    <a:lnTo>
                      <a:pt x="564215" y="318895"/>
                    </a:lnTo>
                    <a:lnTo>
                      <a:pt x="564215" y="116212"/>
                    </a:lnTo>
                    <a:cubicBezTo>
                      <a:pt x="564215" y="69487"/>
                      <a:pt x="526229" y="31502"/>
                      <a:pt x="479505" y="31502"/>
                    </a:cubicBezTo>
                    <a:lnTo>
                      <a:pt x="116212" y="31502"/>
                    </a:lnTo>
                    <a:cubicBezTo>
                      <a:pt x="69487" y="31502"/>
                      <a:pt x="31502" y="69487"/>
                      <a:pt x="31502" y="116212"/>
                    </a:cubicBezTo>
                    <a:lnTo>
                      <a:pt x="31502" y="318895"/>
                    </a:lnTo>
                    <a:lnTo>
                      <a:pt x="0" y="318895"/>
                    </a:lnTo>
                    <a:lnTo>
                      <a:pt x="0" y="116212"/>
                    </a:lnTo>
                    <a:cubicBezTo>
                      <a:pt x="0" y="52151"/>
                      <a:pt x="52150" y="0"/>
                      <a:pt x="116212" y="0"/>
                    </a:cubicBezTo>
                    <a:lnTo>
                      <a:pt x="479505" y="0"/>
                    </a:lnTo>
                    <a:cubicBezTo>
                      <a:pt x="543566" y="0"/>
                      <a:pt x="595716" y="52151"/>
                      <a:pt x="595716" y="116212"/>
                    </a:cubicBezTo>
                    <a:lnTo>
                      <a:pt x="595716" y="318895"/>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grpSp>
          <p:nvGrpSpPr>
            <p:cNvPr id="70" name="Graphic 6">
              <a:extLst>
                <a:ext uri="{FF2B5EF4-FFF2-40B4-BE49-F238E27FC236}">
                  <a16:creationId xmlns:a16="http://schemas.microsoft.com/office/drawing/2014/main" id="{EDF34AC8-6667-FEEA-2DC8-B9370C3970CB}"/>
                </a:ext>
              </a:extLst>
            </p:cNvPr>
            <p:cNvGrpSpPr>
              <a:grpSpLocks noGrp="1" noUngrp="1" noRot="1" noMove="1" noResize="1"/>
            </p:cNvGrpSpPr>
            <p:nvPr/>
          </p:nvGrpSpPr>
          <p:grpSpPr>
            <a:xfrm>
              <a:off x="5368640" y="2026708"/>
              <a:ext cx="1436356" cy="511006"/>
              <a:chOff x="5368640" y="2026708"/>
              <a:chExt cx="1436356" cy="511006"/>
            </a:xfrm>
            <a:solidFill>
              <a:srgbClr val="121212"/>
            </a:solidFill>
          </p:grpSpPr>
          <p:sp>
            <p:nvSpPr>
              <p:cNvPr id="75" name="Freeform: Shape 74">
                <a:extLst>
                  <a:ext uri="{FF2B5EF4-FFF2-40B4-BE49-F238E27FC236}">
                    <a16:creationId xmlns:a16="http://schemas.microsoft.com/office/drawing/2014/main" id="{FF95E44D-27B6-1871-4149-B53F5F9BA734}"/>
                  </a:ext>
                </a:extLst>
              </p:cNvPr>
              <p:cNvSpPr>
                <a:spLocks noGrp="1" noRot="1" noMove="1" noResize="1" noEditPoints="1" noAdjustHandles="1" noChangeArrowheads="1" noChangeShapeType="1"/>
              </p:cNvSpPr>
              <p:nvPr/>
            </p:nvSpPr>
            <p:spPr>
              <a:xfrm>
                <a:off x="6286420" y="2026708"/>
                <a:ext cx="518576" cy="510865"/>
              </a:xfrm>
              <a:custGeom>
                <a:avLst/>
                <a:gdLst>
                  <a:gd name="connsiteX0" fmla="*/ 397755 w 518576"/>
                  <a:gd name="connsiteY0" fmla="*/ 510866 h 510865"/>
                  <a:gd name="connsiteX1" fmla="*/ 379573 w 518576"/>
                  <a:gd name="connsiteY1" fmla="*/ 504805 h 510865"/>
                  <a:gd name="connsiteX2" fmla="*/ 251803 w 518576"/>
                  <a:gd name="connsiteY2" fmla="*/ 411498 h 510865"/>
                  <a:gd name="connsiteX3" fmla="*/ 124105 w 518576"/>
                  <a:gd name="connsiteY3" fmla="*/ 504805 h 510865"/>
                  <a:gd name="connsiteX4" fmla="*/ 102117 w 518576"/>
                  <a:gd name="connsiteY4" fmla="*/ 501352 h 510865"/>
                  <a:gd name="connsiteX5" fmla="*/ 105570 w 518576"/>
                  <a:gd name="connsiteY5" fmla="*/ 479364 h 510865"/>
                  <a:gd name="connsiteX6" fmla="*/ 242571 w 518576"/>
                  <a:gd name="connsiteY6" fmla="*/ 379291 h 510865"/>
                  <a:gd name="connsiteX7" fmla="*/ 261106 w 518576"/>
                  <a:gd name="connsiteY7" fmla="*/ 379291 h 510865"/>
                  <a:gd name="connsiteX8" fmla="*/ 398108 w 518576"/>
                  <a:gd name="connsiteY8" fmla="*/ 479364 h 510865"/>
                  <a:gd name="connsiteX9" fmla="*/ 344195 w 518576"/>
                  <a:gd name="connsiteY9" fmla="*/ 318895 h 510865"/>
                  <a:gd name="connsiteX10" fmla="*/ 349903 w 518576"/>
                  <a:gd name="connsiteY10" fmla="*/ 301206 h 510865"/>
                  <a:gd name="connsiteX11" fmla="*/ 487398 w 518576"/>
                  <a:gd name="connsiteY11" fmla="*/ 201838 h 510865"/>
                  <a:gd name="connsiteX12" fmla="*/ 318119 w 518576"/>
                  <a:gd name="connsiteY12" fmla="*/ 203458 h 510865"/>
                  <a:gd name="connsiteX13" fmla="*/ 318119 w 518576"/>
                  <a:gd name="connsiteY13" fmla="*/ 203458 h 510865"/>
                  <a:gd name="connsiteX14" fmla="*/ 303109 w 518576"/>
                  <a:gd name="connsiteY14" fmla="*/ 192535 h 510865"/>
                  <a:gd name="connsiteX15" fmla="*/ 251099 w 518576"/>
                  <a:gd name="connsiteY15" fmla="*/ 31079 h 510865"/>
                  <a:gd name="connsiteX16" fmla="*/ 200358 w 518576"/>
                  <a:gd name="connsiteY16" fmla="*/ 192535 h 510865"/>
                  <a:gd name="connsiteX17" fmla="*/ 185347 w 518576"/>
                  <a:gd name="connsiteY17" fmla="*/ 203458 h 510865"/>
                  <a:gd name="connsiteX18" fmla="*/ 185347 w 518576"/>
                  <a:gd name="connsiteY18" fmla="*/ 203458 h 510865"/>
                  <a:gd name="connsiteX19" fmla="*/ 15716 w 518576"/>
                  <a:gd name="connsiteY19" fmla="*/ 203036 h 510865"/>
                  <a:gd name="connsiteX20" fmla="*/ 0 w 518576"/>
                  <a:gd name="connsiteY20" fmla="*/ 187249 h 510865"/>
                  <a:gd name="connsiteX21" fmla="*/ 15716 w 518576"/>
                  <a:gd name="connsiteY21" fmla="*/ 171534 h 510865"/>
                  <a:gd name="connsiteX22" fmla="*/ 15716 w 518576"/>
                  <a:gd name="connsiteY22" fmla="*/ 171534 h 510865"/>
                  <a:gd name="connsiteX23" fmla="*/ 173859 w 518576"/>
                  <a:gd name="connsiteY23" fmla="*/ 171886 h 510865"/>
                  <a:gd name="connsiteX24" fmla="*/ 222416 w 518576"/>
                  <a:gd name="connsiteY24" fmla="*/ 21354 h 510865"/>
                  <a:gd name="connsiteX25" fmla="*/ 251733 w 518576"/>
                  <a:gd name="connsiteY25" fmla="*/ 0 h 510865"/>
                  <a:gd name="connsiteX26" fmla="*/ 251733 w 518576"/>
                  <a:gd name="connsiteY26" fmla="*/ 0 h 510865"/>
                  <a:gd name="connsiteX27" fmla="*/ 281050 w 518576"/>
                  <a:gd name="connsiteY27" fmla="*/ 21283 h 510865"/>
                  <a:gd name="connsiteX28" fmla="*/ 329536 w 518576"/>
                  <a:gd name="connsiteY28" fmla="*/ 171816 h 510865"/>
                  <a:gd name="connsiteX29" fmla="*/ 487680 w 518576"/>
                  <a:gd name="connsiteY29" fmla="*/ 171463 h 510865"/>
                  <a:gd name="connsiteX30" fmla="*/ 487680 w 518576"/>
                  <a:gd name="connsiteY30" fmla="*/ 171463 h 510865"/>
                  <a:gd name="connsiteX31" fmla="*/ 516997 w 518576"/>
                  <a:gd name="connsiteY31" fmla="*/ 192746 h 510865"/>
                  <a:gd name="connsiteX32" fmla="*/ 505792 w 518576"/>
                  <a:gd name="connsiteY32" fmla="*/ 227208 h 510865"/>
                  <a:gd name="connsiteX33" fmla="*/ 377599 w 518576"/>
                  <a:gd name="connsiteY33" fmla="*/ 319882 h 510865"/>
                  <a:gd name="connsiteX34" fmla="*/ 426861 w 518576"/>
                  <a:gd name="connsiteY34" fmla="*/ 470203 h 510865"/>
                  <a:gd name="connsiteX35" fmla="*/ 415726 w 518576"/>
                  <a:gd name="connsiteY35" fmla="*/ 504664 h 510865"/>
                  <a:gd name="connsiteX36" fmla="*/ 397614 w 518576"/>
                  <a:gd name="connsiteY36" fmla="*/ 510655 h 51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8576" h="510865">
                    <a:moveTo>
                      <a:pt x="397755" y="510866"/>
                    </a:moveTo>
                    <a:cubicBezTo>
                      <a:pt x="391412" y="510866"/>
                      <a:pt x="385140" y="508822"/>
                      <a:pt x="379573" y="504805"/>
                    </a:cubicBezTo>
                    <a:lnTo>
                      <a:pt x="251803" y="411498"/>
                    </a:lnTo>
                    <a:lnTo>
                      <a:pt x="124105" y="504805"/>
                    </a:lnTo>
                    <a:cubicBezTo>
                      <a:pt x="117057" y="509950"/>
                      <a:pt x="107261" y="508399"/>
                      <a:pt x="102117" y="501352"/>
                    </a:cubicBezTo>
                    <a:cubicBezTo>
                      <a:pt x="96972" y="494305"/>
                      <a:pt x="98523" y="484509"/>
                      <a:pt x="105570" y="479364"/>
                    </a:cubicBezTo>
                    <a:lnTo>
                      <a:pt x="242571" y="379291"/>
                    </a:lnTo>
                    <a:cubicBezTo>
                      <a:pt x="248139" y="375274"/>
                      <a:pt x="255609" y="375274"/>
                      <a:pt x="261106" y="379291"/>
                    </a:cubicBezTo>
                    <a:lnTo>
                      <a:pt x="398108" y="479364"/>
                    </a:lnTo>
                    <a:lnTo>
                      <a:pt x="344195" y="318895"/>
                    </a:lnTo>
                    <a:cubicBezTo>
                      <a:pt x="342081" y="312411"/>
                      <a:pt x="344406" y="305223"/>
                      <a:pt x="349903" y="301206"/>
                    </a:cubicBezTo>
                    <a:lnTo>
                      <a:pt x="487398" y="201838"/>
                    </a:lnTo>
                    <a:lnTo>
                      <a:pt x="318119" y="203458"/>
                    </a:lnTo>
                    <a:lnTo>
                      <a:pt x="318119" y="203458"/>
                    </a:lnTo>
                    <a:cubicBezTo>
                      <a:pt x="311284" y="203458"/>
                      <a:pt x="305223" y="199089"/>
                      <a:pt x="303109" y="192535"/>
                    </a:cubicBezTo>
                    <a:lnTo>
                      <a:pt x="251099" y="31079"/>
                    </a:lnTo>
                    <a:lnTo>
                      <a:pt x="200358" y="192535"/>
                    </a:lnTo>
                    <a:cubicBezTo>
                      <a:pt x="198243" y="199019"/>
                      <a:pt x="192182" y="203458"/>
                      <a:pt x="185347" y="203458"/>
                    </a:cubicBezTo>
                    <a:lnTo>
                      <a:pt x="185347" y="203458"/>
                    </a:lnTo>
                    <a:lnTo>
                      <a:pt x="15716" y="203036"/>
                    </a:lnTo>
                    <a:cubicBezTo>
                      <a:pt x="7047" y="203036"/>
                      <a:pt x="0" y="195918"/>
                      <a:pt x="0" y="187249"/>
                    </a:cubicBezTo>
                    <a:cubicBezTo>
                      <a:pt x="0" y="178581"/>
                      <a:pt x="7047" y="171534"/>
                      <a:pt x="15716" y="171534"/>
                    </a:cubicBezTo>
                    <a:lnTo>
                      <a:pt x="15716" y="171534"/>
                    </a:lnTo>
                    <a:lnTo>
                      <a:pt x="173859" y="171886"/>
                    </a:lnTo>
                    <a:lnTo>
                      <a:pt x="222416" y="21354"/>
                    </a:lnTo>
                    <a:cubicBezTo>
                      <a:pt x="226574" y="8386"/>
                      <a:pt x="238061" y="0"/>
                      <a:pt x="251733" y="0"/>
                    </a:cubicBezTo>
                    <a:lnTo>
                      <a:pt x="251733" y="0"/>
                    </a:lnTo>
                    <a:cubicBezTo>
                      <a:pt x="265334" y="0"/>
                      <a:pt x="276822" y="8386"/>
                      <a:pt x="281050" y="21283"/>
                    </a:cubicBezTo>
                    <a:lnTo>
                      <a:pt x="329536" y="171816"/>
                    </a:lnTo>
                    <a:lnTo>
                      <a:pt x="487680" y="171463"/>
                    </a:lnTo>
                    <a:lnTo>
                      <a:pt x="487680" y="171463"/>
                    </a:lnTo>
                    <a:cubicBezTo>
                      <a:pt x="501282" y="171463"/>
                      <a:pt x="512769" y="179779"/>
                      <a:pt x="516997" y="192746"/>
                    </a:cubicBezTo>
                    <a:cubicBezTo>
                      <a:pt x="521225" y="205714"/>
                      <a:pt x="516785" y="219174"/>
                      <a:pt x="505792" y="227208"/>
                    </a:cubicBezTo>
                    <a:lnTo>
                      <a:pt x="377599" y="319882"/>
                    </a:lnTo>
                    <a:lnTo>
                      <a:pt x="426861" y="470203"/>
                    </a:lnTo>
                    <a:cubicBezTo>
                      <a:pt x="431089" y="483170"/>
                      <a:pt x="426720" y="496630"/>
                      <a:pt x="415726" y="504664"/>
                    </a:cubicBezTo>
                    <a:cubicBezTo>
                      <a:pt x="410229" y="508681"/>
                      <a:pt x="403886" y="510655"/>
                      <a:pt x="397614" y="51065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76" name="Freeform: Shape 75">
                <a:extLst>
                  <a:ext uri="{FF2B5EF4-FFF2-40B4-BE49-F238E27FC236}">
                    <a16:creationId xmlns:a16="http://schemas.microsoft.com/office/drawing/2014/main" id="{5AFFEABC-7E6F-5B12-FD37-A02C8B722EC3}"/>
                  </a:ext>
                </a:extLst>
              </p:cNvPr>
              <p:cNvSpPr>
                <a:spLocks noGrp="1" noRot="1" noMove="1" noResize="1" noEditPoints="1" noAdjustHandles="1" noChangeArrowheads="1" noChangeShapeType="1"/>
              </p:cNvSpPr>
              <p:nvPr/>
            </p:nvSpPr>
            <p:spPr>
              <a:xfrm>
                <a:off x="5368640" y="2026849"/>
                <a:ext cx="518686" cy="510865"/>
              </a:xfrm>
              <a:custGeom>
                <a:avLst/>
                <a:gdLst>
                  <a:gd name="connsiteX0" fmla="*/ 121002 w 518686"/>
                  <a:gd name="connsiteY0" fmla="*/ 510725 h 510865"/>
                  <a:gd name="connsiteX1" fmla="*/ 102890 w 518686"/>
                  <a:gd name="connsiteY1" fmla="*/ 504735 h 510865"/>
                  <a:gd name="connsiteX2" fmla="*/ 91755 w 518686"/>
                  <a:gd name="connsiteY2" fmla="*/ 470273 h 510865"/>
                  <a:gd name="connsiteX3" fmla="*/ 141016 w 518686"/>
                  <a:gd name="connsiteY3" fmla="*/ 319952 h 510865"/>
                  <a:gd name="connsiteX4" fmla="*/ 12824 w 518686"/>
                  <a:gd name="connsiteY4" fmla="*/ 227279 h 510865"/>
                  <a:gd name="connsiteX5" fmla="*/ 1548 w 518686"/>
                  <a:gd name="connsiteY5" fmla="*/ 192817 h 510865"/>
                  <a:gd name="connsiteX6" fmla="*/ 30865 w 518686"/>
                  <a:gd name="connsiteY6" fmla="*/ 171534 h 510865"/>
                  <a:gd name="connsiteX7" fmla="*/ 30865 w 518686"/>
                  <a:gd name="connsiteY7" fmla="*/ 171534 h 510865"/>
                  <a:gd name="connsiteX8" fmla="*/ 189080 w 518686"/>
                  <a:gd name="connsiteY8" fmla="*/ 171886 h 510865"/>
                  <a:gd name="connsiteX9" fmla="*/ 237636 w 518686"/>
                  <a:gd name="connsiteY9" fmla="*/ 21354 h 510865"/>
                  <a:gd name="connsiteX10" fmla="*/ 266953 w 518686"/>
                  <a:gd name="connsiteY10" fmla="*/ 0 h 510865"/>
                  <a:gd name="connsiteX11" fmla="*/ 296271 w 518686"/>
                  <a:gd name="connsiteY11" fmla="*/ 21354 h 510865"/>
                  <a:gd name="connsiteX12" fmla="*/ 344827 w 518686"/>
                  <a:gd name="connsiteY12" fmla="*/ 171886 h 510865"/>
                  <a:gd name="connsiteX13" fmla="*/ 502971 w 518686"/>
                  <a:gd name="connsiteY13" fmla="*/ 171534 h 510865"/>
                  <a:gd name="connsiteX14" fmla="*/ 502971 w 518686"/>
                  <a:gd name="connsiteY14" fmla="*/ 171534 h 510865"/>
                  <a:gd name="connsiteX15" fmla="*/ 518687 w 518686"/>
                  <a:gd name="connsiteY15" fmla="*/ 187249 h 510865"/>
                  <a:gd name="connsiteX16" fmla="*/ 502971 w 518686"/>
                  <a:gd name="connsiteY16" fmla="*/ 203036 h 510865"/>
                  <a:gd name="connsiteX17" fmla="*/ 333340 w 518686"/>
                  <a:gd name="connsiteY17" fmla="*/ 203458 h 510865"/>
                  <a:gd name="connsiteX18" fmla="*/ 333340 w 518686"/>
                  <a:gd name="connsiteY18" fmla="*/ 203458 h 510865"/>
                  <a:gd name="connsiteX19" fmla="*/ 318329 w 518686"/>
                  <a:gd name="connsiteY19" fmla="*/ 192535 h 510865"/>
                  <a:gd name="connsiteX20" fmla="*/ 266249 w 518686"/>
                  <a:gd name="connsiteY20" fmla="*/ 31079 h 510865"/>
                  <a:gd name="connsiteX21" fmla="*/ 215507 w 518686"/>
                  <a:gd name="connsiteY21" fmla="*/ 192535 h 510865"/>
                  <a:gd name="connsiteX22" fmla="*/ 200496 w 518686"/>
                  <a:gd name="connsiteY22" fmla="*/ 203458 h 510865"/>
                  <a:gd name="connsiteX23" fmla="*/ 200496 w 518686"/>
                  <a:gd name="connsiteY23" fmla="*/ 203458 h 510865"/>
                  <a:gd name="connsiteX24" fmla="*/ 30865 w 518686"/>
                  <a:gd name="connsiteY24" fmla="*/ 203036 h 510865"/>
                  <a:gd name="connsiteX25" fmla="*/ 168783 w 518686"/>
                  <a:gd name="connsiteY25" fmla="*/ 301206 h 510865"/>
                  <a:gd name="connsiteX26" fmla="*/ 174491 w 518686"/>
                  <a:gd name="connsiteY26" fmla="*/ 318895 h 510865"/>
                  <a:gd name="connsiteX27" fmla="*/ 121706 w 518686"/>
                  <a:gd name="connsiteY27" fmla="*/ 480139 h 510865"/>
                  <a:gd name="connsiteX28" fmla="*/ 257651 w 518686"/>
                  <a:gd name="connsiteY28" fmla="*/ 379291 h 510865"/>
                  <a:gd name="connsiteX29" fmla="*/ 276185 w 518686"/>
                  <a:gd name="connsiteY29" fmla="*/ 379291 h 510865"/>
                  <a:gd name="connsiteX30" fmla="*/ 413187 w 518686"/>
                  <a:gd name="connsiteY30" fmla="*/ 479364 h 510865"/>
                  <a:gd name="connsiteX31" fmla="*/ 416640 w 518686"/>
                  <a:gd name="connsiteY31" fmla="*/ 501352 h 510865"/>
                  <a:gd name="connsiteX32" fmla="*/ 394652 w 518686"/>
                  <a:gd name="connsiteY32" fmla="*/ 504805 h 510865"/>
                  <a:gd name="connsiteX33" fmla="*/ 266883 w 518686"/>
                  <a:gd name="connsiteY33" fmla="*/ 411498 h 510865"/>
                  <a:gd name="connsiteX34" fmla="*/ 139184 w 518686"/>
                  <a:gd name="connsiteY34" fmla="*/ 504805 h 510865"/>
                  <a:gd name="connsiteX35" fmla="*/ 121002 w 518686"/>
                  <a:gd name="connsiteY35" fmla="*/ 510866 h 51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8686" h="510865">
                    <a:moveTo>
                      <a:pt x="121002" y="510725"/>
                    </a:moveTo>
                    <a:cubicBezTo>
                      <a:pt x="114730" y="510725"/>
                      <a:pt x="108387" y="508681"/>
                      <a:pt x="102890" y="504735"/>
                    </a:cubicBezTo>
                    <a:cubicBezTo>
                      <a:pt x="91896" y="496701"/>
                      <a:pt x="87527" y="483170"/>
                      <a:pt x="91755" y="470273"/>
                    </a:cubicBezTo>
                    <a:lnTo>
                      <a:pt x="141016" y="319952"/>
                    </a:lnTo>
                    <a:lnTo>
                      <a:pt x="12824" y="227279"/>
                    </a:lnTo>
                    <a:cubicBezTo>
                      <a:pt x="1760" y="219315"/>
                      <a:pt x="-2610" y="205784"/>
                      <a:pt x="1548" y="192817"/>
                    </a:cubicBezTo>
                    <a:cubicBezTo>
                      <a:pt x="5777" y="179850"/>
                      <a:pt x="17264" y="171534"/>
                      <a:pt x="30865" y="171534"/>
                    </a:cubicBezTo>
                    <a:lnTo>
                      <a:pt x="30865" y="171534"/>
                    </a:lnTo>
                    <a:lnTo>
                      <a:pt x="189080" y="171886"/>
                    </a:lnTo>
                    <a:lnTo>
                      <a:pt x="237636" y="21354"/>
                    </a:lnTo>
                    <a:cubicBezTo>
                      <a:pt x="241794" y="8386"/>
                      <a:pt x="253281" y="0"/>
                      <a:pt x="266953" y="0"/>
                    </a:cubicBezTo>
                    <a:cubicBezTo>
                      <a:pt x="280625" y="0"/>
                      <a:pt x="292112" y="8386"/>
                      <a:pt x="296271" y="21354"/>
                    </a:cubicBezTo>
                    <a:lnTo>
                      <a:pt x="344827" y="171886"/>
                    </a:lnTo>
                    <a:lnTo>
                      <a:pt x="502971" y="171534"/>
                    </a:lnTo>
                    <a:lnTo>
                      <a:pt x="502971" y="171534"/>
                    </a:lnTo>
                    <a:cubicBezTo>
                      <a:pt x="511639" y="171534"/>
                      <a:pt x="518687" y="178581"/>
                      <a:pt x="518687" y="187249"/>
                    </a:cubicBezTo>
                    <a:cubicBezTo>
                      <a:pt x="518687" y="195918"/>
                      <a:pt x="511710" y="203036"/>
                      <a:pt x="502971" y="203036"/>
                    </a:cubicBezTo>
                    <a:lnTo>
                      <a:pt x="333340" y="203458"/>
                    </a:lnTo>
                    <a:lnTo>
                      <a:pt x="333340" y="203458"/>
                    </a:lnTo>
                    <a:cubicBezTo>
                      <a:pt x="326504" y="203458"/>
                      <a:pt x="320443" y="199089"/>
                      <a:pt x="318329" y="192535"/>
                    </a:cubicBezTo>
                    <a:lnTo>
                      <a:pt x="266249" y="31079"/>
                    </a:lnTo>
                    <a:lnTo>
                      <a:pt x="215507" y="192535"/>
                    </a:lnTo>
                    <a:cubicBezTo>
                      <a:pt x="213393" y="199019"/>
                      <a:pt x="207332" y="203458"/>
                      <a:pt x="200496" y="203458"/>
                    </a:cubicBezTo>
                    <a:lnTo>
                      <a:pt x="200496" y="203458"/>
                    </a:lnTo>
                    <a:lnTo>
                      <a:pt x="30865" y="203036"/>
                    </a:lnTo>
                    <a:lnTo>
                      <a:pt x="168783" y="301206"/>
                    </a:lnTo>
                    <a:cubicBezTo>
                      <a:pt x="174351" y="305223"/>
                      <a:pt x="176676" y="312341"/>
                      <a:pt x="174491" y="318895"/>
                    </a:cubicBezTo>
                    <a:lnTo>
                      <a:pt x="121706" y="480139"/>
                    </a:lnTo>
                    <a:lnTo>
                      <a:pt x="257651" y="379291"/>
                    </a:lnTo>
                    <a:cubicBezTo>
                      <a:pt x="263218" y="375274"/>
                      <a:pt x="270689" y="375274"/>
                      <a:pt x="276185" y="379291"/>
                    </a:cubicBezTo>
                    <a:lnTo>
                      <a:pt x="413187" y="479364"/>
                    </a:lnTo>
                    <a:cubicBezTo>
                      <a:pt x="420234" y="484509"/>
                      <a:pt x="421714" y="494375"/>
                      <a:pt x="416640" y="501352"/>
                    </a:cubicBezTo>
                    <a:cubicBezTo>
                      <a:pt x="411495" y="508399"/>
                      <a:pt x="401629" y="509879"/>
                      <a:pt x="394652" y="504805"/>
                    </a:cubicBezTo>
                    <a:lnTo>
                      <a:pt x="266883" y="411498"/>
                    </a:lnTo>
                    <a:lnTo>
                      <a:pt x="139184" y="504805"/>
                    </a:lnTo>
                    <a:cubicBezTo>
                      <a:pt x="133687" y="508822"/>
                      <a:pt x="127344" y="510796"/>
                      <a:pt x="121002" y="51086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sp>
          <p:nvSpPr>
            <p:cNvPr id="71" name="Freeform: Shape 70">
              <a:extLst>
                <a:ext uri="{FF2B5EF4-FFF2-40B4-BE49-F238E27FC236}">
                  <a16:creationId xmlns:a16="http://schemas.microsoft.com/office/drawing/2014/main" id="{C3B8A2ED-5051-5AF7-A6B0-A4E15EDB1ED1}"/>
                </a:ext>
              </a:extLst>
            </p:cNvPr>
            <p:cNvSpPr>
              <a:spLocks noGrp="1" noRot="1" noMove="1" noResize="1" noEditPoints="1" noAdjustHandles="1" noChangeArrowheads="1" noChangeShapeType="1"/>
            </p:cNvSpPr>
            <p:nvPr/>
          </p:nvSpPr>
          <p:spPr>
            <a:xfrm>
              <a:off x="5803416" y="2130869"/>
              <a:ext cx="645352" cy="617070"/>
            </a:xfrm>
            <a:custGeom>
              <a:avLst/>
              <a:gdLst>
                <a:gd name="connsiteX0" fmla="*/ 643544 w 645352"/>
                <a:gd name="connsiteY0" fmla="*/ 233128 h 617070"/>
                <a:gd name="connsiteX1" fmla="*/ 611056 w 645352"/>
                <a:gd name="connsiteY1" fmla="*/ 209519 h 617070"/>
                <a:gd name="connsiteX2" fmla="*/ 610985 w 645352"/>
                <a:gd name="connsiteY2" fmla="*/ 209519 h 617070"/>
                <a:gd name="connsiteX3" fmla="*/ 415138 w 645352"/>
                <a:gd name="connsiteY3" fmla="*/ 210013 h 617070"/>
                <a:gd name="connsiteX4" fmla="*/ 355094 w 645352"/>
                <a:gd name="connsiteY4" fmla="*/ 23679 h 617070"/>
                <a:gd name="connsiteX5" fmla="*/ 322606 w 645352"/>
                <a:gd name="connsiteY5" fmla="*/ 0 h 617070"/>
                <a:gd name="connsiteX6" fmla="*/ 290117 w 645352"/>
                <a:gd name="connsiteY6" fmla="*/ 23679 h 617070"/>
                <a:gd name="connsiteX7" fmla="*/ 230073 w 645352"/>
                <a:gd name="connsiteY7" fmla="*/ 210013 h 617070"/>
                <a:gd name="connsiteX8" fmla="*/ 34226 w 645352"/>
                <a:gd name="connsiteY8" fmla="*/ 209519 h 617070"/>
                <a:gd name="connsiteX9" fmla="*/ 34156 w 645352"/>
                <a:gd name="connsiteY9" fmla="*/ 209519 h 617070"/>
                <a:gd name="connsiteX10" fmla="*/ 1738 w 645352"/>
                <a:gd name="connsiteY10" fmla="*/ 233128 h 617070"/>
                <a:gd name="connsiteX11" fmla="*/ 14212 w 645352"/>
                <a:gd name="connsiteY11" fmla="*/ 271325 h 617070"/>
                <a:gd name="connsiteX12" fmla="*/ 172919 w 645352"/>
                <a:gd name="connsiteY12" fmla="*/ 386057 h 617070"/>
                <a:gd name="connsiteX13" fmla="*/ 111959 w 645352"/>
                <a:gd name="connsiteY13" fmla="*/ 572178 h 617070"/>
                <a:gd name="connsiteX14" fmla="*/ 124362 w 645352"/>
                <a:gd name="connsiteY14" fmla="*/ 610375 h 617070"/>
                <a:gd name="connsiteX15" fmla="*/ 164533 w 645352"/>
                <a:gd name="connsiteY15" fmla="*/ 610375 h 617070"/>
                <a:gd name="connsiteX16" fmla="*/ 322676 w 645352"/>
                <a:gd name="connsiteY16" fmla="*/ 494868 h 617070"/>
                <a:gd name="connsiteX17" fmla="*/ 480820 w 645352"/>
                <a:gd name="connsiteY17" fmla="*/ 610375 h 617070"/>
                <a:gd name="connsiteX18" fmla="*/ 500976 w 645352"/>
                <a:gd name="connsiteY18" fmla="*/ 617070 h 617070"/>
                <a:gd name="connsiteX19" fmla="*/ 521060 w 645352"/>
                <a:gd name="connsiteY19" fmla="*/ 610446 h 617070"/>
                <a:gd name="connsiteX20" fmla="*/ 533393 w 645352"/>
                <a:gd name="connsiteY20" fmla="*/ 572249 h 617070"/>
                <a:gd name="connsiteX21" fmla="*/ 472434 w 645352"/>
                <a:gd name="connsiteY21" fmla="*/ 386127 h 617070"/>
                <a:gd name="connsiteX22" fmla="*/ 631141 w 645352"/>
                <a:gd name="connsiteY22" fmla="*/ 271395 h 617070"/>
                <a:gd name="connsiteX23" fmla="*/ 643615 w 645352"/>
                <a:gd name="connsiteY23" fmla="*/ 233198 h 61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5352" h="617070">
                  <a:moveTo>
                    <a:pt x="643544" y="233128"/>
                  </a:moveTo>
                  <a:cubicBezTo>
                    <a:pt x="638893" y="218751"/>
                    <a:pt x="626137" y="209519"/>
                    <a:pt x="611056" y="209519"/>
                  </a:cubicBezTo>
                  <a:lnTo>
                    <a:pt x="610985" y="209519"/>
                  </a:lnTo>
                  <a:lnTo>
                    <a:pt x="415138" y="210013"/>
                  </a:lnTo>
                  <a:lnTo>
                    <a:pt x="355094" y="23679"/>
                  </a:lnTo>
                  <a:cubicBezTo>
                    <a:pt x="350443" y="9303"/>
                    <a:pt x="337687" y="0"/>
                    <a:pt x="322606" y="0"/>
                  </a:cubicBezTo>
                  <a:cubicBezTo>
                    <a:pt x="307524" y="0"/>
                    <a:pt x="294769" y="9303"/>
                    <a:pt x="290117" y="23679"/>
                  </a:cubicBezTo>
                  <a:lnTo>
                    <a:pt x="230073" y="210013"/>
                  </a:lnTo>
                  <a:lnTo>
                    <a:pt x="34226" y="209519"/>
                  </a:lnTo>
                  <a:lnTo>
                    <a:pt x="34156" y="209519"/>
                  </a:lnTo>
                  <a:cubicBezTo>
                    <a:pt x="19074" y="209519"/>
                    <a:pt x="6389" y="218751"/>
                    <a:pt x="1738" y="233128"/>
                  </a:cubicBezTo>
                  <a:cubicBezTo>
                    <a:pt x="-2914" y="247505"/>
                    <a:pt x="1949" y="262516"/>
                    <a:pt x="14212" y="271325"/>
                  </a:cubicBezTo>
                  <a:lnTo>
                    <a:pt x="172919" y="386057"/>
                  </a:lnTo>
                  <a:lnTo>
                    <a:pt x="111959" y="572178"/>
                  </a:lnTo>
                  <a:cubicBezTo>
                    <a:pt x="107237" y="586555"/>
                    <a:pt x="112100" y="601566"/>
                    <a:pt x="124362" y="610375"/>
                  </a:cubicBezTo>
                  <a:cubicBezTo>
                    <a:pt x="136554" y="619325"/>
                    <a:pt x="152340" y="619185"/>
                    <a:pt x="164533" y="610375"/>
                  </a:cubicBezTo>
                  <a:lnTo>
                    <a:pt x="322676" y="494868"/>
                  </a:lnTo>
                  <a:lnTo>
                    <a:pt x="480820" y="610375"/>
                  </a:lnTo>
                  <a:cubicBezTo>
                    <a:pt x="486951" y="614815"/>
                    <a:pt x="493928" y="617070"/>
                    <a:pt x="500976" y="617070"/>
                  </a:cubicBezTo>
                  <a:cubicBezTo>
                    <a:pt x="508023" y="617070"/>
                    <a:pt x="514929" y="614886"/>
                    <a:pt x="521060" y="610446"/>
                  </a:cubicBezTo>
                  <a:cubicBezTo>
                    <a:pt x="533253" y="601566"/>
                    <a:pt x="538115" y="586555"/>
                    <a:pt x="533393" y="572249"/>
                  </a:cubicBezTo>
                  <a:lnTo>
                    <a:pt x="472434" y="386127"/>
                  </a:lnTo>
                  <a:lnTo>
                    <a:pt x="631141" y="271395"/>
                  </a:lnTo>
                  <a:cubicBezTo>
                    <a:pt x="643404" y="262586"/>
                    <a:pt x="648266" y="247575"/>
                    <a:pt x="643615" y="233198"/>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nvGrpSpPr>
            <p:cNvPr id="72" name="Graphic 6">
              <a:extLst>
                <a:ext uri="{FF2B5EF4-FFF2-40B4-BE49-F238E27FC236}">
                  <a16:creationId xmlns:a16="http://schemas.microsoft.com/office/drawing/2014/main" id="{92B5D716-E8AC-E33A-F363-415683BE96B4}"/>
                </a:ext>
              </a:extLst>
            </p:cNvPr>
            <p:cNvGrpSpPr>
              <a:grpSpLocks noGrp="1" noUngrp="1" noRot="1" noMove="1" noResize="1"/>
            </p:cNvGrpSpPr>
            <p:nvPr/>
          </p:nvGrpSpPr>
          <p:grpSpPr>
            <a:xfrm>
              <a:off x="5764232" y="2106696"/>
              <a:ext cx="645282" cy="617070"/>
              <a:chOff x="5764232" y="2106696"/>
              <a:chExt cx="645282" cy="617070"/>
            </a:xfrm>
          </p:grpSpPr>
          <p:sp>
            <p:nvSpPr>
              <p:cNvPr id="73" name="Freeform: Shape 72">
                <a:extLst>
                  <a:ext uri="{FF2B5EF4-FFF2-40B4-BE49-F238E27FC236}">
                    <a16:creationId xmlns:a16="http://schemas.microsoft.com/office/drawing/2014/main" id="{245A6DAC-2E92-5A8F-E8E9-7C80F6ADBB7C}"/>
                  </a:ext>
                </a:extLst>
              </p:cNvPr>
              <p:cNvSpPr>
                <a:spLocks noGrp="1" noRot="1" noMove="1" noResize="1" noEditPoints="1" noAdjustHandles="1" noChangeArrowheads="1" noChangeShapeType="1"/>
              </p:cNvSpPr>
              <p:nvPr/>
            </p:nvSpPr>
            <p:spPr>
              <a:xfrm>
                <a:off x="5780033" y="2122500"/>
                <a:ext cx="613641" cy="585496"/>
              </a:xfrm>
              <a:custGeom>
                <a:avLst/>
                <a:gdLst>
                  <a:gd name="connsiteX0" fmla="*/ 306876 w 613641"/>
                  <a:gd name="connsiteY0" fmla="*/ 459614 h 585496"/>
                  <a:gd name="connsiteX1" fmla="*/ 139430 w 613641"/>
                  <a:gd name="connsiteY1" fmla="*/ 581886 h 585496"/>
                  <a:gd name="connsiteX2" fmla="*/ 111099 w 613641"/>
                  <a:gd name="connsiteY2" fmla="*/ 561308 h 585496"/>
                  <a:gd name="connsiteX3" fmla="*/ 175653 w 613641"/>
                  <a:gd name="connsiteY3" fmla="*/ 364262 h 585496"/>
                  <a:gd name="connsiteX4" fmla="*/ 7643 w 613641"/>
                  <a:gd name="connsiteY4" fmla="*/ 242836 h 585496"/>
                  <a:gd name="connsiteX5" fmla="*/ 18426 w 613641"/>
                  <a:gd name="connsiteY5" fmla="*/ 209572 h 585496"/>
                  <a:gd name="connsiteX6" fmla="*/ 225760 w 613641"/>
                  <a:gd name="connsiteY6" fmla="*/ 210065 h 585496"/>
                  <a:gd name="connsiteX7" fmla="*/ 289327 w 613641"/>
                  <a:gd name="connsiteY7" fmla="*/ 12738 h 585496"/>
                  <a:gd name="connsiteX8" fmla="*/ 324283 w 613641"/>
                  <a:gd name="connsiteY8" fmla="*/ 12738 h 585496"/>
                  <a:gd name="connsiteX9" fmla="*/ 387850 w 613641"/>
                  <a:gd name="connsiteY9" fmla="*/ 210065 h 585496"/>
                  <a:gd name="connsiteX10" fmla="*/ 595185 w 613641"/>
                  <a:gd name="connsiteY10" fmla="*/ 209572 h 585496"/>
                  <a:gd name="connsiteX11" fmla="*/ 605967 w 613641"/>
                  <a:gd name="connsiteY11" fmla="*/ 242836 h 585496"/>
                  <a:gd name="connsiteX12" fmla="*/ 437957 w 613641"/>
                  <a:gd name="connsiteY12" fmla="*/ 364262 h 585496"/>
                  <a:gd name="connsiteX13" fmla="*/ 502511 w 613641"/>
                  <a:gd name="connsiteY13" fmla="*/ 561308 h 585496"/>
                  <a:gd name="connsiteX14" fmla="*/ 474181 w 613641"/>
                  <a:gd name="connsiteY14" fmla="*/ 581886 h 585496"/>
                  <a:gd name="connsiteX15" fmla="*/ 306735 w 613641"/>
                  <a:gd name="connsiteY15" fmla="*/ 459614 h 58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3641" h="585496">
                    <a:moveTo>
                      <a:pt x="306876" y="459614"/>
                    </a:moveTo>
                    <a:lnTo>
                      <a:pt x="139430" y="581886"/>
                    </a:lnTo>
                    <a:cubicBezTo>
                      <a:pt x="124982" y="592387"/>
                      <a:pt x="105532" y="578292"/>
                      <a:pt x="111099" y="561308"/>
                    </a:cubicBezTo>
                    <a:lnTo>
                      <a:pt x="175653" y="364262"/>
                    </a:lnTo>
                    <a:lnTo>
                      <a:pt x="7643" y="242836"/>
                    </a:lnTo>
                    <a:cubicBezTo>
                      <a:pt x="-6804" y="232406"/>
                      <a:pt x="596" y="209502"/>
                      <a:pt x="18426" y="209572"/>
                    </a:cubicBezTo>
                    <a:lnTo>
                      <a:pt x="225760" y="210065"/>
                    </a:lnTo>
                    <a:lnTo>
                      <a:pt x="289327" y="12738"/>
                    </a:lnTo>
                    <a:cubicBezTo>
                      <a:pt x="294825" y="-4246"/>
                      <a:pt x="318856" y="-4246"/>
                      <a:pt x="324283" y="12738"/>
                    </a:cubicBezTo>
                    <a:lnTo>
                      <a:pt x="387850" y="210065"/>
                    </a:lnTo>
                    <a:lnTo>
                      <a:pt x="595185" y="209572"/>
                    </a:lnTo>
                    <a:cubicBezTo>
                      <a:pt x="613015" y="209572"/>
                      <a:pt x="620485" y="232406"/>
                      <a:pt x="605967" y="242836"/>
                    </a:cubicBezTo>
                    <a:lnTo>
                      <a:pt x="437957" y="364262"/>
                    </a:lnTo>
                    <a:lnTo>
                      <a:pt x="502511" y="561308"/>
                    </a:lnTo>
                    <a:cubicBezTo>
                      <a:pt x="508079" y="578292"/>
                      <a:pt x="488628" y="592387"/>
                      <a:pt x="474181" y="581886"/>
                    </a:cubicBezTo>
                    <a:lnTo>
                      <a:pt x="306735" y="459614"/>
                    </a:lnTo>
                    <a:close/>
                  </a:path>
                </a:pathLst>
              </a:custGeom>
              <a:solidFill>
                <a:srgbClr val="5AC0FF"/>
              </a:solidFill>
              <a:ln w="0" cap="flat">
                <a:noFill/>
                <a:prstDash val="solid"/>
                <a:miter/>
              </a:ln>
            </p:spPr>
            <p:txBody>
              <a:bodyPr rtlCol="0" anchor="ctr"/>
              <a:lstStyle/>
              <a:p>
                <a:endParaRPr lang="en-US">
                  <a:latin typeface="Inter" panose="020B0502030000000004" pitchFamily="34" charset="0"/>
                </a:endParaRPr>
              </a:p>
            </p:txBody>
          </p:sp>
          <p:sp>
            <p:nvSpPr>
              <p:cNvPr id="74" name="Freeform: Shape 73">
                <a:extLst>
                  <a:ext uri="{FF2B5EF4-FFF2-40B4-BE49-F238E27FC236}">
                    <a16:creationId xmlns:a16="http://schemas.microsoft.com/office/drawing/2014/main" id="{73F7C12B-9FAC-387E-B733-8EB27FE5914D}"/>
                  </a:ext>
                </a:extLst>
              </p:cNvPr>
              <p:cNvSpPr>
                <a:spLocks noGrp="1" noRot="1" noMove="1" noResize="1" noEditPoints="1" noAdjustHandles="1" noChangeArrowheads="1" noChangeShapeType="1"/>
              </p:cNvSpPr>
              <p:nvPr/>
            </p:nvSpPr>
            <p:spPr>
              <a:xfrm>
                <a:off x="5764232" y="2106696"/>
                <a:ext cx="645282" cy="617070"/>
              </a:xfrm>
              <a:custGeom>
                <a:avLst/>
                <a:gdLst>
                  <a:gd name="connsiteX0" fmla="*/ 500976 w 645282"/>
                  <a:gd name="connsiteY0" fmla="*/ 617070 h 617070"/>
                  <a:gd name="connsiteX1" fmla="*/ 480820 w 645282"/>
                  <a:gd name="connsiteY1" fmla="*/ 610375 h 617070"/>
                  <a:gd name="connsiteX2" fmla="*/ 322676 w 645282"/>
                  <a:gd name="connsiteY2" fmla="*/ 494868 h 617070"/>
                  <a:gd name="connsiteX3" fmla="*/ 164533 w 645282"/>
                  <a:gd name="connsiteY3" fmla="*/ 610375 h 617070"/>
                  <a:gd name="connsiteX4" fmla="*/ 124362 w 645282"/>
                  <a:gd name="connsiteY4" fmla="*/ 610375 h 617070"/>
                  <a:gd name="connsiteX5" fmla="*/ 111959 w 645282"/>
                  <a:gd name="connsiteY5" fmla="*/ 572178 h 617070"/>
                  <a:gd name="connsiteX6" fmla="*/ 172919 w 645282"/>
                  <a:gd name="connsiteY6" fmla="*/ 386056 h 617070"/>
                  <a:gd name="connsiteX7" fmla="*/ 14212 w 645282"/>
                  <a:gd name="connsiteY7" fmla="*/ 271325 h 617070"/>
                  <a:gd name="connsiteX8" fmla="*/ 1738 w 645282"/>
                  <a:gd name="connsiteY8" fmla="*/ 233128 h 617070"/>
                  <a:gd name="connsiteX9" fmla="*/ 34156 w 645282"/>
                  <a:gd name="connsiteY9" fmla="*/ 209519 h 617070"/>
                  <a:gd name="connsiteX10" fmla="*/ 34226 w 645282"/>
                  <a:gd name="connsiteY10" fmla="*/ 209519 h 617070"/>
                  <a:gd name="connsiteX11" fmla="*/ 230073 w 645282"/>
                  <a:gd name="connsiteY11" fmla="*/ 210012 h 617070"/>
                  <a:gd name="connsiteX12" fmla="*/ 290117 w 645282"/>
                  <a:gd name="connsiteY12" fmla="*/ 23679 h 617070"/>
                  <a:gd name="connsiteX13" fmla="*/ 322606 w 645282"/>
                  <a:gd name="connsiteY13" fmla="*/ 0 h 617070"/>
                  <a:gd name="connsiteX14" fmla="*/ 355094 w 645282"/>
                  <a:gd name="connsiteY14" fmla="*/ 23679 h 617070"/>
                  <a:gd name="connsiteX15" fmla="*/ 415138 w 645282"/>
                  <a:gd name="connsiteY15" fmla="*/ 210012 h 617070"/>
                  <a:gd name="connsiteX16" fmla="*/ 610985 w 645282"/>
                  <a:gd name="connsiteY16" fmla="*/ 209519 h 617070"/>
                  <a:gd name="connsiteX17" fmla="*/ 611056 w 645282"/>
                  <a:gd name="connsiteY17" fmla="*/ 209519 h 617070"/>
                  <a:gd name="connsiteX18" fmla="*/ 643544 w 645282"/>
                  <a:gd name="connsiteY18" fmla="*/ 233128 h 617070"/>
                  <a:gd name="connsiteX19" fmla="*/ 631070 w 645282"/>
                  <a:gd name="connsiteY19" fmla="*/ 271325 h 617070"/>
                  <a:gd name="connsiteX20" fmla="*/ 472363 w 645282"/>
                  <a:gd name="connsiteY20" fmla="*/ 386056 h 617070"/>
                  <a:gd name="connsiteX21" fmla="*/ 533323 w 645282"/>
                  <a:gd name="connsiteY21" fmla="*/ 572178 h 617070"/>
                  <a:gd name="connsiteX22" fmla="*/ 520990 w 645282"/>
                  <a:gd name="connsiteY22" fmla="*/ 610375 h 617070"/>
                  <a:gd name="connsiteX23" fmla="*/ 500905 w 645282"/>
                  <a:gd name="connsiteY23" fmla="*/ 617000 h 617070"/>
                  <a:gd name="connsiteX24" fmla="*/ 322676 w 645282"/>
                  <a:gd name="connsiteY24" fmla="*/ 459702 h 617070"/>
                  <a:gd name="connsiteX25" fmla="*/ 331979 w 645282"/>
                  <a:gd name="connsiteY25" fmla="*/ 462732 h 617070"/>
                  <a:gd name="connsiteX26" fmla="*/ 499425 w 645282"/>
                  <a:gd name="connsiteY26" fmla="*/ 585005 h 617070"/>
                  <a:gd name="connsiteX27" fmla="*/ 502526 w 645282"/>
                  <a:gd name="connsiteY27" fmla="*/ 585005 h 617070"/>
                  <a:gd name="connsiteX28" fmla="*/ 503442 w 645282"/>
                  <a:gd name="connsiteY28" fmla="*/ 582045 h 617070"/>
                  <a:gd name="connsiteX29" fmla="*/ 438888 w 645282"/>
                  <a:gd name="connsiteY29" fmla="*/ 385070 h 617070"/>
                  <a:gd name="connsiteX30" fmla="*/ 444596 w 645282"/>
                  <a:gd name="connsiteY30" fmla="*/ 367381 h 617070"/>
                  <a:gd name="connsiteX31" fmla="*/ 612606 w 645282"/>
                  <a:gd name="connsiteY31" fmla="*/ 245884 h 617070"/>
                  <a:gd name="connsiteX32" fmla="*/ 613593 w 645282"/>
                  <a:gd name="connsiteY32" fmla="*/ 242924 h 617070"/>
                  <a:gd name="connsiteX33" fmla="*/ 611056 w 645282"/>
                  <a:gd name="connsiteY33" fmla="*/ 241092 h 617070"/>
                  <a:gd name="connsiteX34" fmla="*/ 403721 w 645282"/>
                  <a:gd name="connsiteY34" fmla="*/ 241585 h 617070"/>
                  <a:gd name="connsiteX35" fmla="*/ 403721 w 645282"/>
                  <a:gd name="connsiteY35" fmla="*/ 241585 h 617070"/>
                  <a:gd name="connsiteX36" fmla="*/ 388710 w 645282"/>
                  <a:gd name="connsiteY36" fmla="*/ 230661 h 617070"/>
                  <a:gd name="connsiteX37" fmla="*/ 325143 w 645282"/>
                  <a:gd name="connsiteY37" fmla="*/ 33334 h 617070"/>
                  <a:gd name="connsiteX38" fmla="*/ 322606 w 645282"/>
                  <a:gd name="connsiteY38" fmla="*/ 31502 h 617070"/>
                  <a:gd name="connsiteX39" fmla="*/ 320069 w 645282"/>
                  <a:gd name="connsiteY39" fmla="*/ 33334 h 617070"/>
                  <a:gd name="connsiteX40" fmla="*/ 256501 w 645282"/>
                  <a:gd name="connsiteY40" fmla="*/ 230661 h 617070"/>
                  <a:gd name="connsiteX41" fmla="*/ 241490 w 645282"/>
                  <a:gd name="connsiteY41" fmla="*/ 241585 h 617070"/>
                  <a:gd name="connsiteX42" fmla="*/ 241490 w 645282"/>
                  <a:gd name="connsiteY42" fmla="*/ 241585 h 617070"/>
                  <a:gd name="connsiteX43" fmla="*/ 34156 w 645282"/>
                  <a:gd name="connsiteY43" fmla="*/ 241092 h 617070"/>
                  <a:gd name="connsiteX44" fmla="*/ 31618 w 645282"/>
                  <a:gd name="connsiteY44" fmla="*/ 242924 h 617070"/>
                  <a:gd name="connsiteX45" fmla="*/ 32605 w 645282"/>
                  <a:gd name="connsiteY45" fmla="*/ 245884 h 617070"/>
                  <a:gd name="connsiteX46" fmla="*/ 200615 w 645282"/>
                  <a:gd name="connsiteY46" fmla="*/ 367381 h 617070"/>
                  <a:gd name="connsiteX47" fmla="*/ 206324 w 645282"/>
                  <a:gd name="connsiteY47" fmla="*/ 385070 h 617070"/>
                  <a:gd name="connsiteX48" fmla="*/ 141769 w 645282"/>
                  <a:gd name="connsiteY48" fmla="*/ 582045 h 617070"/>
                  <a:gd name="connsiteX49" fmla="*/ 142756 w 645282"/>
                  <a:gd name="connsiteY49" fmla="*/ 585005 h 617070"/>
                  <a:gd name="connsiteX50" fmla="*/ 145857 w 645282"/>
                  <a:gd name="connsiteY50" fmla="*/ 585005 h 617070"/>
                  <a:gd name="connsiteX51" fmla="*/ 313303 w 645282"/>
                  <a:gd name="connsiteY51" fmla="*/ 462732 h 617070"/>
                  <a:gd name="connsiteX52" fmla="*/ 322606 w 645282"/>
                  <a:gd name="connsiteY52" fmla="*/ 459702 h 61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5282" h="617070">
                    <a:moveTo>
                      <a:pt x="500976" y="617070"/>
                    </a:moveTo>
                    <a:cubicBezTo>
                      <a:pt x="493928" y="617070"/>
                      <a:pt x="486951" y="614815"/>
                      <a:pt x="480820" y="610375"/>
                    </a:cubicBezTo>
                    <a:lnTo>
                      <a:pt x="322676" y="494868"/>
                    </a:lnTo>
                    <a:lnTo>
                      <a:pt x="164533" y="610375"/>
                    </a:lnTo>
                    <a:cubicBezTo>
                      <a:pt x="152340" y="619255"/>
                      <a:pt x="136554" y="619325"/>
                      <a:pt x="124362" y="610375"/>
                    </a:cubicBezTo>
                    <a:cubicBezTo>
                      <a:pt x="112171" y="601496"/>
                      <a:pt x="107308" y="586485"/>
                      <a:pt x="111959" y="572178"/>
                    </a:cubicBezTo>
                    <a:lnTo>
                      <a:pt x="172919" y="386056"/>
                    </a:lnTo>
                    <a:lnTo>
                      <a:pt x="14212" y="271325"/>
                    </a:lnTo>
                    <a:cubicBezTo>
                      <a:pt x="1949" y="262516"/>
                      <a:pt x="-2914" y="247505"/>
                      <a:pt x="1738" y="233128"/>
                    </a:cubicBezTo>
                    <a:cubicBezTo>
                      <a:pt x="6389" y="218822"/>
                      <a:pt x="19145" y="209519"/>
                      <a:pt x="34156" y="209519"/>
                    </a:cubicBezTo>
                    <a:lnTo>
                      <a:pt x="34226" y="209519"/>
                    </a:lnTo>
                    <a:lnTo>
                      <a:pt x="230073" y="210012"/>
                    </a:lnTo>
                    <a:lnTo>
                      <a:pt x="290117" y="23679"/>
                    </a:lnTo>
                    <a:cubicBezTo>
                      <a:pt x="294769" y="9303"/>
                      <a:pt x="307524" y="0"/>
                      <a:pt x="322606" y="0"/>
                    </a:cubicBezTo>
                    <a:cubicBezTo>
                      <a:pt x="337687" y="0"/>
                      <a:pt x="350443" y="9303"/>
                      <a:pt x="355094" y="23679"/>
                    </a:cubicBezTo>
                    <a:lnTo>
                      <a:pt x="415138" y="210012"/>
                    </a:lnTo>
                    <a:lnTo>
                      <a:pt x="610985" y="209519"/>
                    </a:lnTo>
                    <a:lnTo>
                      <a:pt x="611056" y="209519"/>
                    </a:lnTo>
                    <a:cubicBezTo>
                      <a:pt x="626137" y="209519"/>
                      <a:pt x="638893" y="218751"/>
                      <a:pt x="643544" y="233128"/>
                    </a:cubicBezTo>
                    <a:cubicBezTo>
                      <a:pt x="648196" y="247505"/>
                      <a:pt x="643333" y="262445"/>
                      <a:pt x="631070" y="271325"/>
                    </a:cubicBezTo>
                    <a:lnTo>
                      <a:pt x="472363" y="386056"/>
                    </a:lnTo>
                    <a:lnTo>
                      <a:pt x="533323" y="572178"/>
                    </a:lnTo>
                    <a:cubicBezTo>
                      <a:pt x="538045" y="586485"/>
                      <a:pt x="533182" y="601496"/>
                      <a:pt x="520990" y="610375"/>
                    </a:cubicBezTo>
                    <a:cubicBezTo>
                      <a:pt x="514859" y="614815"/>
                      <a:pt x="507882" y="617000"/>
                      <a:pt x="500905" y="617000"/>
                    </a:cubicBezTo>
                    <a:close/>
                    <a:moveTo>
                      <a:pt x="322676" y="459702"/>
                    </a:moveTo>
                    <a:cubicBezTo>
                      <a:pt x="325918" y="459702"/>
                      <a:pt x="329160" y="460689"/>
                      <a:pt x="331979" y="462732"/>
                    </a:cubicBezTo>
                    <a:lnTo>
                      <a:pt x="499425" y="585005"/>
                    </a:lnTo>
                    <a:cubicBezTo>
                      <a:pt x="499918" y="585357"/>
                      <a:pt x="500976" y="586132"/>
                      <a:pt x="502526" y="585005"/>
                    </a:cubicBezTo>
                    <a:cubicBezTo>
                      <a:pt x="504076" y="583877"/>
                      <a:pt x="503654" y="582608"/>
                      <a:pt x="503442" y="582045"/>
                    </a:cubicBezTo>
                    <a:lnTo>
                      <a:pt x="438888" y="385070"/>
                    </a:lnTo>
                    <a:cubicBezTo>
                      <a:pt x="436774" y="378586"/>
                      <a:pt x="439099" y="371398"/>
                      <a:pt x="444596" y="367381"/>
                    </a:cubicBezTo>
                    <a:lnTo>
                      <a:pt x="612606" y="245884"/>
                    </a:lnTo>
                    <a:cubicBezTo>
                      <a:pt x="613099" y="245531"/>
                      <a:pt x="614157" y="244756"/>
                      <a:pt x="613593" y="242924"/>
                    </a:cubicBezTo>
                    <a:cubicBezTo>
                      <a:pt x="613029" y="241092"/>
                      <a:pt x="611479" y="240951"/>
                      <a:pt x="611056" y="241092"/>
                    </a:cubicBezTo>
                    <a:lnTo>
                      <a:pt x="403721" y="241585"/>
                    </a:lnTo>
                    <a:lnTo>
                      <a:pt x="403721" y="241585"/>
                    </a:lnTo>
                    <a:cubicBezTo>
                      <a:pt x="396885" y="241585"/>
                      <a:pt x="390825" y="237215"/>
                      <a:pt x="388710" y="230661"/>
                    </a:cubicBezTo>
                    <a:lnTo>
                      <a:pt x="325143" y="33334"/>
                    </a:lnTo>
                    <a:cubicBezTo>
                      <a:pt x="324932" y="32770"/>
                      <a:pt x="324579" y="31502"/>
                      <a:pt x="322606" y="31502"/>
                    </a:cubicBezTo>
                    <a:cubicBezTo>
                      <a:pt x="320632" y="31502"/>
                      <a:pt x="320280" y="32770"/>
                      <a:pt x="320069" y="33334"/>
                    </a:cubicBezTo>
                    <a:lnTo>
                      <a:pt x="256501" y="230661"/>
                    </a:lnTo>
                    <a:cubicBezTo>
                      <a:pt x="254387" y="237145"/>
                      <a:pt x="248326" y="241585"/>
                      <a:pt x="241490" y="241585"/>
                    </a:cubicBezTo>
                    <a:lnTo>
                      <a:pt x="241490" y="241585"/>
                    </a:lnTo>
                    <a:lnTo>
                      <a:pt x="34156" y="241092"/>
                    </a:lnTo>
                    <a:cubicBezTo>
                      <a:pt x="33380" y="240951"/>
                      <a:pt x="32253" y="241092"/>
                      <a:pt x="31618" y="242924"/>
                    </a:cubicBezTo>
                    <a:cubicBezTo>
                      <a:pt x="31055" y="244756"/>
                      <a:pt x="32112" y="245531"/>
                      <a:pt x="32605" y="245884"/>
                    </a:cubicBezTo>
                    <a:lnTo>
                      <a:pt x="200615" y="367381"/>
                    </a:lnTo>
                    <a:cubicBezTo>
                      <a:pt x="206183" y="371398"/>
                      <a:pt x="208508" y="378516"/>
                      <a:pt x="206324" y="385070"/>
                    </a:cubicBezTo>
                    <a:lnTo>
                      <a:pt x="141769" y="582045"/>
                    </a:lnTo>
                    <a:cubicBezTo>
                      <a:pt x="141558" y="582608"/>
                      <a:pt x="141206" y="583877"/>
                      <a:pt x="142756" y="585005"/>
                    </a:cubicBezTo>
                    <a:cubicBezTo>
                      <a:pt x="144307" y="586132"/>
                      <a:pt x="145434" y="585357"/>
                      <a:pt x="145857" y="585005"/>
                    </a:cubicBezTo>
                    <a:lnTo>
                      <a:pt x="313303" y="462732"/>
                    </a:lnTo>
                    <a:cubicBezTo>
                      <a:pt x="316052" y="460689"/>
                      <a:pt x="319293" y="459702"/>
                      <a:pt x="322606" y="45970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grpSp>
    </p:spTree>
    <p:custDataLst>
      <p:tags r:id="rId1"/>
    </p:custDataLst>
    <p:extLst>
      <p:ext uri="{BB962C8B-B14F-4D97-AF65-F5344CB8AC3E}">
        <p14:creationId xmlns:p14="http://schemas.microsoft.com/office/powerpoint/2010/main" val="4028550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2A53F-5206-13F8-8CD9-214E04EBF248}"/>
              </a:ext>
            </a:extLst>
          </p:cNvPr>
          <p:cNvSpPr>
            <a:spLocks noGrp="1" noRot="1" noMove="1" noResize="1" noEditPoints="1" noAdjustHandles="1" noChangeArrowheads="1" noChangeShapeType="1"/>
          </p:cNvSpPr>
          <p:nvPr>
            <p:ph type="title"/>
          </p:nvPr>
        </p:nvSpPr>
        <p:spPr/>
        <p:txBody>
          <a:bodyPr/>
          <a:lstStyle/>
          <a:p>
            <a:r>
              <a:rPr lang="en-GB"/>
              <a:t>Amazon Connect Examples</a:t>
            </a:r>
            <a:endParaRPr lang="en-US"/>
          </a:p>
        </p:txBody>
      </p:sp>
      <p:grpSp>
        <p:nvGrpSpPr>
          <p:cNvPr id="3" name="Picture 4">
            <a:extLst>
              <a:ext uri="{FF2B5EF4-FFF2-40B4-BE49-F238E27FC236}">
                <a16:creationId xmlns:a16="http://schemas.microsoft.com/office/drawing/2014/main" id="{24F1C071-30B2-B807-860C-C39F64C3C1DA}"/>
              </a:ext>
            </a:extLst>
          </p:cNvPr>
          <p:cNvGrpSpPr/>
          <p:nvPr/>
        </p:nvGrpSpPr>
        <p:grpSpPr>
          <a:xfrm>
            <a:off x="1877576" y="1229820"/>
            <a:ext cx="1673763" cy="3604313"/>
            <a:chOff x="1877576" y="1229820"/>
            <a:chExt cx="1673763" cy="3604313"/>
          </a:xfrm>
          <a:solidFill>
            <a:srgbClr val="D9D9D9"/>
          </a:solidFill>
        </p:grpSpPr>
        <p:pic>
          <p:nvPicPr>
            <p:cNvPr id="4" name="Picture 3">
              <a:extLst>
                <a:ext uri="{FF2B5EF4-FFF2-40B4-BE49-F238E27FC236}">
                  <a16:creationId xmlns:a16="http://schemas.microsoft.com/office/drawing/2014/main" id="{53C09408-CE72-5DD7-6D8B-7173A15E4A4B}"/>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1877576" y="1229820"/>
              <a:ext cx="1673763" cy="3604313"/>
            </a:xfrm>
            <a:custGeom>
              <a:avLst/>
              <a:gdLst>
                <a:gd name="connsiteX0" fmla="*/ -56 w 1673763"/>
                <a:gd name="connsiteY0" fmla="*/ -122 h 3604313"/>
                <a:gd name="connsiteX1" fmla="*/ 1673707 w 1673763"/>
                <a:gd name="connsiteY1" fmla="*/ -122 h 3604313"/>
                <a:gd name="connsiteX2" fmla="*/ 1673707 w 1673763"/>
                <a:gd name="connsiteY2" fmla="*/ 3604192 h 3604313"/>
                <a:gd name="connsiteX3" fmla="*/ -56 w 1673763"/>
                <a:gd name="connsiteY3" fmla="*/ 3604192 h 3604313"/>
              </a:gdLst>
              <a:ahLst/>
              <a:cxnLst>
                <a:cxn ang="0">
                  <a:pos x="connsiteX0" y="connsiteY0"/>
                </a:cxn>
                <a:cxn ang="0">
                  <a:pos x="connsiteX1" y="connsiteY1"/>
                </a:cxn>
                <a:cxn ang="0">
                  <a:pos x="connsiteX2" y="connsiteY2"/>
                </a:cxn>
                <a:cxn ang="0">
                  <a:pos x="connsiteX3" y="connsiteY3"/>
                </a:cxn>
              </a:cxnLst>
              <a:rect l="l" t="t" r="r" b="b"/>
              <a:pathLst>
                <a:path w="1673763" h="3604313">
                  <a:moveTo>
                    <a:pt x="-56" y="-122"/>
                  </a:moveTo>
                  <a:lnTo>
                    <a:pt x="1673707" y="-122"/>
                  </a:lnTo>
                  <a:lnTo>
                    <a:pt x="1673707" y="3604192"/>
                  </a:lnTo>
                  <a:lnTo>
                    <a:pt x="-56" y="3604192"/>
                  </a:lnTo>
                  <a:close/>
                </a:path>
              </a:pathLst>
            </a:custGeom>
          </p:spPr>
        </p:pic>
        <p:sp>
          <p:nvSpPr>
            <p:cNvPr id="6" name="Freeform: Shape 5">
              <a:extLst>
                <a:ext uri="{FF2B5EF4-FFF2-40B4-BE49-F238E27FC236}">
                  <a16:creationId xmlns:a16="http://schemas.microsoft.com/office/drawing/2014/main" id="{7BF92B58-09B9-40CC-1FF7-51F81C0A2C2B}"/>
                </a:ext>
              </a:extLst>
            </p:cNvPr>
            <p:cNvSpPr/>
            <p:nvPr/>
          </p:nvSpPr>
          <p:spPr>
            <a:xfrm>
              <a:off x="1953656" y="1952584"/>
              <a:ext cx="779824" cy="66570"/>
            </a:xfrm>
            <a:custGeom>
              <a:avLst/>
              <a:gdLst>
                <a:gd name="connsiteX0" fmla="*/ -197 w 779824"/>
                <a:gd name="connsiteY0" fmla="*/ 10969 h 66570"/>
                <a:gd name="connsiteX1" fmla="*/ 10901 w 779824"/>
                <a:gd name="connsiteY1" fmla="*/ -129 h 66570"/>
                <a:gd name="connsiteX2" fmla="*/ 768529 w 779824"/>
                <a:gd name="connsiteY2" fmla="*/ -129 h 66570"/>
                <a:gd name="connsiteX3" fmla="*/ 779627 w 779824"/>
                <a:gd name="connsiteY3" fmla="*/ 10969 h 66570"/>
                <a:gd name="connsiteX4" fmla="*/ 779627 w 779824"/>
                <a:gd name="connsiteY4" fmla="*/ 55343 h 66570"/>
                <a:gd name="connsiteX5" fmla="*/ 768529 w 779824"/>
                <a:gd name="connsiteY5" fmla="*/ 66441 h 66570"/>
                <a:gd name="connsiteX6" fmla="*/ 10901 w 779824"/>
                <a:gd name="connsiteY6" fmla="*/ 66441 h 66570"/>
                <a:gd name="connsiteX7" fmla="*/ -197 w 779824"/>
                <a:gd name="connsiteY7" fmla="*/ 55343 h 6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9824" h="66570">
                  <a:moveTo>
                    <a:pt x="-197" y="10969"/>
                  </a:moveTo>
                  <a:cubicBezTo>
                    <a:pt x="-197" y="4835"/>
                    <a:pt x="4767" y="-129"/>
                    <a:pt x="10901" y="-129"/>
                  </a:cubicBezTo>
                  <a:lnTo>
                    <a:pt x="768529" y="-129"/>
                  </a:lnTo>
                  <a:cubicBezTo>
                    <a:pt x="774663" y="-129"/>
                    <a:pt x="779627" y="4835"/>
                    <a:pt x="779627" y="10969"/>
                  </a:cubicBezTo>
                  <a:lnTo>
                    <a:pt x="779627" y="55343"/>
                  </a:lnTo>
                  <a:cubicBezTo>
                    <a:pt x="779627" y="61477"/>
                    <a:pt x="774663" y="66441"/>
                    <a:pt x="768529" y="66441"/>
                  </a:cubicBezTo>
                  <a:lnTo>
                    <a:pt x="10901" y="66441"/>
                  </a:lnTo>
                  <a:cubicBezTo>
                    <a:pt x="4767" y="66441"/>
                    <a:pt x="-197" y="61477"/>
                    <a:pt x="-197" y="55343"/>
                  </a:cubicBezTo>
                  <a:close/>
                </a:path>
              </a:pathLst>
            </a:custGeom>
            <a:solidFill>
              <a:srgbClr val="D9D9D9"/>
            </a:solidFill>
            <a:ln w="9471" cap="flat">
              <a:noFill/>
              <a:prstDash val="solid"/>
              <a:miter/>
            </a:ln>
          </p:spPr>
          <p:txBody>
            <a:bodyPr rtlCol="0" anchor="ctr"/>
            <a:lstStyle/>
            <a:p>
              <a:endParaRPr lang="en-US"/>
            </a:p>
          </p:txBody>
        </p:sp>
      </p:grpSp>
      <p:pic>
        <p:nvPicPr>
          <p:cNvPr id="7" name="Picture 6" descr="A screenshot of a chat&#10;&#10;AI-generated content may be incorrect.">
            <a:extLst>
              <a:ext uri="{FF2B5EF4-FFF2-40B4-BE49-F238E27FC236}">
                <a16:creationId xmlns:a16="http://schemas.microsoft.com/office/drawing/2014/main" id="{CF70995E-9F4D-DABD-AA97-DC4C41921088}"/>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5736404" y="1061557"/>
            <a:ext cx="1338016" cy="3799058"/>
          </a:xfrm>
          <a:prstGeom prst="rect">
            <a:avLst/>
          </a:prstGeom>
          <a:ln w="19050">
            <a:solidFill>
              <a:srgbClr val="5AC1FF"/>
            </a:solidFill>
          </a:ln>
        </p:spPr>
      </p:pic>
      <p:sp>
        <p:nvSpPr>
          <p:cNvPr id="11" name="Rectangle 10">
            <a:extLst>
              <a:ext uri="{FF2B5EF4-FFF2-40B4-BE49-F238E27FC236}">
                <a16:creationId xmlns:a16="http://schemas.microsoft.com/office/drawing/2014/main" id="{8427F681-8E85-78CE-C6CF-359ADC26C4A1}"/>
              </a:ext>
            </a:extLst>
          </p:cNvPr>
          <p:cNvSpPr>
            <a:spLocks noGrp="1" noRot="1" noMove="1" noResize="1" noEditPoints="1" noAdjustHandles="1" noChangeArrowheads="1" noChangeShapeType="1"/>
          </p:cNvSpPr>
          <p:nvPr/>
        </p:nvSpPr>
        <p:spPr>
          <a:xfrm>
            <a:off x="1876076" y="1382746"/>
            <a:ext cx="1676770" cy="309941"/>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a:extLst>
              <a:ext uri="{FF2B5EF4-FFF2-40B4-BE49-F238E27FC236}">
                <a16:creationId xmlns:a16="http://schemas.microsoft.com/office/drawing/2014/main" id="{BA316559-C66D-6B5F-49D5-B4CF054B2806}"/>
              </a:ext>
            </a:extLst>
          </p:cNvPr>
          <p:cNvSpPr>
            <a:spLocks noGrp="1" noRot="1" noMove="1" noResize="1" noEditPoints="1" noAdjustHandles="1" noChangeArrowheads="1" noChangeShapeType="1"/>
          </p:cNvSpPr>
          <p:nvPr/>
        </p:nvSpPr>
        <p:spPr>
          <a:xfrm>
            <a:off x="5736403" y="1062387"/>
            <a:ext cx="1338017" cy="462867"/>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846FB11E-4879-4A0C-8C36-A203CA42E7FC}"/>
              </a:ext>
            </a:extLst>
          </p:cNvPr>
          <p:cNvSpPr>
            <a:spLocks noGrp="1" noRot="1" noMove="1" noResize="1" noEditPoints="1" noAdjustHandles="1" noChangeArrowheads="1" noChangeShapeType="1"/>
          </p:cNvSpPr>
          <p:nvPr/>
        </p:nvSpPr>
        <p:spPr>
          <a:xfrm>
            <a:off x="5736404" y="1620116"/>
            <a:ext cx="1145660" cy="250195"/>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Speech Bubble: Rectangle with Corners Rounded 13">
            <a:extLst>
              <a:ext uri="{FF2B5EF4-FFF2-40B4-BE49-F238E27FC236}">
                <a16:creationId xmlns:a16="http://schemas.microsoft.com/office/drawing/2014/main" id="{93C4225D-4D79-A3D8-61A7-858A1511D753}"/>
              </a:ext>
            </a:extLst>
          </p:cNvPr>
          <p:cNvSpPr>
            <a:spLocks noGrp="1" noRot="1" noMove="1" noResize="1" noEditPoints="1" noAdjustHandles="1" noChangeArrowheads="1" noChangeShapeType="1"/>
          </p:cNvSpPr>
          <p:nvPr/>
        </p:nvSpPr>
        <p:spPr>
          <a:xfrm>
            <a:off x="7130039" y="1518985"/>
            <a:ext cx="1548000" cy="710264"/>
          </a:xfrm>
          <a:prstGeom prst="wedgeRoundRectCallout">
            <a:avLst>
              <a:gd name="adj1" fmla="val -65375"/>
              <a:gd name="adj2" fmla="val -31356"/>
              <a:gd name="adj3" fmla="val 16667"/>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rgbClr val="121212"/>
                </a:solidFill>
              </a:rPr>
              <a:t>Verification Status (this is a logged-in user and is verified)</a:t>
            </a:r>
          </a:p>
        </p:txBody>
      </p:sp>
      <p:sp>
        <p:nvSpPr>
          <p:cNvPr id="16" name="Rectangle 15">
            <a:extLst>
              <a:ext uri="{FF2B5EF4-FFF2-40B4-BE49-F238E27FC236}">
                <a16:creationId xmlns:a16="http://schemas.microsoft.com/office/drawing/2014/main" id="{7890ED75-E584-37AA-34DB-FF9DE4B7AF99}"/>
              </a:ext>
            </a:extLst>
          </p:cNvPr>
          <p:cNvSpPr>
            <a:spLocks noGrp="1" noRot="1" noMove="1" noResize="1" noEditPoints="1" noAdjustHandles="1" noChangeArrowheads="1" noChangeShapeType="1"/>
          </p:cNvSpPr>
          <p:nvPr/>
        </p:nvSpPr>
        <p:spPr>
          <a:xfrm>
            <a:off x="1872225" y="1737047"/>
            <a:ext cx="1676770" cy="324000"/>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DFCE7F00-CAC3-3B15-9B28-1FDD2AED45CD}"/>
              </a:ext>
            </a:extLst>
          </p:cNvPr>
          <p:cNvSpPr>
            <a:spLocks noGrp="1" noRot="1" noMove="1" noResize="1" noEditPoints="1" noAdjustHandles="1" noChangeArrowheads="1" noChangeShapeType="1"/>
          </p:cNvSpPr>
          <p:nvPr/>
        </p:nvSpPr>
        <p:spPr>
          <a:xfrm>
            <a:off x="5736404" y="2021935"/>
            <a:ext cx="1338016" cy="2220995"/>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Speech Bubble: Rectangle with Corners Rounded 16">
            <a:extLst>
              <a:ext uri="{FF2B5EF4-FFF2-40B4-BE49-F238E27FC236}">
                <a16:creationId xmlns:a16="http://schemas.microsoft.com/office/drawing/2014/main" id="{DE26CEE1-388A-46FB-FDFA-5FB4270AD919}"/>
              </a:ext>
            </a:extLst>
          </p:cNvPr>
          <p:cNvSpPr>
            <a:spLocks noGrp="1" noRot="1" noMove="1" noResize="1" noEditPoints="1" noAdjustHandles="1" noChangeArrowheads="1" noChangeShapeType="1"/>
          </p:cNvSpPr>
          <p:nvPr/>
        </p:nvSpPr>
        <p:spPr>
          <a:xfrm>
            <a:off x="7130039" y="2834222"/>
            <a:ext cx="1548000" cy="360000"/>
          </a:xfrm>
          <a:prstGeom prst="wedgeRoundRectCallout">
            <a:avLst>
              <a:gd name="adj1" fmla="val -67220"/>
              <a:gd name="adj2" fmla="val -31960"/>
              <a:gd name="adj3" fmla="val 16667"/>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rgbClr val="121212"/>
                </a:solidFill>
              </a:rPr>
              <a:t>Multiple active chats</a:t>
            </a:r>
          </a:p>
        </p:txBody>
      </p:sp>
      <p:sp>
        <p:nvSpPr>
          <p:cNvPr id="18" name="Rectangle 17">
            <a:extLst>
              <a:ext uri="{FF2B5EF4-FFF2-40B4-BE49-F238E27FC236}">
                <a16:creationId xmlns:a16="http://schemas.microsoft.com/office/drawing/2014/main" id="{66820168-60C5-5A71-0BAD-3092CFD579C4}"/>
              </a:ext>
            </a:extLst>
          </p:cNvPr>
          <p:cNvSpPr>
            <a:spLocks noGrp="1" noRot="1" noMove="1" noResize="1" noEditPoints="1" noAdjustHandles="1" noChangeArrowheads="1" noChangeShapeType="1"/>
          </p:cNvSpPr>
          <p:nvPr/>
        </p:nvSpPr>
        <p:spPr>
          <a:xfrm>
            <a:off x="2574528" y="4668943"/>
            <a:ext cx="396000" cy="144000"/>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a:extLst>
              <a:ext uri="{FF2B5EF4-FFF2-40B4-BE49-F238E27FC236}">
                <a16:creationId xmlns:a16="http://schemas.microsoft.com/office/drawing/2014/main" id="{8F8AEF60-1A53-B0F4-F51D-C37A39E0BCA6}"/>
              </a:ext>
            </a:extLst>
          </p:cNvPr>
          <p:cNvSpPr>
            <a:spLocks noGrp="1" noRot="1" noMove="1" noResize="1" noEditPoints="1" noAdjustHandles="1" noChangeArrowheads="1" noChangeShapeType="1"/>
          </p:cNvSpPr>
          <p:nvPr/>
        </p:nvSpPr>
        <p:spPr>
          <a:xfrm>
            <a:off x="6339385" y="4656379"/>
            <a:ext cx="360000" cy="162551"/>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Speech Bubble: Rectangle with Corners Rounded 20">
            <a:extLst>
              <a:ext uri="{FF2B5EF4-FFF2-40B4-BE49-F238E27FC236}">
                <a16:creationId xmlns:a16="http://schemas.microsoft.com/office/drawing/2014/main" id="{C59E055D-597B-23FC-58EB-6486E868D3E1}"/>
              </a:ext>
            </a:extLst>
          </p:cNvPr>
          <p:cNvSpPr>
            <a:spLocks noGrp="1" noRot="1" noMove="1" noResize="1" noEditPoints="1" noAdjustHandles="1" noChangeArrowheads="1" noChangeShapeType="1"/>
          </p:cNvSpPr>
          <p:nvPr/>
        </p:nvSpPr>
        <p:spPr>
          <a:xfrm>
            <a:off x="7126864" y="4520074"/>
            <a:ext cx="1548000" cy="360000"/>
          </a:xfrm>
          <a:prstGeom prst="wedgeRoundRectCallout">
            <a:avLst>
              <a:gd name="adj1" fmla="val -65008"/>
              <a:gd name="adj2" fmla="val 7595"/>
              <a:gd name="adj3" fmla="val 16667"/>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rgbClr val="121212"/>
                </a:solidFill>
              </a:rPr>
              <a:t>End interactions</a:t>
            </a:r>
          </a:p>
        </p:txBody>
      </p:sp>
      <p:sp>
        <p:nvSpPr>
          <p:cNvPr id="15" name="Speech Bubble: Rectangle with Corners Rounded 14">
            <a:extLst>
              <a:ext uri="{FF2B5EF4-FFF2-40B4-BE49-F238E27FC236}">
                <a16:creationId xmlns:a16="http://schemas.microsoft.com/office/drawing/2014/main" id="{47079E35-CF43-658A-70C9-96B797778890}"/>
              </a:ext>
            </a:extLst>
          </p:cNvPr>
          <p:cNvSpPr>
            <a:spLocks noGrp="1" noRot="1" noMove="1" noResize="1" noEditPoints="1" noAdjustHandles="1" noChangeArrowheads="1" noChangeShapeType="1"/>
          </p:cNvSpPr>
          <p:nvPr/>
        </p:nvSpPr>
        <p:spPr>
          <a:xfrm>
            <a:off x="370710" y="1817783"/>
            <a:ext cx="1421010" cy="360000"/>
          </a:xfrm>
          <a:prstGeom prst="wedgeRoundRectCallout">
            <a:avLst>
              <a:gd name="adj1" fmla="val 61511"/>
              <a:gd name="adj2" fmla="val 5593"/>
              <a:gd name="adj3" fmla="val 16667"/>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rgbClr val="121212"/>
                </a:solidFill>
              </a:rPr>
              <a:t>Bot Interaction</a:t>
            </a:r>
          </a:p>
        </p:txBody>
      </p:sp>
      <p:sp>
        <p:nvSpPr>
          <p:cNvPr id="9" name="Speech Bubble: Rectangle with Corners Rounded 8">
            <a:extLst>
              <a:ext uri="{FF2B5EF4-FFF2-40B4-BE49-F238E27FC236}">
                <a16:creationId xmlns:a16="http://schemas.microsoft.com/office/drawing/2014/main" id="{6DC79D11-3513-435C-6078-7B6E77F6FB81}"/>
              </a:ext>
            </a:extLst>
          </p:cNvPr>
          <p:cNvSpPr>
            <a:spLocks noGrp="1" noRot="1" noMove="1" noResize="1" noEditPoints="1" noAdjustHandles="1" noChangeArrowheads="1" noChangeShapeType="1"/>
          </p:cNvSpPr>
          <p:nvPr/>
        </p:nvSpPr>
        <p:spPr>
          <a:xfrm>
            <a:off x="370710" y="1290867"/>
            <a:ext cx="1421009" cy="360000"/>
          </a:xfrm>
          <a:prstGeom prst="wedgeRoundRectCallout">
            <a:avLst>
              <a:gd name="adj1" fmla="val 61511"/>
              <a:gd name="adj2" fmla="val 5593"/>
              <a:gd name="adj3" fmla="val 16667"/>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rgbClr val="121212"/>
                </a:solidFill>
              </a:rPr>
              <a:t>Status Management</a:t>
            </a:r>
          </a:p>
        </p:txBody>
      </p:sp>
      <p:sp>
        <p:nvSpPr>
          <p:cNvPr id="19" name="Speech Bubble: Rectangle with Corners Rounded 18">
            <a:extLst>
              <a:ext uri="{FF2B5EF4-FFF2-40B4-BE49-F238E27FC236}">
                <a16:creationId xmlns:a16="http://schemas.microsoft.com/office/drawing/2014/main" id="{34DF1C42-A309-C891-E230-9AC5902608AD}"/>
              </a:ext>
            </a:extLst>
          </p:cNvPr>
          <p:cNvSpPr>
            <a:spLocks noGrp="1" noRot="1" noMove="1" noResize="1" noEditPoints="1" noAdjustHandles="1" noChangeArrowheads="1" noChangeShapeType="1"/>
          </p:cNvSpPr>
          <p:nvPr/>
        </p:nvSpPr>
        <p:spPr>
          <a:xfrm>
            <a:off x="370708" y="4550341"/>
            <a:ext cx="1421011" cy="329733"/>
          </a:xfrm>
          <a:prstGeom prst="wedgeRoundRectCallout">
            <a:avLst>
              <a:gd name="adj1" fmla="val 70704"/>
              <a:gd name="adj2" fmla="val 1191"/>
              <a:gd name="adj3" fmla="val 16667"/>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rgbClr val="121212"/>
                </a:solidFill>
              </a:rPr>
              <a:t>End interactions</a:t>
            </a:r>
          </a:p>
        </p:txBody>
      </p:sp>
      <p:sp>
        <p:nvSpPr>
          <p:cNvPr id="10" name="Speech Bubble: Rectangle with Corners Rounded 9">
            <a:extLst>
              <a:ext uri="{FF2B5EF4-FFF2-40B4-BE49-F238E27FC236}">
                <a16:creationId xmlns:a16="http://schemas.microsoft.com/office/drawing/2014/main" id="{A2FCA3E9-ED13-B33E-8C33-DA31BC5D932B}"/>
              </a:ext>
            </a:extLst>
          </p:cNvPr>
          <p:cNvSpPr>
            <a:spLocks noGrp="1" noRot="1" noMove="1" noResize="1" noEditPoints="1" noAdjustHandles="1" noChangeArrowheads="1" noChangeShapeType="1"/>
          </p:cNvSpPr>
          <p:nvPr/>
        </p:nvSpPr>
        <p:spPr>
          <a:xfrm>
            <a:off x="7130039" y="1085815"/>
            <a:ext cx="1548000" cy="360000"/>
          </a:xfrm>
          <a:prstGeom prst="wedgeRoundRectCallout">
            <a:avLst>
              <a:gd name="adj1" fmla="val -62983"/>
              <a:gd name="adj2" fmla="val 6434"/>
              <a:gd name="adj3" fmla="val 16667"/>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rgbClr val="121212"/>
                </a:solidFill>
              </a:rPr>
              <a:t>Status Management</a:t>
            </a:r>
          </a:p>
        </p:txBody>
      </p:sp>
    </p:spTree>
    <p:custDataLst>
      <p:tags r:id="rId1"/>
    </p:custDataLst>
    <p:extLst>
      <p:ext uri="{BB962C8B-B14F-4D97-AF65-F5344CB8AC3E}">
        <p14:creationId xmlns:p14="http://schemas.microsoft.com/office/powerpoint/2010/main" val="335652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8" grpId="0" animBg="1"/>
      <p:bldP spid="17" grpId="0" animBg="1"/>
      <p:bldP spid="18" grpId="0" animBg="1"/>
      <p:bldP spid="20" grpId="0" animBg="1"/>
      <p:bldP spid="21" grpId="0" animBg="1"/>
      <p:bldP spid="15" grpId="0" animBg="1"/>
      <p:bldP spid="9" grpId="0" animBg="1"/>
      <p:bldP spid="1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2">
          <a:extLst>
            <a:ext uri="{FF2B5EF4-FFF2-40B4-BE49-F238E27FC236}">
              <a16:creationId xmlns:a16="http://schemas.microsoft.com/office/drawing/2014/main" id="{819E1A4A-CF1D-F0A2-4CD0-2CE19BB723AE}"/>
            </a:ext>
          </a:extLst>
        </p:cNvPr>
        <p:cNvGrpSpPr/>
        <p:nvPr/>
      </p:nvGrpSpPr>
      <p:grpSpPr>
        <a:xfrm>
          <a:off x="0" y="0"/>
          <a:ext cx="0" cy="0"/>
          <a:chOff x="0" y="0"/>
          <a:chExt cx="0" cy="0"/>
        </a:xfrm>
      </p:grpSpPr>
      <p:sp>
        <p:nvSpPr>
          <p:cNvPr id="503" name="Google Shape;503;p62">
            <a:extLst>
              <a:ext uri="{FF2B5EF4-FFF2-40B4-BE49-F238E27FC236}">
                <a16:creationId xmlns:a16="http://schemas.microsoft.com/office/drawing/2014/main" id="{F55DF26F-6CB8-CA2B-E756-42894938239C}"/>
              </a:ext>
            </a:extLst>
          </p:cNvPr>
          <p:cNvSpPr txBox="1">
            <a:spLocks noGrp="1" noRot="1" noMove="1" noResize="1" noEditPoints="1" noAdjustHandles="1" noChangeArrowheads="1" noChangeShapeType="1"/>
          </p:cNvSpPr>
          <p:nvPr>
            <p:ph type="title"/>
          </p:nvPr>
        </p:nvSpPr>
        <p:spPr>
          <a:prstGeom prst="rect">
            <a:avLst/>
          </a:prstGeom>
        </p:spPr>
        <p:txBody>
          <a:bodyPr spcFirstLastPara="1" wrap="square" lIns="91425" tIns="91425" rIns="91425" bIns="91425" anchor="t" anchorCtr="0">
            <a:noAutofit/>
          </a:bodyPr>
          <a:lstStyle/>
          <a:p>
            <a:r>
              <a:rPr lang="en-US" dirty="0"/>
              <a:t>Agent Assist </a:t>
            </a:r>
          </a:p>
        </p:txBody>
      </p:sp>
      <p:sp>
        <p:nvSpPr>
          <p:cNvPr id="11" name="Oval 10">
            <a:extLst>
              <a:ext uri="{FF2B5EF4-FFF2-40B4-BE49-F238E27FC236}">
                <a16:creationId xmlns:a16="http://schemas.microsoft.com/office/drawing/2014/main" id="{4A332BF2-1D84-1A49-FC44-6E7C2D4329FE}"/>
              </a:ext>
            </a:extLst>
          </p:cNvPr>
          <p:cNvSpPr>
            <a:spLocks noGrp="1" noRot="1" noMove="1" noResize="1" noEditPoints="1" noAdjustHandles="1" noChangeArrowheads="1" noChangeShapeType="1"/>
          </p:cNvSpPr>
          <p:nvPr/>
        </p:nvSpPr>
        <p:spPr>
          <a:xfrm>
            <a:off x="1047283" y="2070100"/>
            <a:ext cx="1003299" cy="100329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ustDataLst>
      <p:tags r:id="rId1"/>
    </p:custDataLst>
    <p:extLst>
      <p:ext uri="{BB962C8B-B14F-4D97-AF65-F5344CB8AC3E}">
        <p14:creationId xmlns:p14="http://schemas.microsoft.com/office/powerpoint/2010/main" val="3824503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16" name="Title 1">
            <a:extLst>
              <a:ext uri="{FF2B5EF4-FFF2-40B4-BE49-F238E27FC236}">
                <a16:creationId xmlns:a16="http://schemas.microsoft.com/office/drawing/2014/main" id="{402D1A36-E754-DA51-978B-05231FE4307E}"/>
              </a:ext>
            </a:extLst>
          </p:cNvPr>
          <p:cNvSpPr>
            <a:spLocks noGrp="1" noRot="1" noMove="1" noResize="1" noEditPoints="1" noAdjustHandles="1" noChangeArrowheads="1" noChangeShapeType="1"/>
          </p:cNvSpPr>
          <p:nvPr>
            <p:ph type="title"/>
          </p:nvPr>
        </p:nvSpPr>
        <p:spPr>
          <a:noFill/>
          <a:ln>
            <a:noFill/>
          </a:ln>
        </p:spPr>
        <p:txBody>
          <a:bodyPr spcFirstLastPara="1" wrap="square" lIns="72000" tIns="91425" rIns="91425" bIns="91425" anchor="t" anchorCtr="0">
            <a:noAutofit/>
          </a:bodyPr>
          <a:lstStyle/>
          <a:p>
            <a:r>
              <a:rPr lang="en-IN">
                <a:sym typeface="Montserrat"/>
              </a:rPr>
              <a:t>Energizer</a:t>
            </a:r>
          </a:p>
        </p:txBody>
      </p:sp>
      <p:sp>
        <p:nvSpPr>
          <p:cNvPr id="6" name="Text Placeholder 5">
            <a:extLst>
              <a:ext uri="{FF2B5EF4-FFF2-40B4-BE49-F238E27FC236}">
                <a16:creationId xmlns:a16="http://schemas.microsoft.com/office/drawing/2014/main" id="{8AF183D8-6328-4901-8A1C-680F1A52BDCC}"/>
              </a:ext>
            </a:extLst>
          </p:cNvPr>
          <p:cNvSpPr>
            <a:spLocks noGrp="1" noRot="1" noMove="1" noResize="1" noEditPoints="1" noAdjustHandles="1" noChangeArrowheads="1" noChangeShapeType="1"/>
          </p:cNvSpPr>
          <p:nvPr>
            <p:ph type="body" sz="quarter" idx="15"/>
          </p:nvPr>
        </p:nvSpPr>
        <p:spPr/>
        <p:txBody>
          <a:bodyPr>
            <a:normAutofit/>
          </a:bodyPr>
          <a:lstStyle/>
          <a:p>
            <a:pPr indent="-330835"/>
            <a:r>
              <a:rPr lang="en-US" dirty="0"/>
              <a:t>Pair up and stand facing each other.</a:t>
            </a:r>
          </a:p>
          <a:p>
            <a:pPr indent="-330835"/>
            <a:r>
              <a:rPr lang="en-US" dirty="0"/>
              <a:t>One of you will be the “leader,” and the other will be the “mirror.”</a:t>
            </a:r>
          </a:p>
          <a:p>
            <a:pPr indent="-330835"/>
            <a:r>
              <a:rPr lang="en-US" dirty="0"/>
              <a:t>The “leader” must make slow simple movements, and the “mirror” must mimic them as closely as possible.</a:t>
            </a:r>
          </a:p>
          <a:p>
            <a:pPr indent="-330835"/>
            <a:endParaRPr lang="en-IN" dirty="0"/>
          </a:p>
        </p:txBody>
      </p:sp>
      <p:pic>
        <p:nvPicPr>
          <p:cNvPr id="3" name="Picture Placeholder 12" descr="A group of people putting their hands together&#10;&#10;Description automatically generated">
            <a:extLst>
              <a:ext uri="{FF2B5EF4-FFF2-40B4-BE49-F238E27FC236}">
                <a16:creationId xmlns:a16="http://schemas.microsoft.com/office/drawing/2014/main" id="{DBE2264D-47BD-4052-65B1-E76CD3B0F490}"/>
              </a:ext>
            </a:extLst>
          </p:cNvPr>
          <p:cNvPicPr>
            <a:picLocks noGrp="1" noRot="1" noChangeAspect="1" noMove="1" noResize="1" noEditPoints="1" noAdjustHandles="1" noChangeArrowheads="1" noChangeShapeType="1" noCrop="1"/>
          </p:cNvPicPr>
          <p:nvPr>
            <p:ph type="pic" sz="quarter" idx="14"/>
          </p:nvPr>
        </p:nvPicPr>
        <p:blipFill>
          <a:blip r:embed="rId4"/>
          <a:srcRect t="767" b="767"/>
          <a:stretch/>
        </p:blipFill>
        <p:spPr/>
      </p:pic>
      <p:sp>
        <p:nvSpPr>
          <p:cNvPr id="4" name="Text Placeholder 3">
            <a:extLst>
              <a:ext uri="{FF2B5EF4-FFF2-40B4-BE49-F238E27FC236}">
                <a16:creationId xmlns:a16="http://schemas.microsoft.com/office/drawing/2014/main" id="{7D773ECF-E355-D3FC-95A4-2F44CC35EA43}"/>
              </a:ext>
            </a:extLst>
          </p:cNvPr>
          <p:cNvSpPr>
            <a:spLocks noGrp="1" noRot="1" noMove="1" noResize="1" noEditPoints="1" noAdjustHandles="1" noChangeArrowheads="1" noChangeShapeType="1"/>
          </p:cNvSpPr>
          <p:nvPr>
            <p:ph type="body" sz="quarter" idx="16"/>
          </p:nvPr>
        </p:nvSpPr>
        <p:spPr/>
        <p:txBody>
          <a:bodyPr/>
          <a:lstStyle/>
          <a:p>
            <a:pPr marL="114300" indent="0">
              <a:buNone/>
            </a:pPr>
            <a:r>
              <a:rPr lang="en-US"/>
              <a:t>Mirror, Mirror</a:t>
            </a:r>
          </a:p>
        </p:txBody>
      </p:sp>
      <p:sp>
        <p:nvSpPr>
          <p:cNvPr id="20" name="Google Shape;775;p105">
            <a:extLst>
              <a:ext uri="{FF2B5EF4-FFF2-40B4-BE49-F238E27FC236}">
                <a16:creationId xmlns:a16="http://schemas.microsoft.com/office/drawing/2014/main" id="{3AF7EF68-E4F8-2AA0-E72B-C98DD7B51FD0}"/>
              </a:ext>
            </a:extLst>
          </p:cNvPr>
          <p:cNvSpPr>
            <a:spLocks noGrp="1" noRot="1" noMove="1" noResize="1" noEditPoints="1" noAdjustHandles="1" noChangeArrowheads="1" noChangeShapeType="1"/>
          </p:cNvSpPr>
          <p:nvPr/>
        </p:nvSpPr>
        <p:spPr>
          <a:xfrm>
            <a:off x="360000" y="1188000"/>
            <a:ext cx="1299600" cy="291900"/>
          </a:xfrm>
          <a:prstGeom prst="roundRect">
            <a:avLst>
              <a:gd name="adj" fmla="val 16667"/>
            </a:avLst>
          </a:prstGeom>
          <a:noFill/>
          <a:ln w="9525" cap="flat" cmpd="sng">
            <a:solidFill>
              <a:srgbClr val="12121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Inter"/>
                <a:ea typeface="Inter"/>
                <a:cs typeface="Inter"/>
                <a:sym typeface="Inter"/>
              </a:rPr>
              <a:t>5 minutes</a:t>
            </a:r>
            <a:endParaRPr sz="800">
              <a:latin typeface="Inter"/>
              <a:ea typeface="Inter"/>
              <a:cs typeface="Inter"/>
              <a:sym typeface="Inter"/>
            </a:endParaRPr>
          </a:p>
        </p:txBody>
      </p:sp>
    </p:spTree>
    <p:custDataLst>
      <p:tags r:id="rId1"/>
    </p:custDataLst>
    <p:extLst>
      <p:ext uri="{BB962C8B-B14F-4D97-AF65-F5344CB8AC3E}">
        <p14:creationId xmlns:p14="http://schemas.microsoft.com/office/powerpoint/2010/main" val="1085907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B9D11-229E-7181-C7DE-FBB7E0C882A7}"/>
              </a:ext>
            </a:extLst>
          </p:cNvPr>
          <p:cNvSpPr>
            <a:spLocks noGrp="1" noRot="1" noMove="1" noResize="1" noEditPoints="1" noAdjustHandles="1" noChangeArrowheads="1" noChangeShapeType="1"/>
          </p:cNvSpPr>
          <p:nvPr>
            <p:ph type="title"/>
          </p:nvPr>
        </p:nvSpPr>
        <p:spPr/>
        <p:txBody>
          <a:bodyPr/>
          <a:lstStyle/>
          <a:p>
            <a:r>
              <a:rPr lang="en-GB"/>
              <a:t>Purpose of Agent Assist</a:t>
            </a:r>
          </a:p>
        </p:txBody>
      </p:sp>
      <p:grpSp>
        <p:nvGrpSpPr>
          <p:cNvPr id="9" name="Group 8">
            <a:extLst>
              <a:ext uri="{FF2B5EF4-FFF2-40B4-BE49-F238E27FC236}">
                <a16:creationId xmlns:a16="http://schemas.microsoft.com/office/drawing/2014/main" id="{C4CDE7FF-9A3F-ABB5-EFD2-D970DDAC078A}"/>
              </a:ext>
            </a:extLst>
          </p:cNvPr>
          <p:cNvGrpSpPr>
            <a:grpSpLocks noGrp="1" noUngrp="1" noRot="1" noMove="1" noResize="1"/>
          </p:cNvGrpSpPr>
          <p:nvPr/>
        </p:nvGrpSpPr>
        <p:grpSpPr>
          <a:xfrm>
            <a:off x="3708470" y="1837987"/>
            <a:ext cx="2101547" cy="1781688"/>
            <a:chOff x="1453007" y="1837987"/>
            <a:chExt cx="2101547" cy="1781688"/>
          </a:xfrm>
        </p:grpSpPr>
        <p:sp>
          <p:nvSpPr>
            <p:cNvPr id="10" name="Freeform: Shape 9">
              <a:extLst>
                <a:ext uri="{FF2B5EF4-FFF2-40B4-BE49-F238E27FC236}">
                  <a16:creationId xmlns:a16="http://schemas.microsoft.com/office/drawing/2014/main" id="{6CE3B2D5-B154-C513-8225-7138E19BAE1A}"/>
                </a:ext>
              </a:extLst>
            </p:cNvPr>
            <p:cNvSpPr>
              <a:spLocks noGrp="1" noRot="1" noMove="1" noResize="1" noEditPoints="1" noAdjustHandles="1" noChangeArrowheads="1" noChangeShapeType="1"/>
            </p:cNvSpPr>
            <p:nvPr/>
          </p:nvSpPr>
          <p:spPr>
            <a:xfrm>
              <a:off x="1774363" y="1953178"/>
              <a:ext cx="1780191" cy="1576552"/>
            </a:xfrm>
            <a:custGeom>
              <a:avLst/>
              <a:gdLst>
                <a:gd name="connsiteX0" fmla="*/ 1692368 w 2371854"/>
                <a:gd name="connsiteY0" fmla="*/ 46 h 2100534"/>
                <a:gd name="connsiteX1" fmla="*/ 679487 w 2371854"/>
                <a:gd name="connsiteY1" fmla="*/ 46 h 2100534"/>
                <a:gd name="connsiteX2" fmla="*/ 529624 w 2371854"/>
                <a:gd name="connsiteY2" fmla="*/ 86580 h 2100534"/>
                <a:gd name="connsiteX3" fmla="*/ 23184 w 2371854"/>
                <a:gd name="connsiteY3" fmla="*/ 963733 h 2100534"/>
                <a:gd name="connsiteX4" fmla="*/ 23184 w 2371854"/>
                <a:gd name="connsiteY4" fmla="*/ 1136802 h 2100534"/>
                <a:gd name="connsiteX5" fmla="*/ 529624 w 2371854"/>
                <a:gd name="connsiteY5" fmla="*/ 2014000 h 2100534"/>
                <a:gd name="connsiteX6" fmla="*/ 679487 w 2371854"/>
                <a:gd name="connsiteY6" fmla="*/ 2100535 h 2100534"/>
                <a:gd name="connsiteX7" fmla="*/ 1692368 w 2371854"/>
                <a:gd name="connsiteY7" fmla="*/ 2100535 h 2100534"/>
                <a:gd name="connsiteX8" fmla="*/ 1842230 w 2371854"/>
                <a:gd name="connsiteY8" fmla="*/ 2014000 h 2100534"/>
                <a:gd name="connsiteX9" fmla="*/ 2348671 w 2371854"/>
                <a:gd name="connsiteY9" fmla="*/ 1136802 h 2100534"/>
                <a:gd name="connsiteX10" fmla="*/ 2348671 w 2371854"/>
                <a:gd name="connsiteY10" fmla="*/ 963733 h 2100534"/>
                <a:gd name="connsiteX11" fmla="*/ 1842230 w 2371854"/>
                <a:gd name="connsiteY11" fmla="*/ 86534 h 2100534"/>
                <a:gd name="connsiteX12" fmla="*/ 1692368 w 2371854"/>
                <a:gd name="connsiteY12" fmla="*/ 0 h 210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1854" h="2100534">
                  <a:moveTo>
                    <a:pt x="1692368" y="46"/>
                  </a:moveTo>
                  <a:lnTo>
                    <a:pt x="679487" y="46"/>
                  </a:lnTo>
                  <a:cubicBezTo>
                    <a:pt x="617663" y="46"/>
                    <a:pt x="560536" y="33009"/>
                    <a:pt x="529624" y="86580"/>
                  </a:cubicBezTo>
                  <a:lnTo>
                    <a:pt x="23184" y="963733"/>
                  </a:lnTo>
                  <a:cubicBezTo>
                    <a:pt x="-7728" y="1017259"/>
                    <a:pt x="-7728" y="1083231"/>
                    <a:pt x="23184" y="1136802"/>
                  </a:cubicBezTo>
                  <a:lnTo>
                    <a:pt x="529624" y="2014000"/>
                  </a:lnTo>
                  <a:cubicBezTo>
                    <a:pt x="560536" y="2067526"/>
                    <a:pt x="617663" y="2100535"/>
                    <a:pt x="679487" y="2100535"/>
                  </a:cubicBezTo>
                  <a:lnTo>
                    <a:pt x="1692368" y="2100535"/>
                  </a:lnTo>
                  <a:cubicBezTo>
                    <a:pt x="1754191" y="2100535"/>
                    <a:pt x="1811319" y="2067571"/>
                    <a:pt x="1842230" y="2014000"/>
                  </a:cubicBezTo>
                  <a:lnTo>
                    <a:pt x="2348671" y="1136802"/>
                  </a:lnTo>
                  <a:cubicBezTo>
                    <a:pt x="2379583" y="1083276"/>
                    <a:pt x="2379583" y="1017304"/>
                    <a:pt x="2348671" y="963733"/>
                  </a:cubicBezTo>
                  <a:lnTo>
                    <a:pt x="1842230" y="86534"/>
                  </a:lnTo>
                  <a:cubicBezTo>
                    <a:pt x="1811319" y="33009"/>
                    <a:pt x="1754191" y="0"/>
                    <a:pt x="1692368" y="0"/>
                  </a:cubicBezTo>
                  <a:close/>
                </a:path>
              </a:pathLst>
            </a:custGeom>
            <a:solidFill>
              <a:srgbClr val="5AC1FF"/>
            </a:solidFill>
            <a:ln w="0" cap="flat">
              <a:noFill/>
              <a:prstDash val="solid"/>
              <a:miter/>
            </a:ln>
          </p:spPr>
          <p:txBody>
            <a:bodyPr rtlCol="0" anchor="ctr"/>
            <a:lstStyle/>
            <a:p>
              <a:endParaRPr lang="en-US" sz="1050" noProof="0"/>
            </a:p>
          </p:txBody>
        </p:sp>
        <p:sp>
          <p:nvSpPr>
            <p:cNvPr id="11" name="Freeform: Shape 10">
              <a:extLst>
                <a:ext uri="{FF2B5EF4-FFF2-40B4-BE49-F238E27FC236}">
                  <a16:creationId xmlns:a16="http://schemas.microsoft.com/office/drawing/2014/main" id="{550406B6-6DB1-68B6-013A-68038DE23B6C}"/>
                </a:ext>
              </a:extLst>
            </p:cNvPr>
            <p:cNvSpPr>
              <a:spLocks noGrp="1" noRot="1" noMove="1" noResize="1" noEditPoints="1" noAdjustHandles="1" noChangeArrowheads="1" noChangeShapeType="1"/>
            </p:cNvSpPr>
            <p:nvPr/>
          </p:nvSpPr>
          <p:spPr>
            <a:xfrm>
              <a:off x="1453007" y="1837987"/>
              <a:ext cx="2011823" cy="1781688"/>
            </a:xfrm>
            <a:custGeom>
              <a:avLst/>
              <a:gdLst>
                <a:gd name="connsiteX0" fmla="*/ 1692368 w 2371854"/>
                <a:gd name="connsiteY0" fmla="*/ 46 h 2100534"/>
                <a:gd name="connsiteX1" fmla="*/ 679487 w 2371854"/>
                <a:gd name="connsiteY1" fmla="*/ 46 h 2100534"/>
                <a:gd name="connsiteX2" fmla="*/ 529624 w 2371854"/>
                <a:gd name="connsiteY2" fmla="*/ 86580 h 2100534"/>
                <a:gd name="connsiteX3" fmla="*/ 23184 w 2371854"/>
                <a:gd name="connsiteY3" fmla="*/ 963733 h 2100534"/>
                <a:gd name="connsiteX4" fmla="*/ 23184 w 2371854"/>
                <a:gd name="connsiteY4" fmla="*/ 1136802 h 2100534"/>
                <a:gd name="connsiteX5" fmla="*/ 529624 w 2371854"/>
                <a:gd name="connsiteY5" fmla="*/ 2014000 h 2100534"/>
                <a:gd name="connsiteX6" fmla="*/ 679487 w 2371854"/>
                <a:gd name="connsiteY6" fmla="*/ 2100535 h 2100534"/>
                <a:gd name="connsiteX7" fmla="*/ 1692368 w 2371854"/>
                <a:gd name="connsiteY7" fmla="*/ 2100535 h 2100534"/>
                <a:gd name="connsiteX8" fmla="*/ 1842230 w 2371854"/>
                <a:gd name="connsiteY8" fmla="*/ 2014000 h 2100534"/>
                <a:gd name="connsiteX9" fmla="*/ 2348671 w 2371854"/>
                <a:gd name="connsiteY9" fmla="*/ 1136802 h 2100534"/>
                <a:gd name="connsiteX10" fmla="*/ 2348671 w 2371854"/>
                <a:gd name="connsiteY10" fmla="*/ 963733 h 2100534"/>
                <a:gd name="connsiteX11" fmla="*/ 1842230 w 2371854"/>
                <a:gd name="connsiteY11" fmla="*/ 86534 h 2100534"/>
                <a:gd name="connsiteX12" fmla="*/ 1692368 w 2371854"/>
                <a:gd name="connsiteY12" fmla="*/ 0 h 210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1854" h="2100534">
                  <a:moveTo>
                    <a:pt x="1692368" y="46"/>
                  </a:moveTo>
                  <a:lnTo>
                    <a:pt x="679487" y="46"/>
                  </a:lnTo>
                  <a:cubicBezTo>
                    <a:pt x="617663" y="46"/>
                    <a:pt x="560536" y="33009"/>
                    <a:pt x="529624" y="86580"/>
                  </a:cubicBezTo>
                  <a:lnTo>
                    <a:pt x="23184" y="963733"/>
                  </a:lnTo>
                  <a:cubicBezTo>
                    <a:pt x="-7728" y="1017259"/>
                    <a:pt x="-7728" y="1083231"/>
                    <a:pt x="23184" y="1136802"/>
                  </a:cubicBezTo>
                  <a:lnTo>
                    <a:pt x="529624" y="2014000"/>
                  </a:lnTo>
                  <a:cubicBezTo>
                    <a:pt x="560536" y="2067526"/>
                    <a:pt x="617663" y="2100535"/>
                    <a:pt x="679487" y="2100535"/>
                  </a:cubicBezTo>
                  <a:lnTo>
                    <a:pt x="1692368" y="2100535"/>
                  </a:lnTo>
                  <a:cubicBezTo>
                    <a:pt x="1754191" y="2100535"/>
                    <a:pt x="1811319" y="2067571"/>
                    <a:pt x="1842230" y="2014000"/>
                  </a:cubicBezTo>
                  <a:lnTo>
                    <a:pt x="2348671" y="1136802"/>
                  </a:lnTo>
                  <a:cubicBezTo>
                    <a:pt x="2379583" y="1083276"/>
                    <a:pt x="2379583" y="1017304"/>
                    <a:pt x="2348671" y="963733"/>
                  </a:cubicBezTo>
                  <a:lnTo>
                    <a:pt x="1842230" y="86534"/>
                  </a:lnTo>
                  <a:cubicBezTo>
                    <a:pt x="1811319" y="33009"/>
                    <a:pt x="1754191" y="0"/>
                    <a:pt x="1692368" y="0"/>
                  </a:cubicBezTo>
                  <a:close/>
                </a:path>
              </a:pathLst>
            </a:custGeom>
            <a:solidFill>
              <a:srgbClr val="FFFFFF"/>
            </a:solidFill>
            <a:ln w="0" cap="flat">
              <a:noFill/>
              <a:prstDash val="solid"/>
              <a:miter/>
            </a:ln>
          </p:spPr>
          <p:txBody>
            <a:bodyPr rtlCol="0" anchor="ctr"/>
            <a:lstStyle/>
            <a:p>
              <a:endParaRPr lang="en-US" sz="1050" noProof="0"/>
            </a:p>
          </p:txBody>
        </p:sp>
        <p:sp>
          <p:nvSpPr>
            <p:cNvPr id="12" name="Freeform: Shape 11">
              <a:extLst>
                <a:ext uri="{FF2B5EF4-FFF2-40B4-BE49-F238E27FC236}">
                  <a16:creationId xmlns:a16="http://schemas.microsoft.com/office/drawing/2014/main" id="{66E1EB13-74AE-9A3D-1C72-002C321801BB}"/>
                </a:ext>
              </a:extLst>
            </p:cNvPr>
            <p:cNvSpPr>
              <a:spLocks noGrp="1" noRot="1" noMove="1" noResize="1" noEditPoints="1" noAdjustHandles="1" noChangeArrowheads="1" noChangeShapeType="1"/>
            </p:cNvSpPr>
            <p:nvPr/>
          </p:nvSpPr>
          <p:spPr>
            <a:xfrm>
              <a:off x="1529310" y="1907290"/>
              <a:ext cx="1868680" cy="1661263"/>
            </a:xfrm>
            <a:custGeom>
              <a:avLst/>
              <a:gdLst>
                <a:gd name="connsiteX0" fmla="*/ 1558019 w 2203094"/>
                <a:gd name="connsiteY0" fmla="*/ 1958560 h 1958559"/>
                <a:gd name="connsiteX1" fmla="*/ 645076 w 2203094"/>
                <a:gd name="connsiteY1" fmla="*/ 1958560 h 1958559"/>
                <a:gd name="connsiteX2" fmla="*/ 481673 w 2203094"/>
                <a:gd name="connsiteY2" fmla="*/ 1864229 h 1958559"/>
                <a:gd name="connsiteX3" fmla="*/ 25201 w 2203094"/>
                <a:gd name="connsiteY3" fmla="*/ 1073611 h 1958559"/>
                <a:gd name="connsiteX4" fmla="*/ 25201 w 2203094"/>
                <a:gd name="connsiteY4" fmla="*/ 884949 h 1958559"/>
                <a:gd name="connsiteX5" fmla="*/ 481673 w 2203094"/>
                <a:gd name="connsiteY5" fmla="*/ 94331 h 1958559"/>
                <a:gd name="connsiteX6" fmla="*/ 645076 w 2203094"/>
                <a:gd name="connsiteY6" fmla="*/ 0 h 1958559"/>
                <a:gd name="connsiteX7" fmla="*/ 1558019 w 2203094"/>
                <a:gd name="connsiteY7" fmla="*/ 0 h 1958559"/>
                <a:gd name="connsiteX8" fmla="*/ 1721422 w 2203094"/>
                <a:gd name="connsiteY8" fmla="*/ 94331 h 1958559"/>
                <a:gd name="connsiteX9" fmla="*/ 2177893 w 2203094"/>
                <a:gd name="connsiteY9" fmla="*/ 884949 h 1958559"/>
                <a:gd name="connsiteX10" fmla="*/ 2177893 w 2203094"/>
                <a:gd name="connsiteY10" fmla="*/ 1073611 h 1958559"/>
                <a:gd name="connsiteX11" fmla="*/ 1721422 w 2203094"/>
                <a:gd name="connsiteY11" fmla="*/ 1864229 h 1958559"/>
                <a:gd name="connsiteX12" fmla="*/ 1558019 w 2203094"/>
                <a:gd name="connsiteY12" fmla="*/ 1958560 h 1958559"/>
                <a:gd name="connsiteX13" fmla="*/ 645076 w 2203094"/>
                <a:gd name="connsiteY13" fmla="*/ 44225 h 1958559"/>
                <a:gd name="connsiteX14" fmla="*/ 519970 w 2203094"/>
                <a:gd name="connsiteY14" fmla="*/ 116443 h 1958559"/>
                <a:gd name="connsiteX15" fmla="*/ 63499 w 2203094"/>
                <a:gd name="connsiteY15" fmla="*/ 907061 h 1958559"/>
                <a:gd name="connsiteX16" fmla="*/ 63499 w 2203094"/>
                <a:gd name="connsiteY16" fmla="*/ 1051498 h 1958559"/>
                <a:gd name="connsiteX17" fmla="*/ 519970 w 2203094"/>
                <a:gd name="connsiteY17" fmla="*/ 1842117 h 1958559"/>
                <a:gd name="connsiteX18" fmla="*/ 645076 w 2203094"/>
                <a:gd name="connsiteY18" fmla="*/ 1914335 h 1958559"/>
                <a:gd name="connsiteX19" fmla="*/ 1558019 w 2203094"/>
                <a:gd name="connsiteY19" fmla="*/ 1914335 h 1958559"/>
                <a:gd name="connsiteX20" fmla="*/ 1683124 w 2203094"/>
                <a:gd name="connsiteY20" fmla="*/ 1842117 h 1958559"/>
                <a:gd name="connsiteX21" fmla="*/ 2139596 w 2203094"/>
                <a:gd name="connsiteY21" fmla="*/ 1051498 h 1958559"/>
                <a:gd name="connsiteX22" fmla="*/ 2139596 w 2203094"/>
                <a:gd name="connsiteY22" fmla="*/ 907061 h 1958559"/>
                <a:gd name="connsiteX23" fmla="*/ 1683124 w 2203094"/>
                <a:gd name="connsiteY23" fmla="*/ 116443 h 1958559"/>
                <a:gd name="connsiteX24" fmla="*/ 1558019 w 2203094"/>
                <a:gd name="connsiteY24" fmla="*/ 44225 h 1958559"/>
                <a:gd name="connsiteX25" fmla="*/ 645076 w 2203094"/>
                <a:gd name="connsiteY25" fmla="*/ 44225 h 19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03094" h="1958559">
                  <a:moveTo>
                    <a:pt x="1558019" y="1958560"/>
                  </a:moveTo>
                  <a:lnTo>
                    <a:pt x="645076" y="1958560"/>
                  </a:lnTo>
                  <a:cubicBezTo>
                    <a:pt x="577873" y="1958560"/>
                    <a:pt x="515274" y="1922405"/>
                    <a:pt x="481673" y="1864229"/>
                  </a:cubicBezTo>
                  <a:lnTo>
                    <a:pt x="25201" y="1073611"/>
                  </a:lnTo>
                  <a:cubicBezTo>
                    <a:pt x="-8400" y="1015435"/>
                    <a:pt x="-8400" y="943125"/>
                    <a:pt x="25201" y="884949"/>
                  </a:cubicBezTo>
                  <a:lnTo>
                    <a:pt x="481673" y="94331"/>
                  </a:lnTo>
                  <a:cubicBezTo>
                    <a:pt x="515274" y="36155"/>
                    <a:pt x="577873" y="0"/>
                    <a:pt x="645076" y="0"/>
                  </a:cubicBezTo>
                  <a:lnTo>
                    <a:pt x="1558019" y="0"/>
                  </a:lnTo>
                  <a:cubicBezTo>
                    <a:pt x="1625222" y="0"/>
                    <a:pt x="1687820" y="36155"/>
                    <a:pt x="1721422" y="94331"/>
                  </a:cubicBezTo>
                  <a:lnTo>
                    <a:pt x="2177893" y="884949"/>
                  </a:lnTo>
                  <a:cubicBezTo>
                    <a:pt x="2211495" y="943125"/>
                    <a:pt x="2211495" y="1015435"/>
                    <a:pt x="2177893" y="1073611"/>
                  </a:cubicBezTo>
                  <a:lnTo>
                    <a:pt x="1721422" y="1864229"/>
                  </a:lnTo>
                  <a:cubicBezTo>
                    <a:pt x="1687820" y="1922405"/>
                    <a:pt x="1625222" y="1958560"/>
                    <a:pt x="1558019" y="1958560"/>
                  </a:cubicBezTo>
                  <a:close/>
                  <a:moveTo>
                    <a:pt x="645076" y="44225"/>
                  </a:moveTo>
                  <a:cubicBezTo>
                    <a:pt x="593648" y="44225"/>
                    <a:pt x="545684" y="71899"/>
                    <a:pt x="519970" y="116443"/>
                  </a:cubicBezTo>
                  <a:lnTo>
                    <a:pt x="63499" y="907061"/>
                  </a:lnTo>
                  <a:cubicBezTo>
                    <a:pt x="37785" y="951605"/>
                    <a:pt x="37785" y="1006955"/>
                    <a:pt x="63499" y="1051498"/>
                  </a:cubicBezTo>
                  <a:lnTo>
                    <a:pt x="519970" y="1842117"/>
                  </a:lnTo>
                  <a:cubicBezTo>
                    <a:pt x="545684" y="1886661"/>
                    <a:pt x="593602" y="1914335"/>
                    <a:pt x="645076" y="1914335"/>
                  </a:cubicBezTo>
                  <a:lnTo>
                    <a:pt x="1558019" y="1914335"/>
                  </a:lnTo>
                  <a:cubicBezTo>
                    <a:pt x="1609447" y="1914335"/>
                    <a:pt x="1657410" y="1886661"/>
                    <a:pt x="1683124" y="1842117"/>
                  </a:cubicBezTo>
                  <a:lnTo>
                    <a:pt x="2139596" y="1051498"/>
                  </a:lnTo>
                  <a:cubicBezTo>
                    <a:pt x="2165310" y="1006955"/>
                    <a:pt x="2165310" y="951605"/>
                    <a:pt x="2139596" y="907061"/>
                  </a:cubicBezTo>
                  <a:lnTo>
                    <a:pt x="1683124" y="116443"/>
                  </a:lnTo>
                  <a:cubicBezTo>
                    <a:pt x="1657410" y="71899"/>
                    <a:pt x="1609492" y="44225"/>
                    <a:pt x="1558019" y="44225"/>
                  </a:cubicBezTo>
                  <a:lnTo>
                    <a:pt x="645076" y="44225"/>
                  </a:lnTo>
                  <a:close/>
                </a:path>
              </a:pathLst>
            </a:custGeom>
            <a:solidFill>
              <a:srgbClr val="5AC1FF"/>
            </a:solidFill>
            <a:ln w="0" cap="flat">
              <a:noFill/>
              <a:prstDash val="solid"/>
              <a:miter/>
            </a:ln>
          </p:spPr>
          <p:txBody>
            <a:bodyPr rtlCol="0" anchor="ctr"/>
            <a:lstStyle/>
            <a:p>
              <a:endParaRPr lang="en-US" sz="1050" noProof="0"/>
            </a:p>
          </p:txBody>
        </p:sp>
        <p:sp>
          <p:nvSpPr>
            <p:cNvPr id="13" name="Rectangle 12">
              <a:extLst>
                <a:ext uri="{FF2B5EF4-FFF2-40B4-BE49-F238E27FC236}">
                  <a16:creationId xmlns:a16="http://schemas.microsoft.com/office/drawing/2014/main" id="{2F139B4F-E917-57AA-650C-D06E01BD2DE0}"/>
                </a:ext>
              </a:extLst>
            </p:cNvPr>
            <p:cNvSpPr>
              <a:spLocks noGrp="1" noRot="1" noMove="1" noResize="1" noEditPoints="1" noAdjustHandles="1" noChangeArrowheads="1" noChangeShapeType="1"/>
            </p:cNvSpPr>
            <p:nvPr/>
          </p:nvSpPr>
          <p:spPr>
            <a:xfrm>
              <a:off x="1733331" y="2376702"/>
              <a:ext cx="1466704" cy="923330"/>
            </a:xfrm>
            <a:prstGeom prst="rect">
              <a:avLst/>
            </a:prstGeom>
          </p:spPr>
          <p:txBody>
            <a:bodyPr wrap="square" lIns="0" tIns="0" rIns="0" bIns="0">
              <a:spAutoFit/>
            </a:bodyPr>
            <a:lstStyle/>
            <a:p>
              <a:pPr algn="ctr">
                <a:spcAft>
                  <a:spcPts val="450"/>
                </a:spcAft>
              </a:pPr>
              <a:r>
                <a:rPr lang="en-US" sz="1200" dirty="0">
                  <a:solidFill>
                    <a:schemeClr val="tx1"/>
                  </a:solidFill>
                  <a:latin typeface="+mn-lt"/>
                  <a:ea typeface="Inter" panose="020B0604020202020204" charset="0"/>
                </a:rPr>
                <a:t>Automatically surfaces relevant articles from MASTER or the Help Center</a:t>
              </a:r>
            </a:p>
          </p:txBody>
        </p:sp>
      </p:grpSp>
      <p:sp>
        <p:nvSpPr>
          <p:cNvPr id="14" name="Oval 13">
            <a:extLst>
              <a:ext uri="{FF2B5EF4-FFF2-40B4-BE49-F238E27FC236}">
                <a16:creationId xmlns:a16="http://schemas.microsoft.com/office/drawing/2014/main" id="{1AD7A71C-D425-AEEA-B88C-2A94A337C1A4}"/>
              </a:ext>
            </a:extLst>
          </p:cNvPr>
          <p:cNvSpPr>
            <a:spLocks noGrp="1" noRot="1" noMove="1" noResize="1" noEditPoints="1" noAdjustHandles="1" noChangeArrowheads="1" noChangeShapeType="1"/>
          </p:cNvSpPr>
          <p:nvPr/>
        </p:nvSpPr>
        <p:spPr bwMode="gray">
          <a:xfrm>
            <a:off x="3529288" y="1481675"/>
            <a:ext cx="945000" cy="945000"/>
          </a:xfrm>
          <a:prstGeom prst="ellipse">
            <a:avLst/>
          </a:prstGeom>
          <a:solidFill>
            <a:schemeClr val="bg1"/>
          </a:solidFill>
          <a:ln w="28575" algn="ctr">
            <a:solidFill>
              <a:srgbClr val="5AC1FF"/>
            </a:solidFill>
            <a:miter lim="800000"/>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SzPct val="90000"/>
            </a:pPr>
            <a:endParaRPr lang="en-US" sz="1800" b="1" noProof="0">
              <a:latin typeface="Inter" panose="020B0604020202020204" charset="0"/>
              <a:ea typeface="Inter" panose="020B0604020202020204" charset="0"/>
              <a:cs typeface="Arial" pitchFamily="34" charset="0"/>
            </a:endParaRPr>
          </a:p>
        </p:txBody>
      </p:sp>
      <p:grpSp>
        <p:nvGrpSpPr>
          <p:cNvPr id="20" name="Group 19">
            <a:extLst>
              <a:ext uri="{FF2B5EF4-FFF2-40B4-BE49-F238E27FC236}">
                <a16:creationId xmlns:a16="http://schemas.microsoft.com/office/drawing/2014/main" id="{891F19C1-5628-D1EE-E0F5-8224D0A5B40F}"/>
              </a:ext>
            </a:extLst>
          </p:cNvPr>
          <p:cNvGrpSpPr>
            <a:grpSpLocks noGrp="1" noUngrp="1" noRot="1" noMove="1" noResize="1"/>
          </p:cNvGrpSpPr>
          <p:nvPr/>
        </p:nvGrpSpPr>
        <p:grpSpPr>
          <a:xfrm>
            <a:off x="1453007" y="1837987"/>
            <a:ext cx="2101547" cy="1781688"/>
            <a:chOff x="1453007" y="1837987"/>
            <a:chExt cx="2101547" cy="1781688"/>
          </a:xfrm>
        </p:grpSpPr>
        <p:sp>
          <p:nvSpPr>
            <p:cNvPr id="21" name="Freeform: Shape 20">
              <a:extLst>
                <a:ext uri="{FF2B5EF4-FFF2-40B4-BE49-F238E27FC236}">
                  <a16:creationId xmlns:a16="http://schemas.microsoft.com/office/drawing/2014/main" id="{B1076FDB-9073-046C-2A8E-9DC233ABEEF7}"/>
                </a:ext>
              </a:extLst>
            </p:cNvPr>
            <p:cNvSpPr>
              <a:spLocks noGrp="1" noRot="1" noMove="1" noResize="1" noEditPoints="1" noAdjustHandles="1" noChangeArrowheads="1" noChangeShapeType="1"/>
            </p:cNvSpPr>
            <p:nvPr/>
          </p:nvSpPr>
          <p:spPr>
            <a:xfrm>
              <a:off x="1774363" y="1953178"/>
              <a:ext cx="1780191" cy="1576552"/>
            </a:xfrm>
            <a:custGeom>
              <a:avLst/>
              <a:gdLst>
                <a:gd name="connsiteX0" fmla="*/ 1692368 w 2371854"/>
                <a:gd name="connsiteY0" fmla="*/ 46 h 2100534"/>
                <a:gd name="connsiteX1" fmla="*/ 679487 w 2371854"/>
                <a:gd name="connsiteY1" fmla="*/ 46 h 2100534"/>
                <a:gd name="connsiteX2" fmla="*/ 529624 w 2371854"/>
                <a:gd name="connsiteY2" fmla="*/ 86580 h 2100534"/>
                <a:gd name="connsiteX3" fmla="*/ 23184 w 2371854"/>
                <a:gd name="connsiteY3" fmla="*/ 963733 h 2100534"/>
                <a:gd name="connsiteX4" fmla="*/ 23184 w 2371854"/>
                <a:gd name="connsiteY4" fmla="*/ 1136802 h 2100534"/>
                <a:gd name="connsiteX5" fmla="*/ 529624 w 2371854"/>
                <a:gd name="connsiteY5" fmla="*/ 2014000 h 2100534"/>
                <a:gd name="connsiteX6" fmla="*/ 679487 w 2371854"/>
                <a:gd name="connsiteY6" fmla="*/ 2100535 h 2100534"/>
                <a:gd name="connsiteX7" fmla="*/ 1692368 w 2371854"/>
                <a:gd name="connsiteY7" fmla="*/ 2100535 h 2100534"/>
                <a:gd name="connsiteX8" fmla="*/ 1842230 w 2371854"/>
                <a:gd name="connsiteY8" fmla="*/ 2014000 h 2100534"/>
                <a:gd name="connsiteX9" fmla="*/ 2348671 w 2371854"/>
                <a:gd name="connsiteY9" fmla="*/ 1136802 h 2100534"/>
                <a:gd name="connsiteX10" fmla="*/ 2348671 w 2371854"/>
                <a:gd name="connsiteY10" fmla="*/ 963733 h 2100534"/>
                <a:gd name="connsiteX11" fmla="*/ 1842230 w 2371854"/>
                <a:gd name="connsiteY11" fmla="*/ 86534 h 2100534"/>
                <a:gd name="connsiteX12" fmla="*/ 1692368 w 2371854"/>
                <a:gd name="connsiteY12" fmla="*/ 0 h 210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1854" h="2100534">
                  <a:moveTo>
                    <a:pt x="1692368" y="46"/>
                  </a:moveTo>
                  <a:lnTo>
                    <a:pt x="679487" y="46"/>
                  </a:lnTo>
                  <a:cubicBezTo>
                    <a:pt x="617663" y="46"/>
                    <a:pt x="560536" y="33009"/>
                    <a:pt x="529624" y="86580"/>
                  </a:cubicBezTo>
                  <a:lnTo>
                    <a:pt x="23184" y="963733"/>
                  </a:lnTo>
                  <a:cubicBezTo>
                    <a:pt x="-7728" y="1017259"/>
                    <a:pt x="-7728" y="1083231"/>
                    <a:pt x="23184" y="1136802"/>
                  </a:cubicBezTo>
                  <a:lnTo>
                    <a:pt x="529624" y="2014000"/>
                  </a:lnTo>
                  <a:cubicBezTo>
                    <a:pt x="560536" y="2067526"/>
                    <a:pt x="617663" y="2100535"/>
                    <a:pt x="679487" y="2100535"/>
                  </a:cubicBezTo>
                  <a:lnTo>
                    <a:pt x="1692368" y="2100535"/>
                  </a:lnTo>
                  <a:cubicBezTo>
                    <a:pt x="1754191" y="2100535"/>
                    <a:pt x="1811319" y="2067571"/>
                    <a:pt x="1842230" y="2014000"/>
                  </a:cubicBezTo>
                  <a:lnTo>
                    <a:pt x="2348671" y="1136802"/>
                  </a:lnTo>
                  <a:cubicBezTo>
                    <a:pt x="2379583" y="1083276"/>
                    <a:pt x="2379583" y="1017304"/>
                    <a:pt x="2348671" y="963733"/>
                  </a:cubicBezTo>
                  <a:lnTo>
                    <a:pt x="1842230" y="86534"/>
                  </a:lnTo>
                  <a:cubicBezTo>
                    <a:pt x="1811319" y="33009"/>
                    <a:pt x="1754191" y="0"/>
                    <a:pt x="1692368" y="0"/>
                  </a:cubicBezTo>
                  <a:close/>
                </a:path>
              </a:pathLst>
            </a:custGeom>
            <a:solidFill>
              <a:srgbClr val="5AC1FF"/>
            </a:solidFill>
            <a:ln w="0" cap="flat">
              <a:noFill/>
              <a:prstDash val="solid"/>
              <a:miter/>
            </a:ln>
          </p:spPr>
          <p:txBody>
            <a:bodyPr rtlCol="0" anchor="ctr"/>
            <a:lstStyle/>
            <a:p>
              <a:endParaRPr lang="en-US" sz="1050" noProof="0"/>
            </a:p>
          </p:txBody>
        </p:sp>
        <p:sp>
          <p:nvSpPr>
            <p:cNvPr id="22" name="Freeform: Shape 21">
              <a:extLst>
                <a:ext uri="{FF2B5EF4-FFF2-40B4-BE49-F238E27FC236}">
                  <a16:creationId xmlns:a16="http://schemas.microsoft.com/office/drawing/2014/main" id="{214575DB-4C1C-9BC2-FB15-D3D0DC975AEA}"/>
                </a:ext>
              </a:extLst>
            </p:cNvPr>
            <p:cNvSpPr>
              <a:spLocks noGrp="1" noRot="1" noMove="1" noResize="1" noEditPoints="1" noAdjustHandles="1" noChangeArrowheads="1" noChangeShapeType="1"/>
            </p:cNvSpPr>
            <p:nvPr/>
          </p:nvSpPr>
          <p:spPr>
            <a:xfrm>
              <a:off x="1453007" y="1837987"/>
              <a:ext cx="2011823" cy="1781688"/>
            </a:xfrm>
            <a:custGeom>
              <a:avLst/>
              <a:gdLst>
                <a:gd name="connsiteX0" fmla="*/ 1692368 w 2371854"/>
                <a:gd name="connsiteY0" fmla="*/ 46 h 2100534"/>
                <a:gd name="connsiteX1" fmla="*/ 679487 w 2371854"/>
                <a:gd name="connsiteY1" fmla="*/ 46 h 2100534"/>
                <a:gd name="connsiteX2" fmla="*/ 529624 w 2371854"/>
                <a:gd name="connsiteY2" fmla="*/ 86580 h 2100534"/>
                <a:gd name="connsiteX3" fmla="*/ 23184 w 2371854"/>
                <a:gd name="connsiteY3" fmla="*/ 963733 h 2100534"/>
                <a:gd name="connsiteX4" fmla="*/ 23184 w 2371854"/>
                <a:gd name="connsiteY4" fmla="*/ 1136802 h 2100534"/>
                <a:gd name="connsiteX5" fmla="*/ 529624 w 2371854"/>
                <a:gd name="connsiteY5" fmla="*/ 2014000 h 2100534"/>
                <a:gd name="connsiteX6" fmla="*/ 679487 w 2371854"/>
                <a:gd name="connsiteY6" fmla="*/ 2100535 h 2100534"/>
                <a:gd name="connsiteX7" fmla="*/ 1692368 w 2371854"/>
                <a:gd name="connsiteY7" fmla="*/ 2100535 h 2100534"/>
                <a:gd name="connsiteX8" fmla="*/ 1842230 w 2371854"/>
                <a:gd name="connsiteY8" fmla="*/ 2014000 h 2100534"/>
                <a:gd name="connsiteX9" fmla="*/ 2348671 w 2371854"/>
                <a:gd name="connsiteY9" fmla="*/ 1136802 h 2100534"/>
                <a:gd name="connsiteX10" fmla="*/ 2348671 w 2371854"/>
                <a:gd name="connsiteY10" fmla="*/ 963733 h 2100534"/>
                <a:gd name="connsiteX11" fmla="*/ 1842230 w 2371854"/>
                <a:gd name="connsiteY11" fmla="*/ 86534 h 2100534"/>
                <a:gd name="connsiteX12" fmla="*/ 1692368 w 2371854"/>
                <a:gd name="connsiteY12" fmla="*/ 0 h 210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1854" h="2100534">
                  <a:moveTo>
                    <a:pt x="1692368" y="46"/>
                  </a:moveTo>
                  <a:lnTo>
                    <a:pt x="679487" y="46"/>
                  </a:lnTo>
                  <a:cubicBezTo>
                    <a:pt x="617663" y="46"/>
                    <a:pt x="560536" y="33009"/>
                    <a:pt x="529624" y="86580"/>
                  </a:cubicBezTo>
                  <a:lnTo>
                    <a:pt x="23184" y="963733"/>
                  </a:lnTo>
                  <a:cubicBezTo>
                    <a:pt x="-7728" y="1017259"/>
                    <a:pt x="-7728" y="1083231"/>
                    <a:pt x="23184" y="1136802"/>
                  </a:cubicBezTo>
                  <a:lnTo>
                    <a:pt x="529624" y="2014000"/>
                  </a:lnTo>
                  <a:cubicBezTo>
                    <a:pt x="560536" y="2067526"/>
                    <a:pt x="617663" y="2100535"/>
                    <a:pt x="679487" y="2100535"/>
                  </a:cubicBezTo>
                  <a:lnTo>
                    <a:pt x="1692368" y="2100535"/>
                  </a:lnTo>
                  <a:cubicBezTo>
                    <a:pt x="1754191" y="2100535"/>
                    <a:pt x="1811319" y="2067571"/>
                    <a:pt x="1842230" y="2014000"/>
                  </a:cubicBezTo>
                  <a:lnTo>
                    <a:pt x="2348671" y="1136802"/>
                  </a:lnTo>
                  <a:cubicBezTo>
                    <a:pt x="2379583" y="1083276"/>
                    <a:pt x="2379583" y="1017304"/>
                    <a:pt x="2348671" y="963733"/>
                  </a:cubicBezTo>
                  <a:lnTo>
                    <a:pt x="1842230" y="86534"/>
                  </a:lnTo>
                  <a:cubicBezTo>
                    <a:pt x="1811319" y="33009"/>
                    <a:pt x="1754191" y="0"/>
                    <a:pt x="1692368" y="0"/>
                  </a:cubicBezTo>
                  <a:close/>
                </a:path>
              </a:pathLst>
            </a:custGeom>
            <a:solidFill>
              <a:srgbClr val="FFFFFF"/>
            </a:solidFill>
            <a:ln w="0" cap="flat">
              <a:noFill/>
              <a:prstDash val="solid"/>
              <a:miter/>
            </a:ln>
          </p:spPr>
          <p:txBody>
            <a:bodyPr rtlCol="0" anchor="ctr"/>
            <a:lstStyle/>
            <a:p>
              <a:endParaRPr lang="en-US" sz="1050" noProof="0"/>
            </a:p>
          </p:txBody>
        </p:sp>
        <p:sp>
          <p:nvSpPr>
            <p:cNvPr id="23" name="Freeform: Shape 22">
              <a:extLst>
                <a:ext uri="{FF2B5EF4-FFF2-40B4-BE49-F238E27FC236}">
                  <a16:creationId xmlns:a16="http://schemas.microsoft.com/office/drawing/2014/main" id="{F5318198-2131-ADC2-CF18-19D6356F4195}"/>
                </a:ext>
              </a:extLst>
            </p:cNvPr>
            <p:cNvSpPr>
              <a:spLocks noGrp="1" noRot="1" noMove="1" noResize="1" noEditPoints="1" noAdjustHandles="1" noChangeArrowheads="1" noChangeShapeType="1"/>
            </p:cNvSpPr>
            <p:nvPr/>
          </p:nvSpPr>
          <p:spPr>
            <a:xfrm>
              <a:off x="1529310" y="1907290"/>
              <a:ext cx="1868680" cy="1661263"/>
            </a:xfrm>
            <a:custGeom>
              <a:avLst/>
              <a:gdLst>
                <a:gd name="connsiteX0" fmla="*/ 1558019 w 2203094"/>
                <a:gd name="connsiteY0" fmla="*/ 1958560 h 1958559"/>
                <a:gd name="connsiteX1" fmla="*/ 645076 w 2203094"/>
                <a:gd name="connsiteY1" fmla="*/ 1958560 h 1958559"/>
                <a:gd name="connsiteX2" fmla="*/ 481673 w 2203094"/>
                <a:gd name="connsiteY2" fmla="*/ 1864229 h 1958559"/>
                <a:gd name="connsiteX3" fmla="*/ 25201 w 2203094"/>
                <a:gd name="connsiteY3" fmla="*/ 1073611 h 1958559"/>
                <a:gd name="connsiteX4" fmla="*/ 25201 w 2203094"/>
                <a:gd name="connsiteY4" fmla="*/ 884949 h 1958559"/>
                <a:gd name="connsiteX5" fmla="*/ 481673 w 2203094"/>
                <a:gd name="connsiteY5" fmla="*/ 94331 h 1958559"/>
                <a:gd name="connsiteX6" fmla="*/ 645076 w 2203094"/>
                <a:gd name="connsiteY6" fmla="*/ 0 h 1958559"/>
                <a:gd name="connsiteX7" fmla="*/ 1558019 w 2203094"/>
                <a:gd name="connsiteY7" fmla="*/ 0 h 1958559"/>
                <a:gd name="connsiteX8" fmla="*/ 1721422 w 2203094"/>
                <a:gd name="connsiteY8" fmla="*/ 94331 h 1958559"/>
                <a:gd name="connsiteX9" fmla="*/ 2177893 w 2203094"/>
                <a:gd name="connsiteY9" fmla="*/ 884949 h 1958559"/>
                <a:gd name="connsiteX10" fmla="*/ 2177893 w 2203094"/>
                <a:gd name="connsiteY10" fmla="*/ 1073611 h 1958559"/>
                <a:gd name="connsiteX11" fmla="*/ 1721422 w 2203094"/>
                <a:gd name="connsiteY11" fmla="*/ 1864229 h 1958559"/>
                <a:gd name="connsiteX12" fmla="*/ 1558019 w 2203094"/>
                <a:gd name="connsiteY12" fmla="*/ 1958560 h 1958559"/>
                <a:gd name="connsiteX13" fmla="*/ 645076 w 2203094"/>
                <a:gd name="connsiteY13" fmla="*/ 44225 h 1958559"/>
                <a:gd name="connsiteX14" fmla="*/ 519970 w 2203094"/>
                <a:gd name="connsiteY14" fmla="*/ 116443 h 1958559"/>
                <a:gd name="connsiteX15" fmla="*/ 63499 w 2203094"/>
                <a:gd name="connsiteY15" fmla="*/ 907061 h 1958559"/>
                <a:gd name="connsiteX16" fmla="*/ 63499 w 2203094"/>
                <a:gd name="connsiteY16" fmla="*/ 1051498 h 1958559"/>
                <a:gd name="connsiteX17" fmla="*/ 519970 w 2203094"/>
                <a:gd name="connsiteY17" fmla="*/ 1842117 h 1958559"/>
                <a:gd name="connsiteX18" fmla="*/ 645076 w 2203094"/>
                <a:gd name="connsiteY18" fmla="*/ 1914335 h 1958559"/>
                <a:gd name="connsiteX19" fmla="*/ 1558019 w 2203094"/>
                <a:gd name="connsiteY19" fmla="*/ 1914335 h 1958559"/>
                <a:gd name="connsiteX20" fmla="*/ 1683124 w 2203094"/>
                <a:gd name="connsiteY20" fmla="*/ 1842117 h 1958559"/>
                <a:gd name="connsiteX21" fmla="*/ 2139596 w 2203094"/>
                <a:gd name="connsiteY21" fmla="*/ 1051498 h 1958559"/>
                <a:gd name="connsiteX22" fmla="*/ 2139596 w 2203094"/>
                <a:gd name="connsiteY22" fmla="*/ 907061 h 1958559"/>
                <a:gd name="connsiteX23" fmla="*/ 1683124 w 2203094"/>
                <a:gd name="connsiteY23" fmla="*/ 116443 h 1958559"/>
                <a:gd name="connsiteX24" fmla="*/ 1558019 w 2203094"/>
                <a:gd name="connsiteY24" fmla="*/ 44225 h 1958559"/>
                <a:gd name="connsiteX25" fmla="*/ 645076 w 2203094"/>
                <a:gd name="connsiteY25" fmla="*/ 44225 h 19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03094" h="1958559">
                  <a:moveTo>
                    <a:pt x="1558019" y="1958560"/>
                  </a:moveTo>
                  <a:lnTo>
                    <a:pt x="645076" y="1958560"/>
                  </a:lnTo>
                  <a:cubicBezTo>
                    <a:pt x="577873" y="1958560"/>
                    <a:pt x="515274" y="1922405"/>
                    <a:pt x="481673" y="1864229"/>
                  </a:cubicBezTo>
                  <a:lnTo>
                    <a:pt x="25201" y="1073611"/>
                  </a:lnTo>
                  <a:cubicBezTo>
                    <a:pt x="-8400" y="1015435"/>
                    <a:pt x="-8400" y="943125"/>
                    <a:pt x="25201" y="884949"/>
                  </a:cubicBezTo>
                  <a:lnTo>
                    <a:pt x="481673" y="94331"/>
                  </a:lnTo>
                  <a:cubicBezTo>
                    <a:pt x="515274" y="36155"/>
                    <a:pt x="577873" y="0"/>
                    <a:pt x="645076" y="0"/>
                  </a:cubicBezTo>
                  <a:lnTo>
                    <a:pt x="1558019" y="0"/>
                  </a:lnTo>
                  <a:cubicBezTo>
                    <a:pt x="1625222" y="0"/>
                    <a:pt x="1687820" y="36155"/>
                    <a:pt x="1721422" y="94331"/>
                  </a:cubicBezTo>
                  <a:lnTo>
                    <a:pt x="2177893" y="884949"/>
                  </a:lnTo>
                  <a:cubicBezTo>
                    <a:pt x="2211495" y="943125"/>
                    <a:pt x="2211495" y="1015435"/>
                    <a:pt x="2177893" y="1073611"/>
                  </a:cubicBezTo>
                  <a:lnTo>
                    <a:pt x="1721422" y="1864229"/>
                  </a:lnTo>
                  <a:cubicBezTo>
                    <a:pt x="1687820" y="1922405"/>
                    <a:pt x="1625222" y="1958560"/>
                    <a:pt x="1558019" y="1958560"/>
                  </a:cubicBezTo>
                  <a:close/>
                  <a:moveTo>
                    <a:pt x="645076" y="44225"/>
                  </a:moveTo>
                  <a:cubicBezTo>
                    <a:pt x="593648" y="44225"/>
                    <a:pt x="545684" y="71899"/>
                    <a:pt x="519970" y="116443"/>
                  </a:cubicBezTo>
                  <a:lnTo>
                    <a:pt x="63499" y="907061"/>
                  </a:lnTo>
                  <a:cubicBezTo>
                    <a:pt x="37785" y="951605"/>
                    <a:pt x="37785" y="1006955"/>
                    <a:pt x="63499" y="1051498"/>
                  </a:cubicBezTo>
                  <a:lnTo>
                    <a:pt x="519970" y="1842117"/>
                  </a:lnTo>
                  <a:cubicBezTo>
                    <a:pt x="545684" y="1886661"/>
                    <a:pt x="593602" y="1914335"/>
                    <a:pt x="645076" y="1914335"/>
                  </a:cubicBezTo>
                  <a:lnTo>
                    <a:pt x="1558019" y="1914335"/>
                  </a:lnTo>
                  <a:cubicBezTo>
                    <a:pt x="1609447" y="1914335"/>
                    <a:pt x="1657410" y="1886661"/>
                    <a:pt x="1683124" y="1842117"/>
                  </a:cubicBezTo>
                  <a:lnTo>
                    <a:pt x="2139596" y="1051498"/>
                  </a:lnTo>
                  <a:cubicBezTo>
                    <a:pt x="2165310" y="1006955"/>
                    <a:pt x="2165310" y="951605"/>
                    <a:pt x="2139596" y="907061"/>
                  </a:cubicBezTo>
                  <a:lnTo>
                    <a:pt x="1683124" y="116443"/>
                  </a:lnTo>
                  <a:cubicBezTo>
                    <a:pt x="1657410" y="71899"/>
                    <a:pt x="1609492" y="44225"/>
                    <a:pt x="1558019" y="44225"/>
                  </a:cubicBezTo>
                  <a:lnTo>
                    <a:pt x="645076" y="44225"/>
                  </a:lnTo>
                  <a:close/>
                </a:path>
              </a:pathLst>
            </a:custGeom>
            <a:solidFill>
              <a:srgbClr val="5AC1FF"/>
            </a:solidFill>
            <a:ln w="0" cap="flat">
              <a:noFill/>
              <a:prstDash val="solid"/>
              <a:miter/>
            </a:ln>
          </p:spPr>
          <p:txBody>
            <a:bodyPr rtlCol="0" anchor="ctr"/>
            <a:lstStyle/>
            <a:p>
              <a:endParaRPr lang="en-US" sz="1050" noProof="0"/>
            </a:p>
          </p:txBody>
        </p:sp>
        <p:sp>
          <p:nvSpPr>
            <p:cNvPr id="24" name="Rectangle 23">
              <a:extLst>
                <a:ext uri="{FF2B5EF4-FFF2-40B4-BE49-F238E27FC236}">
                  <a16:creationId xmlns:a16="http://schemas.microsoft.com/office/drawing/2014/main" id="{E57A7463-BC25-FC30-F91E-1CF2A672665E}"/>
                </a:ext>
              </a:extLst>
            </p:cNvPr>
            <p:cNvSpPr>
              <a:spLocks noGrp="1" noRot="1" noMove="1" noResize="1" noEditPoints="1" noAdjustHandles="1" noChangeArrowheads="1" noChangeShapeType="1"/>
            </p:cNvSpPr>
            <p:nvPr/>
          </p:nvSpPr>
          <p:spPr>
            <a:xfrm>
              <a:off x="1613565" y="2553255"/>
              <a:ext cx="1663200" cy="369332"/>
            </a:xfrm>
            <a:prstGeom prst="rect">
              <a:avLst/>
            </a:prstGeom>
          </p:spPr>
          <p:txBody>
            <a:bodyPr wrap="square" lIns="0" tIns="0" rIns="0" bIns="0">
              <a:spAutoFit/>
            </a:bodyPr>
            <a:lstStyle/>
            <a:p>
              <a:pPr algn="ctr">
                <a:spcAft>
                  <a:spcPts val="450"/>
                </a:spcAft>
                <a:defRPr/>
              </a:pPr>
              <a:r>
                <a:rPr lang="en-US" sz="1200" noProof="0">
                  <a:solidFill>
                    <a:schemeClr val="tx1"/>
                  </a:solidFill>
                  <a:latin typeface="+mn-lt"/>
                  <a:ea typeface="Inter" panose="020B0604020202020204" charset="0"/>
                </a:rPr>
                <a:t>Monitors live conversations</a:t>
              </a:r>
            </a:p>
          </p:txBody>
        </p:sp>
      </p:grpSp>
      <p:sp>
        <p:nvSpPr>
          <p:cNvPr id="25" name="Oval 24">
            <a:extLst>
              <a:ext uri="{FF2B5EF4-FFF2-40B4-BE49-F238E27FC236}">
                <a16:creationId xmlns:a16="http://schemas.microsoft.com/office/drawing/2014/main" id="{E9046F51-3D12-FE5C-5DCB-811ED39F58C8}"/>
              </a:ext>
            </a:extLst>
          </p:cNvPr>
          <p:cNvSpPr>
            <a:spLocks noGrp="1" noRot="1" noMove="1" noResize="1" noEditPoints="1" noAdjustHandles="1" noChangeArrowheads="1" noChangeShapeType="1"/>
          </p:cNvSpPr>
          <p:nvPr/>
        </p:nvSpPr>
        <p:spPr bwMode="gray">
          <a:xfrm>
            <a:off x="1345164" y="1469670"/>
            <a:ext cx="945000" cy="945000"/>
          </a:xfrm>
          <a:prstGeom prst="ellipse">
            <a:avLst/>
          </a:prstGeom>
          <a:solidFill>
            <a:schemeClr val="bg1"/>
          </a:solidFill>
          <a:ln w="28575" algn="ctr">
            <a:solidFill>
              <a:srgbClr val="5AC1FF"/>
            </a:solidFill>
            <a:miter lim="800000"/>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SzPct val="90000"/>
            </a:pPr>
            <a:endParaRPr lang="en-US" sz="1800" b="1" noProof="0">
              <a:latin typeface="Inter" panose="020B0604020202020204" charset="0"/>
              <a:ea typeface="Inter" panose="020B0604020202020204" charset="0"/>
              <a:cs typeface="Arial" pitchFamily="34" charset="0"/>
            </a:endParaRPr>
          </a:p>
        </p:txBody>
      </p:sp>
      <p:grpSp>
        <p:nvGrpSpPr>
          <p:cNvPr id="26" name="Group 25">
            <a:extLst>
              <a:ext uri="{FF2B5EF4-FFF2-40B4-BE49-F238E27FC236}">
                <a16:creationId xmlns:a16="http://schemas.microsoft.com/office/drawing/2014/main" id="{6A0FB209-2C9A-04A8-5963-7A0BDD8E2B34}"/>
              </a:ext>
            </a:extLst>
          </p:cNvPr>
          <p:cNvGrpSpPr>
            <a:grpSpLocks noGrp="1" noUngrp="1" noRot="1" noMove="1" noResize="1"/>
          </p:cNvGrpSpPr>
          <p:nvPr/>
        </p:nvGrpSpPr>
        <p:grpSpPr>
          <a:xfrm>
            <a:off x="5963933" y="1837987"/>
            <a:ext cx="2101547" cy="1781688"/>
            <a:chOff x="1453007" y="1837987"/>
            <a:chExt cx="2101547" cy="1781688"/>
          </a:xfrm>
        </p:grpSpPr>
        <p:sp>
          <p:nvSpPr>
            <p:cNvPr id="27" name="Freeform: Shape 26">
              <a:extLst>
                <a:ext uri="{FF2B5EF4-FFF2-40B4-BE49-F238E27FC236}">
                  <a16:creationId xmlns:a16="http://schemas.microsoft.com/office/drawing/2014/main" id="{21CC2D9F-0E32-2696-E5AE-A367B8272A01}"/>
                </a:ext>
              </a:extLst>
            </p:cNvPr>
            <p:cNvSpPr>
              <a:spLocks noGrp="1" noRot="1" noMove="1" noResize="1" noEditPoints="1" noAdjustHandles="1" noChangeArrowheads="1" noChangeShapeType="1"/>
            </p:cNvSpPr>
            <p:nvPr/>
          </p:nvSpPr>
          <p:spPr>
            <a:xfrm>
              <a:off x="1774363" y="1953178"/>
              <a:ext cx="1780191" cy="1576552"/>
            </a:xfrm>
            <a:custGeom>
              <a:avLst/>
              <a:gdLst>
                <a:gd name="connsiteX0" fmla="*/ 1692368 w 2371854"/>
                <a:gd name="connsiteY0" fmla="*/ 46 h 2100534"/>
                <a:gd name="connsiteX1" fmla="*/ 679487 w 2371854"/>
                <a:gd name="connsiteY1" fmla="*/ 46 h 2100534"/>
                <a:gd name="connsiteX2" fmla="*/ 529624 w 2371854"/>
                <a:gd name="connsiteY2" fmla="*/ 86580 h 2100534"/>
                <a:gd name="connsiteX3" fmla="*/ 23184 w 2371854"/>
                <a:gd name="connsiteY3" fmla="*/ 963733 h 2100534"/>
                <a:gd name="connsiteX4" fmla="*/ 23184 w 2371854"/>
                <a:gd name="connsiteY4" fmla="*/ 1136802 h 2100534"/>
                <a:gd name="connsiteX5" fmla="*/ 529624 w 2371854"/>
                <a:gd name="connsiteY5" fmla="*/ 2014000 h 2100534"/>
                <a:gd name="connsiteX6" fmla="*/ 679487 w 2371854"/>
                <a:gd name="connsiteY6" fmla="*/ 2100535 h 2100534"/>
                <a:gd name="connsiteX7" fmla="*/ 1692368 w 2371854"/>
                <a:gd name="connsiteY7" fmla="*/ 2100535 h 2100534"/>
                <a:gd name="connsiteX8" fmla="*/ 1842230 w 2371854"/>
                <a:gd name="connsiteY8" fmla="*/ 2014000 h 2100534"/>
                <a:gd name="connsiteX9" fmla="*/ 2348671 w 2371854"/>
                <a:gd name="connsiteY9" fmla="*/ 1136802 h 2100534"/>
                <a:gd name="connsiteX10" fmla="*/ 2348671 w 2371854"/>
                <a:gd name="connsiteY10" fmla="*/ 963733 h 2100534"/>
                <a:gd name="connsiteX11" fmla="*/ 1842230 w 2371854"/>
                <a:gd name="connsiteY11" fmla="*/ 86534 h 2100534"/>
                <a:gd name="connsiteX12" fmla="*/ 1692368 w 2371854"/>
                <a:gd name="connsiteY12" fmla="*/ 0 h 210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1854" h="2100534">
                  <a:moveTo>
                    <a:pt x="1692368" y="46"/>
                  </a:moveTo>
                  <a:lnTo>
                    <a:pt x="679487" y="46"/>
                  </a:lnTo>
                  <a:cubicBezTo>
                    <a:pt x="617663" y="46"/>
                    <a:pt x="560536" y="33009"/>
                    <a:pt x="529624" y="86580"/>
                  </a:cubicBezTo>
                  <a:lnTo>
                    <a:pt x="23184" y="963733"/>
                  </a:lnTo>
                  <a:cubicBezTo>
                    <a:pt x="-7728" y="1017259"/>
                    <a:pt x="-7728" y="1083231"/>
                    <a:pt x="23184" y="1136802"/>
                  </a:cubicBezTo>
                  <a:lnTo>
                    <a:pt x="529624" y="2014000"/>
                  </a:lnTo>
                  <a:cubicBezTo>
                    <a:pt x="560536" y="2067526"/>
                    <a:pt x="617663" y="2100535"/>
                    <a:pt x="679487" y="2100535"/>
                  </a:cubicBezTo>
                  <a:lnTo>
                    <a:pt x="1692368" y="2100535"/>
                  </a:lnTo>
                  <a:cubicBezTo>
                    <a:pt x="1754191" y="2100535"/>
                    <a:pt x="1811319" y="2067571"/>
                    <a:pt x="1842230" y="2014000"/>
                  </a:cubicBezTo>
                  <a:lnTo>
                    <a:pt x="2348671" y="1136802"/>
                  </a:lnTo>
                  <a:cubicBezTo>
                    <a:pt x="2379583" y="1083276"/>
                    <a:pt x="2379583" y="1017304"/>
                    <a:pt x="2348671" y="963733"/>
                  </a:cubicBezTo>
                  <a:lnTo>
                    <a:pt x="1842230" y="86534"/>
                  </a:lnTo>
                  <a:cubicBezTo>
                    <a:pt x="1811319" y="33009"/>
                    <a:pt x="1754191" y="0"/>
                    <a:pt x="1692368" y="0"/>
                  </a:cubicBezTo>
                  <a:close/>
                </a:path>
              </a:pathLst>
            </a:custGeom>
            <a:solidFill>
              <a:srgbClr val="5AC1FF"/>
            </a:solidFill>
            <a:ln w="0" cap="flat">
              <a:noFill/>
              <a:prstDash val="solid"/>
              <a:miter/>
            </a:ln>
          </p:spPr>
          <p:txBody>
            <a:bodyPr rtlCol="0" anchor="ctr"/>
            <a:lstStyle/>
            <a:p>
              <a:endParaRPr lang="en-US" sz="1050" noProof="0"/>
            </a:p>
          </p:txBody>
        </p:sp>
        <p:sp>
          <p:nvSpPr>
            <p:cNvPr id="28" name="Freeform: Shape 27">
              <a:extLst>
                <a:ext uri="{FF2B5EF4-FFF2-40B4-BE49-F238E27FC236}">
                  <a16:creationId xmlns:a16="http://schemas.microsoft.com/office/drawing/2014/main" id="{A33DAFD1-F580-8A7F-696D-6CAB50EF5ABE}"/>
                </a:ext>
              </a:extLst>
            </p:cNvPr>
            <p:cNvSpPr>
              <a:spLocks noGrp="1" noRot="1" noMove="1" noResize="1" noEditPoints="1" noAdjustHandles="1" noChangeArrowheads="1" noChangeShapeType="1"/>
            </p:cNvSpPr>
            <p:nvPr/>
          </p:nvSpPr>
          <p:spPr>
            <a:xfrm>
              <a:off x="1453007" y="1837987"/>
              <a:ext cx="2011823" cy="1781688"/>
            </a:xfrm>
            <a:custGeom>
              <a:avLst/>
              <a:gdLst>
                <a:gd name="connsiteX0" fmla="*/ 1692368 w 2371854"/>
                <a:gd name="connsiteY0" fmla="*/ 46 h 2100534"/>
                <a:gd name="connsiteX1" fmla="*/ 679487 w 2371854"/>
                <a:gd name="connsiteY1" fmla="*/ 46 h 2100534"/>
                <a:gd name="connsiteX2" fmla="*/ 529624 w 2371854"/>
                <a:gd name="connsiteY2" fmla="*/ 86580 h 2100534"/>
                <a:gd name="connsiteX3" fmla="*/ 23184 w 2371854"/>
                <a:gd name="connsiteY3" fmla="*/ 963733 h 2100534"/>
                <a:gd name="connsiteX4" fmla="*/ 23184 w 2371854"/>
                <a:gd name="connsiteY4" fmla="*/ 1136802 h 2100534"/>
                <a:gd name="connsiteX5" fmla="*/ 529624 w 2371854"/>
                <a:gd name="connsiteY5" fmla="*/ 2014000 h 2100534"/>
                <a:gd name="connsiteX6" fmla="*/ 679487 w 2371854"/>
                <a:gd name="connsiteY6" fmla="*/ 2100535 h 2100534"/>
                <a:gd name="connsiteX7" fmla="*/ 1692368 w 2371854"/>
                <a:gd name="connsiteY7" fmla="*/ 2100535 h 2100534"/>
                <a:gd name="connsiteX8" fmla="*/ 1842230 w 2371854"/>
                <a:gd name="connsiteY8" fmla="*/ 2014000 h 2100534"/>
                <a:gd name="connsiteX9" fmla="*/ 2348671 w 2371854"/>
                <a:gd name="connsiteY9" fmla="*/ 1136802 h 2100534"/>
                <a:gd name="connsiteX10" fmla="*/ 2348671 w 2371854"/>
                <a:gd name="connsiteY10" fmla="*/ 963733 h 2100534"/>
                <a:gd name="connsiteX11" fmla="*/ 1842230 w 2371854"/>
                <a:gd name="connsiteY11" fmla="*/ 86534 h 2100534"/>
                <a:gd name="connsiteX12" fmla="*/ 1692368 w 2371854"/>
                <a:gd name="connsiteY12" fmla="*/ 0 h 210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1854" h="2100534">
                  <a:moveTo>
                    <a:pt x="1692368" y="46"/>
                  </a:moveTo>
                  <a:lnTo>
                    <a:pt x="679487" y="46"/>
                  </a:lnTo>
                  <a:cubicBezTo>
                    <a:pt x="617663" y="46"/>
                    <a:pt x="560536" y="33009"/>
                    <a:pt x="529624" y="86580"/>
                  </a:cubicBezTo>
                  <a:lnTo>
                    <a:pt x="23184" y="963733"/>
                  </a:lnTo>
                  <a:cubicBezTo>
                    <a:pt x="-7728" y="1017259"/>
                    <a:pt x="-7728" y="1083231"/>
                    <a:pt x="23184" y="1136802"/>
                  </a:cubicBezTo>
                  <a:lnTo>
                    <a:pt x="529624" y="2014000"/>
                  </a:lnTo>
                  <a:cubicBezTo>
                    <a:pt x="560536" y="2067526"/>
                    <a:pt x="617663" y="2100535"/>
                    <a:pt x="679487" y="2100535"/>
                  </a:cubicBezTo>
                  <a:lnTo>
                    <a:pt x="1692368" y="2100535"/>
                  </a:lnTo>
                  <a:cubicBezTo>
                    <a:pt x="1754191" y="2100535"/>
                    <a:pt x="1811319" y="2067571"/>
                    <a:pt x="1842230" y="2014000"/>
                  </a:cubicBezTo>
                  <a:lnTo>
                    <a:pt x="2348671" y="1136802"/>
                  </a:lnTo>
                  <a:cubicBezTo>
                    <a:pt x="2379583" y="1083276"/>
                    <a:pt x="2379583" y="1017304"/>
                    <a:pt x="2348671" y="963733"/>
                  </a:cubicBezTo>
                  <a:lnTo>
                    <a:pt x="1842230" y="86534"/>
                  </a:lnTo>
                  <a:cubicBezTo>
                    <a:pt x="1811319" y="33009"/>
                    <a:pt x="1754191" y="0"/>
                    <a:pt x="1692368" y="0"/>
                  </a:cubicBezTo>
                  <a:close/>
                </a:path>
              </a:pathLst>
            </a:custGeom>
            <a:solidFill>
              <a:srgbClr val="FFFFFF"/>
            </a:solidFill>
            <a:ln w="0" cap="flat">
              <a:noFill/>
              <a:prstDash val="solid"/>
              <a:miter/>
            </a:ln>
          </p:spPr>
          <p:txBody>
            <a:bodyPr rtlCol="0" anchor="ctr"/>
            <a:lstStyle/>
            <a:p>
              <a:endParaRPr lang="en-US" sz="1050" noProof="0"/>
            </a:p>
          </p:txBody>
        </p:sp>
        <p:sp>
          <p:nvSpPr>
            <p:cNvPr id="29" name="Freeform: Shape 28">
              <a:extLst>
                <a:ext uri="{FF2B5EF4-FFF2-40B4-BE49-F238E27FC236}">
                  <a16:creationId xmlns:a16="http://schemas.microsoft.com/office/drawing/2014/main" id="{26BE4212-1DD2-D40F-9EB1-C5C7F834E820}"/>
                </a:ext>
              </a:extLst>
            </p:cNvPr>
            <p:cNvSpPr>
              <a:spLocks noGrp="1" noRot="1" noMove="1" noResize="1" noEditPoints="1" noAdjustHandles="1" noChangeArrowheads="1" noChangeShapeType="1"/>
            </p:cNvSpPr>
            <p:nvPr/>
          </p:nvSpPr>
          <p:spPr>
            <a:xfrm>
              <a:off x="1529310" y="1907290"/>
              <a:ext cx="1868680" cy="1661263"/>
            </a:xfrm>
            <a:custGeom>
              <a:avLst/>
              <a:gdLst>
                <a:gd name="connsiteX0" fmla="*/ 1558019 w 2203094"/>
                <a:gd name="connsiteY0" fmla="*/ 1958560 h 1958559"/>
                <a:gd name="connsiteX1" fmla="*/ 645076 w 2203094"/>
                <a:gd name="connsiteY1" fmla="*/ 1958560 h 1958559"/>
                <a:gd name="connsiteX2" fmla="*/ 481673 w 2203094"/>
                <a:gd name="connsiteY2" fmla="*/ 1864229 h 1958559"/>
                <a:gd name="connsiteX3" fmla="*/ 25201 w 2203094"/>
                <a:gd name="connsiteY3" fmla="*/ 1073611 h 1958559"/>
                <a:gd name="connsiteX4" fmla="*/ 25201 w 2203094"/>
                <a:gd name="connsiteY4" fmla="*/ 884949 h 1958559"/>
                <a:gd name="connsiteX5" fmla="*/ 481673 w 2203094"/>
                <a:gd name="connsiteY5" fmla="*/ 94331 h 1958559"/>
                <a:gd name="connsiteX6" fmla="*/ 645076 w 2203094"/>
                <a:gd name="connsiteY6" fmla="*/ 0 h 1958559"/>
                <a:gd name="connsiteX7" fmla="*/ 1558019 w 2203094"/>
                <a:gd name="connsiteY7" fmla="*/ 0 h 1958559"/>
                <a:gd name="connsiteX8" fmla="*/ 1721422 w 2203094"/>
                <a:gd name="connsiteY8" fmla="*/ 94331 h 1958559"/>
                <a:gd name="connsiteX9" fmla="*/ 2177893 w 2203094"/>
                <a:gd name="connsiteY9" fmla="*/ 884949 h 1958559"/>
                <a:gd name="connsiteX10" fmla="*/ 2177893 w 2203094"/>
                <a:gd name="connsiteY10" fmla="*/ 1073611 h 1958559"/>
                <a:gd name="connsiteX11" fmla="*/ 1721422 w 2203094"/>
                <a:gd name="connsiteY11" fmla="*/ 1864229 h 1958559"/>
                <a:gd name="connsiteX12" fmla="*/ 1558019 w 2203094"/>
                <a:gd name="connsiteY12" fmla="*/ 1958560 h 1958559"/>
                <a:gd name="connsiteX13" fmla="*/ 645076 w 2203094"/>
                <a:gd name="connsiteY13" fmla="*/ 44225 h 1958559"/>
                <a:gd name="connsiteX14" fmla="*/ 519970 w 2203094"/>
                <a:gd name="connsiteY14" fmla="*/ 116443 h 1958559"/>
                <a:gd name="connsiteX15" fmla="*/ 63499 w 2203094"/>
                <a:gd name="connsiteY15" fmla="*/ 907061 h 1958559"/>
                <a:gd name="connsiteX16" fmla="*/ 63499 w 2203094"/>
                <a:gd name="connsiteY16" fmla="*/ 1051498 h 1958559"/>
                <a:gd name="connsiteX17" fmla="*/ 519970 w 2203094"/>
                <a:gd name="connsiteY17" fmla="*/ 1842117 h 1958559"/>
                <a:gd name="connsiteX18" fmla="*/ 645076 w 2203094"/>
                <a:gd name="connsiteY18" fmla="*/ 1914335 h 1958559"/>
                <a:gd name="connsiteX19" fmla="*/ 1558019 w 2203094"/>
                <a:gd name="connsiteY19" fmla="*/ 1914335 h 1958559"/>
                <a:gd name="connsiteX20" fmla="*/ 1683124 w 2203094"/>
                <a:gd name="connsiteY20" fmla="*/ 1842117 h 1958559"/>
                <a:gd name="connsiteX21" fmla="*/ 2139596 w 2203094"/>
                <a:gd name="connsiteY21" fmla="*/ 1051498 h 1958559"/>
                <a:gd name="connsiteX22" fmla="*/ 2139596 w 2203094"/>
                <a:gd name="connsiteY22" fmla="*/ 907061 h 1958559"/>
                <a:gd name="connsiteX23" fmla="*/ 1683124 w 2203094"/>
                <a:gd name="connsiteY23" fmla="*/ 116443 h 1958559"/>
                <a:gd name="connsiteX24" fmla="*/ 1558019 w 2203094"/>
                <a:gd name="connsiteY24" fmla="*/ 44225 h 1958559"/>
                <a:gd name="connsiteX25" fmla="*/ 645076 w 2203094"/>
                <a:gd name="connsiteY25" fmla="*/ 44225 h 19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03094" h="1958559">
                  <a:moveTo>
                    <a:pt x="1558019" y="1958560"/>
                  </a:moveTo>
                  <a:lnTo>
                    <a:pt x="645076" y="1958560"/>
                  </a:lnTo>
                  <a:cubicBezTo>
                    <a:pt x="577873" y="1958560"/>
                    <a:pt x="515274" y="1922405"/>
                    <a:pt x="481673" y="1864229"/>
                  </a:cubicBezTo>
                  <a:lnTo>
                    <a:pt x="25201" y="1073611"/>
                  </a:lnTo>
                  <a:cubicBezTo>
                    <a:pt x="-8400" y="1015435"/>
                    <a:pt x="-8400" y="943125"/>
                    <a:pt x="25201" y="884949"/>
                  </a:cubicBezTo>
                  <a:lnTo>
                    <a:pt x="481673" y="94331"/>
                  </a:lnTo>
                  <a:cubicBezTo>
                    <a:pt x="515274" y="36155"/>
                    <a:pt x="577873" y="0"/>
                    <a:pt x="645076" y="0"/>
                  </a:cubicBezTo>
                  <a:lnTo>
                    <a:pt x="1558019" y="0"/>
                  </a:lnTo>
                  <a:cubicBezTo>
                    <a:pt x="1625222" y="0"/>
                    <a:pt x="1687820" y="36155"/>
                    <a:pt x="1721422" y="94331"/>
                  </a:cubicBezTo>
                  <a:lnTo>
                    <a:pt x="2177893" y="884949"/>
                  </a:lnTo>
                  <a:cubicBezTo>
                    <a:pt x="2211495" y="943125"/>
                    <a:pt x="2211495" y="1015435"/>
                    <a:pt x="2177893" y="1073611"/>
                  </a:cubicBezTo>
                  <a:lnTo>
                    <a:pt x="1721422" y="1864229"/>
                  </a:lnTo>
                  <a:cubicBezTo>
                    <a:pt x="1687820" y="1922405"/>
                    <a:pt x="1625222" y="1958560"/>
                    <a:pt x="1558019" y="1958560"/>
                  </a:cubicBezTo>
                  <a:close/>
                  <a:moveTo>
                    <a:pt x="645076" y="44225"/>
                  </a:moveTo>
                  <a:cubicBezTo>
                    <a:pt x="593648" y="44225"/>
                    <a:pt x="545684" y="71899"/>
                    <a:pt x="519970" y="116443"/>
                  </a:cubicBezTo>
                  <a:lnTo>
                    <a:pt x="63499" y="907061"/>
                  </a:lnTo>
                  <a:cubicBezTo>
                    <a:pt x="37785" y="951605"/>
                    <a:pt x="37785" y="1006955"/>
                    <a:pt x="63499" y="1051498"/>
                  </a:cubicBezTo>
                  <a:lnTo>
                    <a:pt x="519970" y="1842117"/>
                  </a:lnTo>
                  <a:cubicBezTo>
                    <a:pt x="545684" y="1886661"/>
                    <a:pt x="593602" y="1914335"/>
                    <a:pt x="645076" y="1914335"/>
                  </a:cubicBezTo>
                  <a:lnTo>
                    <a:pt x="1558019" y="1914335"/>
                  </a:lnTo>
                  <a:cubicBezTo>
                    <a:pt x="1609447" y="1914335"/>
                    <a:pt x="1657410" y="1886661"/>
                    <a:pt x="1683124" y="1842117"/>
                  </a:cubicBezTo>
                  <a:lnTo>
                    <a:pt x="2139596" y="1051498"/>
                  </a:lnTo>
                  <a:cubicBezTo>
                    <a:pt x="2165310" y="1006955"/>
                    <a:pt x="2165310" y="951605"/>
                    <a:pt x="2139596" y="907061"/>
                  </a:cubicBezTo>
                  <a:lnTo>
                    <a:pt x="1683124" y="116443"/>
                  </a:lnTo>
                  <a:cubicBezTo>
                    <a:pt x="1657410" y="71899"/>
                    <a:pt x="1609492" y="44225"/>
                    <a:pt x="1558019" y="44225"/>
                  </a:cubicBezTo>
                  <a:lnTo>
                    <a:pt x="645076" y="44225"/>
                  </a:lnTo>
                  <a:close/>
                </a:path>
              </a:pathLst>
            </a:custGeom>
            <a:solidFill>
              <a:srgbClr val="5AC1FF"/>
            </a:solidFill>
            <a:ln w="0" cap="flat">
              <a:noFill/>
              <a:prstDash val="solid"/>
              <a:miter/>
            </a:ln>
          </p:spPr>
          <p:txBody>
            <a:bodyPr rtlCol="0" anchor="ctr"/>
            <a:lstStyle/>
            <a:p>
              <a:endParaRPr lang="en-US" sz="1050" noProof="0"/>
            </a:p>
          </p:txBody>
        </p:sp>
        <p:sp>
          <p:nvSpPr>
            <p:cNvPr id="30" name="Rectangle 29">
              <a:extLst>
                <a:ext uri="{FF2B5EF4-FFF2-40B4-BE49-F238E27FC236}">
                  <a16:creationId xmlns:a16="http://schemas.microsoft.com/office/drawing/2014/main" id="{4EFB1357-D5E6-EDE5-A040-2668A0989CCE}"/>
                </a:ext>
              </a:extLst>
            </p:cNvPr>
            <p:cNvSpPr>
              <a:spLocks noGrp="1" noRot="1" noMove="1" noResize="1" noEditPoints="1" noAdjustHandles="1" noChangeArrowheads="1" noChangeShapeType="1"/>
            </p:cNvSpPr>
            <p:nvPr/>
          </p:nvSpPr>
          <p:spPr>
            <a:xfrm>
              <a:off x="1673774" y="2440344"/>
              <a:ext cx="1663200" cy="738664"/>
            </a:xfrm>
            <a:prstGeom prst="rect">
              <a:avLst/>
            </a:prstGeom>
          </p:spPr>
          <p:txBody>
            <a:bodyPr wrap="square" lIns="0" tIns="0" rIns="0" bIns="0">
              <a:spAutoFit/>
            </a:bodyPr>
            <a:lstStyle/>
            <a:p>
              <a:pPr algn="ctr">
                <a:spcAft>
                  <a:spcPts val="450"/>
                </a:spcAft>
              </a:pPr>
              <a:r>
                <a:rPr lang="en-US" sz="1200">
                  <a:solidFill>
                    <a:schemeClr val="tx1"/>
                  </a:solidFill>
                  <a:latin typeface="+mn-lt"/>
                  <a:ea typeface="Inter" panose="020B0604020202020204" charset="0"/>
                </a:rPr>
                <a:t>Reduces the time specialists spend searching for information</a:t>
              </a:r>
            </a:p>
          </p:txBody>
        </p:sp>
      </p:grpSp>
      <p:sp>
        <p:nvSpPr>
          <p:cNvPr id="31" name="Oval 30">
            <a:extLst>
              <a:ext uri="{FF2B5EF4-FFF2-40B4-BE49-F238E27FC236}">
                <a16:creationId xmlns:a16="http://schemas.microsoft.com/office/drawing/2014/main" id="{1F17C772-5BC3-2101-2E05-F4931A9F7F90}"/>
              </a:ext>
            </a:extLst>
          </p:cNvPr>
          <p:cNvSpPr>
            <a:spLocks noGrp="1" noRot="1" noMove="1" noResize="1" noEditPoints="1" noAdjustHandles="1" noChangeArrowheads="1" noChangeShapeType="1"/>
          </p:cNvSpPr>
          <p:nvPr/>
        </p:nvSpPr>
        <p:spPr bwMode="gray">
          <a:xfrm>
            <a:off x="5713412" y="1469670"/>
            <a:ext cx="945000" cy="945000"/>
          </a:xfrm>
          <a:prstGeom prst="ellipse">
            <a:avLst/>
          </a:prstGeom>
          <a:solidFill>
            <a:schemeClr val="bg1"/>
          </a:solidFill>
          <a:ln w="28575" algn="ctr">
            <a:solidFill>
              <a:srgbClr val="5AC1FF"/>
            </a:solidFill>
            <a:miter lim="800000"/>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buSzPct val="90000"/>
            </a:pPr>
            <a:endParaRPr lang="en-US" sz="1800" b="1" noProof="0">
              <a:latin typeface="Inter" panose="020B0604020202020204" charset="0"/>
              <a:ea typeface="Inter" panose="020B0604020202020204" charset="0"/>
              <a:cs typeface="Arial" pitchFamily="34" charset="0"/>
            </a:endParaRPr>
          </a:p>
        </p:txBody>
      </p:sp>
      <p:grpSp>
        <p:nvGrpSpPr>
          <p:cNvPr id="46" name="Group 45">
            <a:extLst>
              <a:ext uri="{FF2B5EF4-FFF2-40B4-BE49-F238E27FC236}">
                <a16:creationId xmlns:a16="http://schemas.microsoft.com/office/drawing/2014/main" id="{03883F43-1D1A-8FBC-29B8-0057E21F1C0F}"/>
              </a:ext>
            </a:extLst>
          </p:cNvPr>
          <p:cNvGrpSpPr>
            <a:grpSpLocks noGrp="1" noUngrp="1" noRot="1" noMove="1" noResize="1"/>
          </p:cNvGrpSpPr>
          <p:nvPr/>
        </p:nvGrpSpPr>
        <p:grpSpPr>
          <a:xfrm>
            <a:off x="5934061" y="1627803"/>
            <a:ext cx="543534" cy="573104"/>
            <a:chOff x="-1891077" y="1706764"/>
            <a:chExt cx="1474683" cy="1554911"/>
          </a:xfrm>
        </p:grpSpPr>
        <p:grpSp>
          <p:nvGrpSpPr>
            <p:cNvPr id="47" name="Graphic 5">
              <a:extLst>
                <a:ext uri="{FF2B5EF4-FFF2-40B4-BE49-F238E27FC236}">
                  <a16:creationId xmlns:a16="http://schemas.microsoft.com/office/drawing/2014/main" id="{8D9EE7C1-5D7B-613C-E64B-472B4F3D82E4}"/>
                </a:ext>
              </a:extLst>
            </p:cNvPr>
            <p:cNvGrpSpPr>
              <a:grpSpLocks noGrp="1" noUngrp="1" noRot="1" noMove="1" noResize="1"/>
            </p:cNvGrpSpPr>
            <p:nvPr/>
          </p:nvGrpSpPr>
          <p:grpSpPr>
            <a:xfrm>
              <a:off x="-1891077" y="1706764"/>
              <a:ext cx="1404591" cy="1404591"/>
              <a:chOff x="3195946" y="3739942"/>
              <a:chExt cx="1034815" cy="1034815"/>
            </a:xfrm>
            <a:solidFill>
              <a:srgbClr val="121212"/>
            </a:solidFill>
          </p:grpSpPr>
          <p:grpSp>
            <p:nvGrpSpPr>
              <p:cNvPr id="53" name="Graphic 5">
                <a:extLst>
                  <a:ext uri="{FF2B5EF4-FFF2-40B4-BE49-F238E27FC236}">
                    <a16:creationId xmlns:a16="http://schemas.microsoft.com/office/drawing/2014/main" id="{571EE1F8-0492-02B4-255A-20F0B5E678C4}"/>
                  </a:ext>
                </a:extLst>
              </p:cNvPr>
              <p:cNvGrpSpPr>
                <a:grpSpLocks noGrp="1" noUngrp="1" noRot="1" noMove="1" noResize="1"/>
              </p:cNvGrpSpPr>
              <p:nvPr/>
            </p:nvGrpSpPr>
            <p:grpSpPr>
              <a:xfrm>
                <a:off x="3286880" y="3830875"/>
                <a:ext cx="852948" cy="852948"/>
                <a:chOff x="3286880" y="3830875"/>
                <a:chExt cx="852948" cy="852948"/>
              </a:xfrm>
              <a:solidFill>
                <a:srgbClr val="121212"/>
              </a:solidFill>
            </p:grpSpPr>
            <p:sp>
              <p:nvSpPr>
                <p:cNvPr id="58" name="Freeform: Shape 57">
                  <a:extLst>
                    <a:ext uri="{FF2B5EF4-FFF2-40B4-BE49-F238E27FC236}">
                      <a16:creationId xmlns:a16="http://schemas.microsoft.com/office/drawing/2014/main" id="{C80E119A-BD6E-EC6E-CBB6-4C70A111CE25}"/>
                    </a:ext>
                  </a:extLst>
                </p:cNvPr>
                <p:cNvSpPr>
                  <a:spLocks noGrp="1" noRot="1" noMove="1" noResize="1" noEditPoints="1" noAdjustHandles="1" noChangeArrowheads="1" noChangeShapeType="1"/>
                </p:cNvSpPr>
                <p:nvPr/>
              </p:nvSpPr>
              <p:spPr>
                <a:xfrm>
                  <a:off x="3286880" y="4232267"/>
                  <a:ext cx="50165" cy="50165"/>
                </a:xfrm>
                <a:custGeom>
                  <a:avLst/>
                  <a:gdLst>
                    <a:gd name="connsiteX0" fmla="*/ 50165 w 50165"/>
                    <a:gd name="connsiteY0" fmla="*/ 25083 h 50165"/>
                    <a:gd name="connsiteX1" fmla="*/ 25083 w 50165"/>
                    <a:gd name="connsiteY1" fmla="*/ 50165 h 50165"/>
                    <a:gd name="connsiteX2" fmla="*/ 0 w 50165"/>
                    <a:gd name="connsiteY2" fmla="*/ 25083 h 50165"/>
                    <a:gd name="connsiteX3" fmla="*/ 25083 w 50165"/>
                    <a:gd name="connsiteY3" fmla="*/ 0 h 50165"/>
                    <a:gd name="connsiteX4" fmla="*/ 50165 w 50165"/>
                    <a:gd name="connsiteY4" fmla="*/ 25083 h 50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5" h="50165">
                      <a:moveTo>
                        <a:pt x="50165" y="25083"/>
                      </a:moveTo>
                      <a:cubicBezTo>
                        <a:pt x="50165" y="38935"/>
                        <a:pt x="38935" y="50165"/>
                        <a:pt x="25083" y="50165"/>
                      </a:cubicBezTo>
                      <a:cubicBezTo>
                        <a:pt x="11230" y="50165"/>
                        <a:pt x="0" y="38935"/>
                        <a:pt x="0" y="25083"/>
                      </a:cubicBezTo>
                      <a:cubicBezTo>
                        <a:pt x="0" y="11230"/>
                        <a:pt x="11230" y="0"/>
                        <a:pt x="25083" y="0"/>
                      </a:cubicBezTo>
                      <a:cubicBezTo>
                        <a:pt x="38935" y="0"/>
                        <a:pt x="50165" y="11230"/>
                        <a:pt x="50165" y="2508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59" name="Freeform: Shape 58">
                  <a:extLst>
                    <a:ext uri="{FF2B5EF4-FFF2-40B4-BE49-F238E27FC236}">
                      <a16:creationId xmlns:a16="http://schemas.microsoft.com/office/drawing/2014/main" id="{C39F3229-F2F6-ECF4-F954-FEA26D9496E8}"/>
                    </a:ext>
                  </a:extLst>
                </p:cNvPr>
                <p:cNvSpPr>
                  <a:spLocks noGrp="1" noRot="1" noMove="1" noResize="1" noEditPoints="1" noAdjustHandles="1" noChangeArrowheads="1" noChangeShapeType="1"/>
                </p:cNvSpPr>
                <p:nvPr/>
              </p:nvSpPr>
              <p:spPr>
                <a:xfrm>
                  <a:off x="4089663" y="4232267"/>
                  <a:ext cx="50165" cy="50165"/>
                </a:xfrm>
                <a:custGeom>
                  <a:avLst/>
                  <a:gdLst>
                    <a:gd name="connsiteX0" fmla="*/ 50165 w 50165"/>
                    <a:gd name="connsiteY0" fmla="*/ 25083 h 50165"/>
                    <a:gd name="connsiteX1" fmla="*/ 25083 w 50165"/>
                    <a:gd name="connsiteY1" fmla="*/ 50165 h 50165"/>
                    <a:gd name="connsiteX2" fmla="*/ 0 w 50165"/>
                    <a:gd name="connsiteY2" fmla="*/ 25083 h 50165"/>
                    <a:gd name="connsiteX3" fmla="*/ 25083 w 50165"/>
                    <a:gd name="connsiteY3" fmla="*/ 0 h 50165"/>
                    <a:gd name="connsiteX4" fmla="*/ 50165 w 50165"/>
                    <a:gd name="connsiteY4" fmla="*/ 25083 h 50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5" h="50165">
                      <a:moveTo>
                        <a:pt x="50165" y="25083"/>
                      </a:moveTo>
                      <a:cubicBezTo>
                        <a:pt x="50165" y="38935"/>
                        <a:pt x="38935" y="50165"/>
                        <a:pt x="25083" y="50165"/>
                      </a:cubicBezTo>
                      <a:cubicBezTo>
                        <a:pt x="11230" y="50165"/>
                        <a:pt x="0" y="38935"/>
                        <a:pt x="0" y="25083"/>
                      </a:cubicBezTo>
                      <a:cubicBezTo>
                        <a:pt x="0" y="11230"/>
                        <a:pt x="11230" y="0"/>
                        <a:pt x="25083" y="0"/>
                      </a:cubicBezTo>
                      <a:cubicBezTo>
                        <a:pt x="38935" y="0"/>
                        <a:pt x="50165" y="11230"/>
                        <a:pt x="50165" y="2508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60" name="Freeform: Shape 59">
                  <a:extLst>
                    <a:ext uri="{FF2B5EF4-FFF2-40B4-BE49-F238E27FC236}">
                      <a16:creationId xmlns:a16="http://schemas.microsoft.com/office/drawing/2014/main" id="{63E32562-0326-CA22-F18F-9357C1BD10BC}"/>
                    </a:ext>
                  </a:extLst>
                </p:cNvPr>
                <p:cNvSpPr>
                  <a:spLocks noGrp="1" noRot="1" noMove="1" noResize="1" noEditPoints="1" noAdjustHandles="1" noChangeArrowheads="1" noChangeShapeType="1"/>
                </p:cNvSpPr>
                <p:nvPr/>
              </p:nvSpPr>
              <p:spPr>
                <a:xfrm>
                  <a:off x="3688271" y="3830875"/>
                  <a:ext cx="50165" cy="50165"/>
                </a:xfrm>
                <a:custGeom>
                  <a:avLst/>
                  <a:gdLst>
                    <a:gd name="connsiteX0" fmla="*/ 50165 w 50165"/>
                    <a:gd name="connsiteY0" fmla="*/ 25083 h 50165"/>
                    <a:gd name="connsiteX1" fmla="*/ 25083 w 50165"/>
                    <a:gd name="connsiteY1" fmla="*/ 50165 h 50165"/>
                    <a:gd name="connsiteX2" fmla="*/ 0 w 50165"/>
                    <a:gd name="connsiteY2" fmla="*/ 25083 h 50165"/>
                    <a:gd name="connsiteX3" fmla="*/ 25083 w 50165"/>
                    <a:gd name="connsiteY3" fmla="*/ 0 h 50165"/>
                    <a:gd name="connsiteX4" fmla="*/ 50165 w 50165"/>
                    <a:gd name="connsiteY4" fmla="*/ 25083 h 50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5" h="50165">
                      <a:moveTo>
                        <a:pt x="50165" y="25083"/>
                      </a:moveTo>
                      <a:cubicBezTo>
                        <a:pt x="50165" y="38935"/>
                        <a:pt x="38935" y="50165"/>
                        <a:pt x="25083" y="50165"/>
                      </a:cubicBezTo>
                      <a:cubicBezTo>
                        <a:pt x="11230" y="50165"/>
                        <a:pt x="0" y="38935"/>
                        <a:pt x="0" y="25083"/>
                      </a:cubicBezTo>
                      <a:cubicBezTo>
                        <a:pt x="0" y="11230"/>
                        <a:pt x="11230" y="0"/>
                        <a:pt x="25083" y="0"/>
                      </a:cubicBezTo>
                      <a:cubicBezTo>
                        <a:pt x="38935" y="0"/>
                        <a:pt x="50165" y="11230"/>
                        <a:pt x="50165" y="2508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61" name="Freeform: Shape 60">
                  <a:extLst>
                    <a:ext uri="{FF2B5EF4-FFF2-40B4-BE49-F238E27FC236}">
                      <a16:creationId xmlns:a16="http://schemas.microsoft.com/office/drawing/2014/main" id="{C1B7D911-5558-2FD8-88DE-E6249784BB71}"/>
                    </a:ext>
                  </a:extLst>
                </p:cNvPr>
                <p:cNvSpPr>
                  <a:spLocks noGrp="1" noRot="1" noMove="1" noResize="1" noEditPoints="1" noAdjustHandles="1" noChangeArrowheads="1" noChangeShapeType="1"/>
                </p:cNvSpPr>
                <p:nvPr/>
              </p:nvSpPr>
              <p:spPr>
                <a:xfrm>
                  <a:off x="3688271" y="4633658"/>
                  <a:ext cx="50165" cy="50165"/>
                </a:xfrm>
                <a:custGeom>
                  <a:avLst/>
                  <a:gdLst>
                    <a:gd name="connsiteX0" fmla="*/ 50165 w 50165"/>
                    <a:gd name="connsiteY0" fmla="*/ 25083 h 50165"/>
                    <a:gd name="connsiteX1" fmla="*/ 25083 w 50165"/>
                    <a:gd name="connsiteY1" fmla="*/ 50165 h 50165"/>
                    <a:gd name="connsiteX2" fmla="*/ 0 w 50165"/>
                    <a:gd name="connsiteY2" fmla="*/ 25083 h 50165"/>
                    <a:gd name="connsiteX3" fmla="*/ 25083 w 50165"/>
                    <a:gd name="connsiteY3" fmla="*/ 0 h 50165"/>
                    <a:gd name="connsiteX4" fmla="*/ 50165 w 50165"/>
                    <a:gd name="connsiteY4" fmla="*/ 25083 h 50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5" h="50165">
                      <a:moveTo>
                        <a:pt x="50165" y="25083"/>
                      </a:moveTo>
                      <a:cubicBezTo>
                        <a:pt x="50165" y="38935"/>
                        <a:pt x="38935" y="50165"/>
                        <a:pt x="25083" y="50165"/>
                      </a:cubicBezTo>
                      <a:cubicBezTo>
                        <a:pt x="11230" y="50165"/>
                        <a:pt x="0" y="38935"/>
                        <a:pt x="0" y="25083"/>
                      </a:cubicBezTo>
                      <a:cubicBezTo>
                        <a:pt x="0" y="11230"/>
                        <a:pt x="11230" y="0"/>
                        <a:pt x="25083" y="0"/>
                      </a:cubicBezTo>
                      <a:cubicBezTo>
                        <a:pt x="38935" y="0"/>
                        <a:pt x="50165" y="11230"/>
                        <a:pt x="50165" y="2508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62" name="Freeform: Shape 61">
                  <a:extLst>
                    <a:ext uri="{FF2B5EF4-FFF2-40B4-BE49-F238E27FC236}">
                      <a16:creationId xmlns:a16="http://schemas.microsoft.com/office/drawing/2014/main" id="{D426A3A0-1132-71AB-CB9F-1E7912E6AA8E}"/>
                    </a:ext>
                  </a:extLst>
                </p:cNvPr>
                <p:cNvSpPr>
                  <a:spLocks noGrp="1" noRot="1" noMove="1" noResize="1" noEditPoints="1" noAdjustHandles="1" noChangeArrowheads="1" noChangeShapeType="1"/>
                </p:cNvSpPr>
                <p:nvPr/>
              </p:nvSpPr>
              <p:spPr>
                <a:xfrm>
                  <a:off x="3487566" y="3884658"/>
                  <a:ext cx="50184" cy="50184"/>
                </a:xfrm>
                <a:custGeom>
                  <a:avLst/>
                  <a:gdLst>
                    <a:gd name="connsiteX0" fmla="*/ 3361 w 50184"/>
                    <a:gd name="connsiteY0" fmla="*/ 37634 h 50184"/>
                    <a:gd name="connsiteX1" fmla="*/ 37634 w 50184"/>
                    <a:gd name="connsiteY1" fmla="*/ 46824 h 50184"/>
                    <a:gd name="connsiteX2" fmla="*/ 46824 w 50184"/>
                    <a:gd name="connsiteY2" fmla="*/ 12551 h 50184"/>
                    <a:gd name="connsiteX3" fmla="*/ 12551 w 50184"/>
                    <a:gd name="connsiteY3" fmla="*/ 3361 h 50184"/>
                    <a:gd name="connsiteX4" fmla="*/ 3361 w 50184"/>
                    <a:gd name="connsiteY4" fmla="*/ 37634 h 5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84" h="50184">
                      <a:moveTo>
                        <a:pt x="3361" y="37634"/>
                      </a:moveTo>
                      <a:cubicBezTo>
                        <a:pt x="10270" y="49657"/>
                        <a:pt x="25610" y="53733"/>
                        <a:pt x="37634" y="46824"/>
                      </a:cubicBezTo>
                      <a:cubicBezTo>
                        <a:pt x="49657" y="39914"/>
                        <a:pt x="53733" y="24574"/>
                        <a:pt x="46824" y="12551"/>
                      </a:cubicBezTo>
                      <a:cubicBezTo>
                        <a:pt x="39914" y="528"/>
                        <a:pt x="24574" y="-3549"/>
                        <a:pt x="12551" y="3361"/>
                      </a:cubicBezTo>
                      <a:cubicBezTo>
                        <a:pt x="528" y="10270"/>
                        <a:pt x="-3549" y="25610"/>
                        <a:pt x="3361" y="37634"/>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63" name="Freeform: Shape 62">
                  <a:extLst>
                    <a:ext uri="{FF2B5EF4-FFF2-40B4-BE49-F238E27FC236}">
                      <a16:creationId xmlns:a16="http://schemas.microsoft.com/office/drawing/2014/main" id="{A0420FE0-43F4-4842-EC2C-9ED320E59EF4}"/>
                    </a:ext>
                  </a:extLst>
                </p:cNvPr>
                <p:cNvSpPr>
                  <a:spLocks noGrp="1" noRot="1" noMove="1" noResize="1" noEditPoints="1" noAdjustHandles="1" noChangeArrowheads="1" noChangeShapeType="1"/>
                </p:cNvSpPr>
                <p:nvPr/>
              </p:nvSpPr>
              <p:spPr>
                <a:xfrm>
                  <a:off x="3340663" y="4031561"/>
                  <a:ext cx="50183" cy="50184"/>
                </a:xfrm>
                <a:custGeom>
                  <a:avLst/>
                  <a:gdLst>
                    <a:gd name="connsiteX0" fmla="*/ 12551 w 50183"/>
                    <a:gd name="connsiteY0" fmla="*/ 46824 h 50184"/>
                    <a:gd name="connsiteX1" fmla="*/ 46823 w 50183"/>
                    <a:gd name="connsiteY1" fmla="*/ 37633 h 50184"/>
                    <a:gd name="connsiteX2" fmla="*/ 37633 w 50183"/>
                    <a:gd name="connsiteY2" fmla="*/ 3361 h 50184"/>
                    <a:gd name="connsiteX3" fmla="*/ 3361 w 50183"/>
                    <a:gd name="connsiteY3" fmla="*/ 12551 h 50184"/>
                    <a:gd name="connsiteX4" fmla="*/ 12551 w 50183"/>
                    <a:gd name="connsiteY4" fmla="*/ 46824 h 5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83" h="50184">
                      <a:moveTo>
                        <a:pt x="12551" y="46824"/>
                      </a:moveTo>
                      <a:cubicBezTo>
                        <a:pt x="24574" y="53733"/>
                        <a:pt x="39913" y="49657"/>
                        <a:pt x="46823" y="37633"/>
                      </a:cubicBezTo>
                      <a:cubicBezTo>
                        <a:pt x="53733" y="25610"/>
                        <a:pt x="49656" y="10270"/>
                        <a:pt x="37633" y="3361"/>
                      </a:cubicBezTo>
                      <a:cubicBezTo>
                        <a:pt x="25610" y="-3549"/>
                        <a:pt x="10270" y="528"/>
                        <a:pt x="3361" y="12551"/>
                      </a:cubicBezTo>
                      <a:cubicBezTo>
                        <a:pt x="-3549" y="24574"/>
                        <a:pt x="528" y="39914"/>
                        <a:pt x="12551" y="46824"/>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64" name="Freeform: Shape 63">
                  <a:extLst>
                    <a:ext uri="{FF2B5EF4-FFF2-40B4-BE49-F238E27FC236}">
                      <a16:creationId xmlns:a16="http://schemas.microsoft.com/office/drawing/2014/main" id="{EC96AB1A-7080-3E75-4FEF-B4D259B23D62}"/>
                    </a:ext>
                  </a:extLst>
                </p:cNvPr>
                <p:cNvSpPr>
                  <a:spLocks noGrp="1" noRot="1" noMove="1" noResize="1" noEditPoints="1" noAdjustHandles="1" noChangeArrowheads="1" noChangeShapeType="1"/>
                </p:cNvSpPr>
                <p:nvPr/>
              </p:nvSpPr>
              <p:spPr>
                <a:xfrm>
                  <a:off x="3340663" y="4432953"/>
                  <a:ext cx="50183" cy="50184"/>
                </a:xfrm>
                <a:custGeom>
                  <a:avLst/>
                  <a:gdLst>
                    <a:gd name="connsiteX0" fmla="*/ 37633 w 50183"/>
                    <a:gd name="connsiteY0" fmla="*/ 46824 h 50184"/>
                    <a:gd name="connsiteX1" fmla="*/ 46823 w 50183"/>
                    <a:gd name="connsiteY1" fmla="*/ 12551 h 50184"/>
                    <a:gd name="connsiteX2" fmla="*/ 12551 w 50183"/>
                    <a:gd name="connsiteY2" fmla="*/ 3361 h 50184"/>
                    <a:gd name="connsiteX3" fmla="*/ 3361 w 50183"/>
                    <a:gd name="connsiteY3" fmla="*/ 37633 h 50184"/>
                    <a:gd name="connsiteX4" fmla="*/ 37633 w 50183"/>
                    <a:gd name="connsiteY4" fmla="*/ 46824 h 5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83" h="50184">
                      <a:moveTo>
                        <a:pt x="37633" y="46824"/>
                      </a:moveTo>
                      <a:cubicBezTo>
                        <a:pt x="49656" y="39914"/>
                        <a:pt x="53733" y="24574"/>
                        <a:pt x="46823" y="12551"/>
                      </a:cubicBezTo>
                      <a:cubicBezTo>
                        <a:pt x="39913" y="528"/>
                        <a:pt x="24574" y="-3549"/>
                        <a:pt x="12551" y="3361"/>
                      </a:cubicBezTo>
                      <a:cubicBezTo>
                        <a:pt x="528" y="10270"/>
                        <a:pt x="-3549" y="25610"/>
                        <a:pt x="3361" y="37633"/>
                      </a:cubicBezTo>
                      <a:cubicBezTo>
                        <a:pt x="10270" y="49657"/>
                        <a:pt x="25610" y="53733"/>
                        <a:pt x="37633" y="46824"/>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65" name="Freeform: Shape 64">
                  <a:extLst>
                    <a:ext uri="{FF2B5EF4-FFF2-40B4-BE49-F238E27FC236}">
                      <a16:creationId xmlns:a16="http://schemas.microsoft.com/office/drawing/2014/main" id="{C003E65E-7D7F-3597-B052-3D7368B6E695}"/>
                    </a:ext>
                  </a:extLst>
                </p:cNvPr>
                <p:cNvSpPr>
                  <a:spLocks noGrp="1" noRot="1" noMove="1" noResize="1" noEditPoints="1" noAdjustHandles="1" noChangeArrowheads="1" noChangeShapeType="1"/>
                </p:cNvSpPr>
                <p:nvPr/>
              </p:nvSpPr>
              <p:spPr>
                <a:xfrm>
                  <a:off x="4035861" y="4031561"/>
                  <a:ext cx="50184" cy="50184"/>
                </a:xfrm>
                <a:custGeom>
                  <a:avLst/>
                  <a:gdLst>
                    <a:gd name="connsiteX0" fmla="*/ 37633 w 50184"/>
                    <a:gd name="connsiteY0" fmla="*/ 46824 h 50184"/>
                    <a:gd name="connsiteX1" fmla="*/ 46824 w 50184"/>
                    <a:gd name="connsiteY1" fmla="*/ 12551 h 50184"/>
                    <a:gd name="connsiteX2" fmla="*/ 12551 w 50184"/>
                    <a:gd name="connsiteY2" fmla="*/ 3361 h 50184"/>
                    <a:gd name="connsiteX3" fmla="*/ 3361 w 50184"/>
                    <a:gd name="connsiteY3" fmla="*/ 37633 h 50184"/>
                    <a:gd name="connsiteX4" fmla="*/ 37633 w 50184"/>
                    <a:gd name="connsiteY4" fmla="*/ 46824 h 5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84" h="50184">
                      <a:moveTo>
                        <a:pt x="37633" y="46824"/>
                      </a:moveTo>
                      <a:cubicBezTo>
                        <a:pt x="49657" y="39914"/>
                        <a:pt x="53733" y="24574"/>
                        <a:pt x="46824" y="12551"/>
                      </a:cubicBezTo>
                      <a:cubicBezTo>
                        <a:pt x="39914" y="528"/>
                        <a:pt x="24574" y="-3549"/>
                        <a:pt x="12551" y="3361"/>
                      </a:cubicBezTo>
                      <a:cubicBezTo>
                        <a:pt x="528" y="10270"/>
                        <a:pt x="-3549" y="25610"/>
                        <a:pt x="3361" y="37633"/>
                      </a:cubicBezTo>
                      <a:cubicBezTo>
                        <a:pt x="10270" y="49657"/>
                        <a:pt x="25610" y="53733"/>
                        <a:pt x="37633" y="46824"/>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66" name="Freeform: Shape 65">
                  <a:extLst>
                    <a:ext uri="{FF2B5EF4-FFF2-40B4-BE49-F238E27FC236}">
                      <a16:creationId xmlns:a16="http://schemas.microsoft.com/office/drawing/2014/main" id="{B63C0467-4C77-F9EE-50E8-F0CBCF1FE635}"/>
                    </a:ext>
                  </a:extLst>
                </p:cNvPr>
                <p:cNvSpPr>
                  <a:spLocks noGrp="1" noRot="1" noMove="1" noResize="1" noEditPoints="1" noAdjustHandles="1" noChangeArrowheads="1" noChangeShapeType="1"/>
                </p:cNvSpPr>
                <p:nvPr/>
              </p:nvSpPr>
              <p:spPr>
                <a:xfrm>
                  <a:off x="3487566" y="4579856"/>
                  <a:ext cx="50184" cy="50183"/>
                </a:xfrm>
                <a:custGeom>
                  <a:avLst/>
                  <a:gdLst>
                    <a:gd name="connsiteX0" fmla="*/ 46824 w 50184"/>
                    <a:gd name="connsiteY0" fmla="*/ 37633 h 50183"/>
                    <a:gd name="connsiteX1" fmla="*/ 37634 w 50184"/>
                    <a:gd name="connsiteY1" fmla="*/ 3361 h 50183"/>
                    <a:gd name="connsiteX2" fmla="*/ 3361 w 50184"/>
                    <a:gd name="connsiteY2" fmla="*/ 12551 h 50183"/>
                    <a:gd name="connsiteX3" fmla="*/ 12551 w 50184"/>
                    <a:gd name="connsiteY3" fmla="*/ 46823 h 50183"/>
                    <a:gd name="connsiteX4" fmla="*/ 46824 w 50184"/>
                    <a:gd name="connsiteY4" fmla="*/ 37633 h 50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84" h="50183">
                      <a:moveTo>
                        <a:pt x="46824" y="37633"/>
                      </a:moveTo>
                      <a:cubicBezTo>
                        <a:pt x="53733" y="25610"/>
                        <a:pt x="49657" y="10270"/>
                        <a:pt x="37634" y="3361"/>
                      </a:cubicBezTo>
                      <a:cubicBezTo>
                        <a:pt x="25610" y="-3549"/>
                        <a:pt x="10270" y="528"/>
                        <a:pt x="3361" y="12551"/>
                      </a:cubicBezTo>
                      <a:cubicBezTo>
                        <a:pt x="-3549" y="24574"/>
                        <a:pt x="528" y="39913"/>
                        <a:pt x="12551" y="46823"/>
                      </a:cubicBezTo>
                      <a:cubicBezTo>
                        <a:pt x="24574" y="53733"/>
                        <a:pt x="39914" y="49656"/>
                        <a:pt x="46824" y="3763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67" name="Freeform: Shape 66">
                  <a:extLst>
                    <a:ext uri="{FF2B5EF4-FFF2-40B4-BE49-F238E27FC236}">
                      <a16:creationId xmlns:a16="http://schemas.microsoft.com/office/drawing/2014/main" id="{65E41B4E-7259-AE57-E9C9-73BDDC20D1DB}"/>
                    </a:ext>
                  </a:extLst>
                </p:cNvPr>
                <p:cNvSpPr>
                  <a:spLocks noGrp="1" noRot="1" noMove="1" noResize="1" noEditPoints="1" noAdjustHandles="1" noChangeArrowheads="1" noChangeShapeType="1"/>
                </p:cNvSpPr>
                <p:nvPr/>
              </p:nvSpPr>
              <p:spPr>
                <a:xfrm>
                  <a:off x="3888958" y="3884658"/>
                  <a:ext cx="50184" cy="50184"/>
                </a:xfrm>
                <a:custGeom>
                  <a:avLst/>
                  <a:gdLst>
                    <a:gd name="connsiteX0" fmla="*/ 46823 w 50184"/>
                    <a:gd name="connsiteY0" fmla="*/ 37634 h 50184"/>
                    <a:gd name="connsiteX1" fmla="*/ 37633 w 50184"/>
                    <a:gd name="connsiteY1" fmla="*/ 3361 h 50184"/>
                    <a:gd name="connsiteX2" fmla="*/ 3361 w 50184"/>
                    <a:gd name="connsiteY2" fmla="*/ 12551 h 50184"/>
                    <a:gd name="connsiteX3" fmla="*/ 12551 w 50184"/>
                    <a:gd name="connsiteY3" fmla="*/ 46824 h 50184"/>
                    <a:gd name="connsiteX4" fmla="*/ 46823 w 50184"/>
                    <a:gd name="connsiteY4" fmla="*/ 37634 h 5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84" h="50184">
                      <a:moveTo>
                        <a:pt x="46823" y="37634"/>
                      </a:moveTo>
                      <a:cubicBezTo>
                        <a:pt x="53733" y="25610"/>
                        <a:pt x="49657" y="10270"/>
                        <a:pt x="37633" y="3361"/>
                      </a:cubicBezTo>
                      <a:cubicBezTo>
                        <a:pt x="25610" y="-3549"/>
                        <a:pt x="10270" y="528"/>
                        <a:pt x="3361" y="12551"/>
                      </a:cubicBezTo>
                      <a:cubicBezTo>
                        <a:pt x="-3549" y="24574"/>
                        <a:pt x="528" y="39914"/>
                        <a:pt x="12551" y="46824"/>
                      </a:cubicBezTo>
                      <a:cubicBezTo>
                        <a:pt x="24574" y="53733"/>
                        <a:pt x="39914" y="49657"/>
                        <a:pt x="46823" y="37634"/>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sp>
            <p:nvSpPr>
              <p:cNvPr id="54" name="Freeform: Shape 53">
                <a:extLst>
                  <a:ext uri="{FF2B5EF4-FFF2-40B4-BE49-F238E27FC236}">
                    <a16:creationId xmlns:a16="http://schemas.microsoft.com/office/drawing/2014/main" id="{08F4526D-9A85-B762-2A66-CFF744CE529E}"/>
                  </a:ext>
                </a:extLst>
              </p:cNvPr>
              <p:cNvSpPr>
                <a:spLocks noGrp="1" noRot="1" noMove="1" noResize="1" noEditPoints="1" noAdjustHandles="1" noChangeArrowheads="1" noChangeShapeType="1"/>
              </p:cNvSpPr>
              <p:nvPr/>
            </p:nvSpPr>
            <p:spPr>
              <a:xfrm>
                <a:off x="3195946" y="3739942"/>
                <a:ext cx="1034815" cy="1034815"/>
              </a:xfrm>
              <a:custGeom>
                <a:avLst/>
                <a:gdLst>
                  <a:gd name="connsiteX0" fmla="*/ 517408 w 1034815"/>
                  <a:gd name="connsiteY0" fmla="*/ 1034815 h 1034815"/>
                  <a:gd name="connsiteX1" fmla="*/ 0 w 1034815"/>
                  <a:gd name="connsiteY1" fmla="*/ 517408 h 1034815"/>
                  <a:gd name="connsiteX2" fmla="*/ 517408 w 1034815"/>
                  <a:gd name="connsiteY2" fmla="*/ 0 h 1034815"/>
                  <a:gd name="connsiteX3" fmla="*/ 1034815 w 1034815"/>
                  <a:gd name="connsiteY3" fmla="*/ 517408 h 1034815"/>
                  <a:gd name="connsiteX4" fmla="*/ 1019130 w 1034815"/>
                  <a:gd name="connsiteY4" fmla="*/ 533093 h 1034815"/>
                  <a:gd name="connsiteX5" fmla="*/ 1003445 w 1034815"/>
                  <a:gd name="connsiteY5" fmla="*/ 517408 h 1034815"/>
                  <a:gd name="connsiteX6" fmla="*/ 517408 w 1034815"/>
                  <a:gd name="connsiteY6" fmla="*/ 31371 h 1034815"/>
                  <a:gd name="connsiteX7" fmla="*/ 31371 w 1034815"/>
                  <a:gd name="connsiteY7" fmla="*/ 517408 h 1034815"/>
                  <a:gd name="connsiteX8" fmla="*/ 517408 w 1034815"/>
                  <a:gd name="connsiteY8" fmla="*/ 1003445 h 1034815"/>
                  <a:gd name="connsiteX9" fmla="*/ 533093 w 1034815"/>
                  <a:gd name="connsiteY9" fmla="*/ 1019130 h 1034815"/>
                  <a:gd name="connsiteX10" fmla="*/ 517408 w 1034815"/>
                  <a:gd name="connsiteY10" fmla="*/ 1034815 h 103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4815" h="1034815">
                    <a:moveTo>
                      <a:pt x="517408" y="1034815"/>
                    </a:moveTo>
                    <a:cubicBezTo>
                      <a:pt x="232101" y="1034815"/>
                      <a:pt x="0" y="802714"/>
                      <a:pt x="0" y="517408"/>
                    </a:cubicBezTo>
                    <a:cubicBezTo>
                      <a:pt x="0" y="232101"/>
                      <a:pt x="232101" y="0"/>
                      <a:pt x="517408" y="0"/>
                    </a:cubicBezTo>
                    <a:cubicBezTo>
                      <a:pt x="802714" y="0"/>
                      <a:pt x="1034815" y="232101"/>
                      <a:pt x="1034815" y="517408"/>
                    </a:cubicBezTo>
                    <a:cubicBezTo>
                      <a:pt x="1034815" y="526045"/>
                      <a:pt x="1027767" y="533093"/>
                      <a:pt x="1019130" y="533093"/>
                    </a:cubicBezTo>
                    <a:cubicBezTo>
                      <a:pt x="1010493" y="533093"/>
                      <a:pt x="1003445" y="526045"/>
                      <a:pt x="1003445" y="517408"/>
                    </a:cubicBezTo>
                    <a:cubicBezTo>
                      <a:pt x="1003445" y="249376"/>
                      <a:pt x="785440" y="31371"/>
                      <a:pt x="517408" y="31371"/>
                    </a:cubicBezTo>
                    <a:cubicBezTo>
                      <a:pt x="249376" y="31371"/>
                      <a:pt x="31371" y="249376"/>
                      <a:pt x="31371" y="517408"/>
                    </a:cubicBezTo>
                    <a:cubicBezTo>
                      <a:pt x="31371" y="785440"/>
                      <a:pt x="249376" y="1003445"/>
                      <a:pt x="517408" y="1003445"/>
                    </a:cubicBezTo>
                    <a:cubicBezTo>
                      <a:pt x="526045" y="1003445"/>
                      <a:pt x="533093" y="1010493"/>
                      <a:pt x="533093" y="1019130"/>
                    </a:cubicBezTo>
                    <a:cubicBezTo>
                      <a:pt x="533093" y="1027767"/>
                      <a:pt x="526045" y="1034815"/>
                      <a:pt x="517408" y="103481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55" name="Freeform: Shape 54">
                <a:extLst>
                  <a:ext uri="{FF2B5EF4-FFF2-40B4-BE49-F238E27FC236}">
                    <a16:creationId xmlns:a16="http://schemas.microsoft.com/office/drawing/2014/main" id="{2CD0D320-1FC5-A53F-3DA2-02C1786AA2D9}"/>
                  </a:ext>
                </a:extLst>
              </p:cNvPr>
              <p:cNvSpPr>
                <a:spLocks noGrp="1" noRot="1" noMove="1" noResize="1" noEditPoints="1" noAdjustHandles="1" noChangeArrowheads="1" noChangeShapeType="1"/>
              </p:cNvSpPr>
              <p:nvPr/>
            </p:nvSpPr>
            <p:spPr>
              <a:xfrm>
                <a:off x="3647642" y="4191637"/>
                <a:ext cx="131424" cy="131424"/>
              </a:xfrm>
              <a:custGeom>
                <a:avLst/>
                <a:gdLst>
                  <a:gd name="connsiteX0" fmla="*/ 81259 w 131424"/>
                  <a:gd name="connsiteY0" fmla="*/ 2004 h 131424"/>
                  <a:gd name="connsiteX1" fmla="*/ 65712 w 131424"/>
                  <a:gd name="connsiteY1" fmla="*/ 0 h 131424"/>
                  <a:gd name="connsiteX2" fmla="*/ 50165 w 131424"/>
                  <a:gd name="connsiteY2" fmla="*/ 2004 h 131424"/>
                  <a:gd name="connsiteX3" fmla="*/ 2004 w 131424"/>
                  <a:gd name="connsiteY3" fmla="*/ 50165 h 131424"/>
                  <a:gd name="connsiteX4" fmla="*/ 0 w 131424"/>
                  <a:gd name="connsiteY4" fmla="*/ 65712 h 131424"/>
                  <a:gd name="connsiteX5" fmla="*/ 2004 w 131424"/>
                  <a:gd name="connsiteY5" fmla="*/ 81260 h 131424"/>
                  <a:gd name="connsiteX6" fmla="*/ 65712 w 131424"/>
                  <a:gd name="connsiteY6" fmla="*/ 131425 h 131424"/>
                  <a:gd name="connsiteX7" fmla="*/ 131425 w 131424"/>
                  <a:gd name="connsiteY7" fmla="*/ 65712 h 131424"/>
                  <a:gd name="connsiteX8" fmla="*/ 81259 w 131424"/>
                  <a:gd name="connsiteY8" fmla="*/ 2004 h 131424"/>
                  <a:gd name="connsiteX9" fmla="*/ 65712 w 131424"/>
                  <a:gd name="connsiteY9" fmla="*/ 100331 h 131424"/>
                  <a:gd name="connsiteX10" fmla="*/ 31094 w 131424"/>
                  <a:gd name="connsiteY10" fmla="*/ 65712 h 131424"/>
                  <a:gd name="connsiteX11" fmla="*/ 65712 w 131424"/>
                  <a:gd name="connsiteY11" fmla="*/ 31094 h 131424"/>
                  <a:gd name="connsiteX12" fmla="*/ 100331 w 131424"/>
                  <a:gd name="connsiteY12" fmla="*/ 65712 h 131424"/>
                  <a:gd name="connsiteX13" fmla="*/ 65712 w 131424"/>
                  <a:gd name="connsiteY13" fmla="*/ 100331 h 131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424" h="131424">
                    <a:moveTo>
                      <a:pt x="81259" y="2004"/>
                    </a:moveTo>
                    <a:cubicBezTo>
                      <a:pt x="76215" y="760"/>
                      <a:pt x="70964" y="0"/>
                      <a:pt x="65712" y="0"/>
                    </a:cubicBezTo>
                    <a:cubicBezTo>
                      <a:pt x="60461" y="0"/>
                      <a:pt x="55209" y="760"/>
                      <a:pt x="50165" y="2004"/>
                    </a:cubicBezTo>
                    <a:cubicBezTo>
                      <a:pt x="26326" y="7532"/>
                      <a:pt x="7532" y="26326"/>
                      <a:pt x="2004" y="50165"/>
                    </a:cubicBezTo>
                    <a:cubicBezTo>
                      <a:pt x="760" y="55209"/>
                      <a:pt x="0" y="60461"/>
                      <a:pt x="0" y="65712"/>
                    </a:cubicBezTo>
                    <a:cubicBezTo>
                      <a:pt x="0" y="70964"/>
                      <a:pt x="760" y="76215"/>
                      <a:pt x="2004" y="81260"/>
                    </a:cubicBezTo>
                    <a:cubicBezTo>
                      <a:pt x="8775" y="110143"/>
                      <a:pt x="34618" y="131425"/>
                      <a:pt x="65712" y="131425"/>
                    </a:cubicBezTo>
                    <a:cubicBezTo>
                      <a:pt x="102058" y="131425"/>
                      <a:pt x="131425" y="102058"/>
                      <a:pt x="131425" y="65712"/>
                    </a:cubicBezTo>
                    <a:cubicBezTo>
                      <a:pt x="131425" y="34618"/>
                      <a:pt x="110073" y="8776"/>
                      <a:pt x="81259" y="2004"/>
                    </a:cubicBezTo>
                    <a:close/>
                    <a:moveTo>
                      <a:pt x="65712" y="100331"/>
                    </a:moveTo>
                    <a:cubicBezTo>
                      <a:pt x="46641" y="100331"/>
                      <a:pt x="31094" y="84784"/>
                      <a:pt x="31094" y="65712"/>
                    </a:cubicBezTo>
                    <a:cubicBezTo>
                      <a:pt x="31094" y="46641"/>
                      <a:pt x="46641" y="31094"/>
                      <a:pt x="65712" y="31094"/>
                    </a:cubicBezTo>
                    <a:cubicBezTo>
                      <a:pt x="84783" y="31094"/>
                      <a:pt x="100331" y="46641"/>
                      <a:pt x="100331" y="65712"/>
                    </a:cubicBezTo>
                    <a:cubicBezTo>
                      <a:pt x="100331" y="84784"/>
                      <a:pt x="84783" y="100331"/>
                      <a:pt x="65712" y="10033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56" name="Freeform: Shape 55">
                <a:extLst>
                  <a:ext uri="{FF2B5EF4-FFF2-40B4-BE49-F238E27FC236}">
                    <a16:creationId xmlns:a16="http://schemas.microsoft.com/office/drawing/2014/main" id="{76E52927-D10D-C305-CD33-F5B5AE284165}"/>
                  </a:ext>
                </a:extLst>
              </p:cNvPr>
              <p:cNvSpPr>
                <a:spLocks noGrp="1" noRot="1" noMove="1" noResize="1" noEditPoints="1" noAdjustHandles="1" noChangeArrowheads="1" noChangeShapeType="1"/>
              </p:cNvSpPr>
              <p:nvPr/>
            </p:nvSpPr>
            <p:spPr>
              <a:xfrm>
                <a:off x="3697669" y="3940603"/>
                <a:ext cx="31370" cy="282266"/>
              </a:xfrm>
              <a:custGeom>
                <a:avLst/>
                <a:gdLst>
                  <a:gd name="connsiteX0" fmla="*/ 15685 w 31370"/>
                  <a:gd name="connsiteY0" fmla="*/ 282266 h 282266"/>
                  <a:gd name="connsiteX1" fmla="*/ 0 w 31370"/>
                  <a:gd name="connsiteY1" fmla="*/ 266581 h 282266"/>
                  <a:gd name="connsiteX2" fmla="*/ 0 w 31370"/>
                  <a:gd name="connsiteY2" fmla="*/ 15685 h 282266"/>
                  <a:gd name="connsiteX3" fmla="*/ 15685 w 31370"/>
                  <a:gd name="connsiteY3" fmla="*/ 0 h 282266"/>
                  <a:gd name="connsiteX4" fmla="*/ 31371 w 31370"/>
                  <a:gd name="connsiteY4" fmla="*/ 15685 h 282266"/>
                  <a:gd name="connsiteX5" fmla="*/ 31371 w 31370"/>
                  <a:gd name="connsiteY5" fmla="*/ 266581 h 282266"/>
                  <a:gd name="connsiteX6" fmla="*/ 15685 w 31370"/>
                  <a:gd name="connsiteY6" fmla="*/ 282266 h 28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70" h="282266">
                    <a:moveTo>
                      <a:pt x="15685" y="282266"/>
                    </a:moveTo>
                    <a:cubicBezTo>
                      <a:pt x="7048" y="282266"/>
                      <a:pt x="0" y="275218"/>
                      <a:pt x="0" y="266581"/>
                    </a:cubicBezTo>
                    <a:lnTo>
                      <a:pt x="0" y="15685"/>
                    </a:lnTo>
                    <a:cubicBezTo>
                      <a:pt x="0" y="7048"/>
                      <a:pt x="7048" y="0"/>
                      <a:pt x="15685" y="0"/>
                    </a:cubicBezTo>
                    <a:cubicBezTo>
                      <a:pt x="24323" y="0"/>
                      <a:pt x="31371" y="7048"/>
                      <a:pt x="31371" y="15685"/>
                    </a:cubicBezTo>
                    <a:lnTo>
                      <a:pt x="31371" y="266581"/>
                    </a:lnTo>
                    <a:cubicBezTo>
                      <a:pt x="31371" y="275218"/>
                      <a:pt x="24323" y="282266"/>
                      <a:pt x="15685" y="282266"/>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57" name="Freeform: Shape 56">
                <a:extLst>
                  <a:ext uri="{FF2B5EF4-FFF2-40B4-BE49-F238E27FC236}">
                    <a16:creationId xmlns:a16="http://schemas.microsoft.com/office/drawing/2014/main" id="{AE1F90C0-2CF6-C66D-970B-C1C85D10A4A5}"/>
                  </a:ext>
                </a:extLst>
              </p:cNvPr>
              <p:cNvSpPr>
                <a:spLocks noGrp="1" noRot="1" noMove="1" noResize="1" noEditPoints="1" noAdjustHandles="1" noChangeArrowheads="1" noChangeShapeType="1"/>
              </p:cNvSpPr>
              <p:nvPr/>
            </p:nvSpPr>
            <p:spPr>
              <a:xfrm>
                <a:off x="3471925" y="4241664"/>
                <a:ext cx="206949" cy="31370"/>
              </a:xfrm>
              <a:custGeom>
                <a:avLst/>
                <a:gdLst>
                  <a:gd name="connsiteX0" fmla="*/ 191264 w 206949"/>
                  <a:gd name="connsiteY0" fmla="*/ 31371 h 31370"/>
                  <a:gd name="connsiteX1" fmla="*/ 15685 w 206949"/>
                  <a:gd name="connsiteY1" fmla="*/ 31371 h 31370"/>
                  <a:gd name="connsiteX2" fmla="*/ 0 w 206949"/>
                  <a:gd name="connsiteY2" fmla="*/ 15685 h 31370"/>
                  <a:gd name="connsiteX3" fmla="*/ 15685 w 206949"/>
                  <a:gd name="connsiteY3" fmla="*/ 0 h 31370"/>
                  <a:gd name="connsiteX4" fmla="*/ 191264 w 206949"/>
                  <a:gd name="connsiteY4" fmla="*/ 0 h 31370"/>
                  <a:gd name="connsiteX5" fmla="*/ 206949 w 206949"/>
                  <a:gd name="connsiteY5" fmla="*/ 15685 h 31370"/>
                  <a:gd name="connsiteX6" fmla="*/ 191264 w 206949"/>
                  <a:gd name="connsiteY6" fmla="*/ 31371 h 3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949" h="31370">
                    <a:moveTo>
                      <a:pt x="191264" y="31371"/>
                    </a:moveTo>
                    <a:lnTo>
                      <a:pt x="15685" y="31371"/>
                    </a:lnTo>
                    <a:cubicBezTo>
                      <a:pt x="7048" y="31371"/>
                      <a:pt x="0" y="24323"/>
                      <a:pt x="0" y="15685"/>
                    </a:cubicBezTo>
                    <a:cubicBezTo>
                      <a:pt x="0" y="7048"/>
                      <a:pt x="7048" y="0"/>
                      <a:pt x="15685" y="0"/>
                    </a:cubicBezTo>
                    <a:lnTo>
                      <a:pt x="191264" y="0"/>
                    </a:lnTo>
                    <a:cubicBezTo>
                      <a:pt x="199901" y="0"/>
                      <a:pt x="206949" y="7048"/>
                      <a:pt x="206949" y="15685"/>
                    </a:cubicBezTo>
                    <a:cubicBezTo>
                      <a:pt x="206949" y="24323"/>
                      <a:pt x="199901" y="31371"/>
                      <a:pt x="191264" y="3137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grpSp>
          <p:nvGrpSpPr>
            <p:cNvPr id="48" name="Group 47">
              <a:extLst>
                <a:ext uri="{FF2B5EF4-FFF2-40B4-BE49-F238E27FC236}">
                  <a16:creationId xmlns:a16="http://schemas.microsoft.com/office/drawing/2014/main" id="{FF536A9E-81BC-319E-1F74-0D43F41DAF33}"/>
                </a:ext>
              </a:extLst>
            </p:cNvPr>
            <p:cNvGrpSpPr>
              <a:grpSpLocks noGrp="1" noUngrp="1" noRot="1" noMove="1" noResize="1"/>
            </p:cNvGrpSpPr>
            <p:nvPr/>
          </p:nvGrpSpPr>
          <p:grpSpPr>
            <a:xfrm>
              <a:off x="-1141534" y="2494397"/>
              <a:ext cx="725140" cy="767278"/>
              <a:chOff x="-1028412" y="2513250"/>
              <a:chExt cx="553397" cy="585555"/>
            </a:xfrm>
          </p:grpSpPr>
          <p:sp>
            <p:nvSpPr>
              <p:cNvPr id="49" name="Freeform: Shape 48">
                <a:extLst>
                  <a:ext uri="{FF2B5EF4-FFF2-40B4-BE49-F238E27FC236}">
                    <a16:creationId xmlns:a16="http://schemas.microsoft.com/office/drawing/2014/main" id="{99CB1916-FE48-93F7-2564-D757314AE30F}"/>
                  </a:ext>
                </a:extLst>
              </p:cNvPr>
              <p:cNvSpPr>
                <a:spLocks noGrp="1" noRot="1" noMove="1" noResize="1" noEditPoints="1" noAdjustHandles="1" noChangeArrowheads="1" noChangeShapeType="1"/>
              </p:cNvSpPr>
              <p:nvPr/>
            </p:nvSpPr>
            <p:spPr>
              <a:xfrm rot="10800000">
                <a:off x="-1023673" y="2513250"/>
                <a:ext cx="548658" cy="579366"/>
              </a:xfrm>
              <a:custGeom>
                <a:avLst/>
                <a:gdLst>
                  <a:gd name="connsiteX0" fmla="*/ 748359 w 752607"/>
                  <a:gd name="connsiteY0" fmla="*/ 374423 h 794730"/>
                  <a:gd name="connsiteX1" fmla="*/ 388144 w 752607"/>
                  <a:gd name="connsiteY1" fmla="*/ 4634 h 794730"/>
                  <a:gd name="connsiteX2" fmla="*/ 364447 w 752607"/>
                  <a:gd name="connsiteY2" fmla="*/ 4634 h 794730"/>
                  <a:gd name="connsiteX3" fmla="*/ 4232 w 752607"/>
                  <a:gd name="connsiteY3" fmla="*/ 374423 h 794730"/>
                  <a:gd name="connsiteX4" fmla="*/ 1380 w 752607"/>
                  <a:gd name="connsiteY4" fmla="*/ 391195 h 794730"/>
                  <a:gd name="connsiteX5" fmla="*/ 16046 w 752607"/>
                  <a:gd name="connsiteY5" fmla="*/ 400293 h 794730"/>
                  <a:gd name="connsiteX6" fmla="*/ 180231 w 752607"/>
                  <a:gd name="connsiteY6" fmla="*/ 400293 h 794730"/>
                  <a:gd name="connsiteX7" fmla="*/ 180231 w 752607"/>
                  <a:gd name="connsiteY7" fmla="*/ 779452 h 794730"/>
                  <a:gd name="connsiteX8" fmla="*/ 196188 w 752607"/>
                  <a:gd name="connsiteY8" fmla="*/ 794730 h 794730"/>
                  <a:gd name="connsiteX9" fmla="*/ 556403 w 752607"/>
                  <a:gd name="connsiteY9" fmla="*/ 794730 h 794730"/>
                  <a:gd name="connsiteX10" fmla="*/ 572360 w 752607"/>
                  <a:gd name="connsiteY10" fmla="*/ 779452 h 794730"/>
                  <a:gd name="connsiteX11" fmla="*/ 572360 w 752607"/>
                  <a:gd name="connsiteY11" fmla="*/ 400293 h 794730"/>
                  <a:gd name="connsiteX12" fmla="*/ 736544 w 752607"/>
                  <a:gd name="connsiteY12" fmla="*/ 400293 h 794730"/>
                  <a:gd name="connsiteX13" fmla="*/ 751211 w 752607"/>
                  <a:gd name="connsiteY13" fmla="*/ 391195 h 794730"/>
                  <a:gd name="connsiteX14" fmla="*/ 748359 w 752607"/>
                  <a:gd name="connsiteY14" fmla="*/ 374423 h 79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2607" h="794730">
                    <a:moveTo>
                      <a:pt x="748359" y="374423"/>
                    </a:moveTo>
                    <a:lnTo>
                      <a:pt x="388144" y="4634"/>
                    </a:lnTo>
                    <a:cubicBezTo>
                      <a:pt x="381965" y="-1545"/>
                      <a:pt x="370626" y="-1545"/>
                      <a:pt x="364447" y="4634"/>
                    </a:cubicBezTo>
                    <a:lnTo>
                      <a:pt x="4232" y="374423"/>
                    </a:lnTo>
                    <a:cubicBezTo>
                      <a:pt x="-114" y="379108"/>
                      <a:pt x="-1200" y="385491"/>
                      <a:pt x="1380" y="391195"/>
                    </a:cubicBezTo>
                    <a:cubicBezTo>
                      <a:pt x="3960" y="396898"/>
                      <a:pt x="9596" y="400293"/>
                      <a:pt x="16046" y="400293"/>
                    </a:cubicBezTo>
                    <a:lnTo>
                      <a:pt x="180231" y="400293"/>
                    </a:lnTo>
                    <a:lnTo>
                      <a:pt x="180231" y="779452"/>
                    </a:lnTo>
                    <a:cubicBezTo>
                      <a:pt x="180231" y="788076"/>
                      <a:pt x="187157" y="794730"/>
                      <a:pt x="196188" y="794730"/>
                    </a:cubicBezTo>
                    <a:lnTo>
                      <a:pt x="556403" y="794730"/>
                    </a:lnTo>
                    <a:cubicBezTo>
                      <a:pt x="565162" y="794730"/>
                      <a:pt x="572360" y="788076"/>
                      <a:pt x="572360" y="779452"/>
                    </a:cubicBezTo>
                    <a:lnTo>
                      <a:pt x="572360" y="400293"/>
                    </a:lnTo>
                    <a:lnTo>
                      <a:pt x="736544" y="400293"/>
                    </a:lnTo>
                    <a:cubicBezTo>
                      <a:pt x="742995" y="400293"/>
                      <a:pt x="748630" y="396830"/>
                      <a:pt x="751211" y="391195"/>
                    </a:cubicBezTo>
                    <a:cubicBezTo>
                      <a:pt x="753791" y="385559"/>
                      <a:pt x="752772" y="379108"/>
                      <a:pt x="748359" y="37442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nvGrpSpPr>
              <p:cNvPr id="50" name="Graphic 5">
                <a:extLst>
                  <a:ext uri="{FF2B5EF4-FFF2-40B4-BE49-F238E27FC236}">
                    <a16:creationId xmlns:a16="http://schemas.microsoft.com/office/drawing/2014/main" id="{FBA8FF7C-1CE9-747B-6206-1DAFC2409EE0}"/>
                  </a:ext>
                </a:extLst>
              </p:cNvPr>
              <p:cNvGrpSpPr>
                <a:grpSpLocks noGrp="1" noUngrp="1" noRot="1" noMove="1" noResize="1"/>
              </p:cNvGrpSpPr>
              <p:nvPr/>
            </p:nvGrpSpPr>
            <p:grpSpPr>
              <a:xfrm rot="10800000">
                <a:off x="-1028412" y="2519439"/>
                <a:ext cx="525649" cy="579366"/>
                <a:chOff x="5694329" y="1986902"/>
                <a:chExt cx="721045" cy="794730"/>
              </a:xfrm>
            </p:grpSpPr>
            <p:sp>
              <p:nvSpPr>
                <p:cNvPr id="51" name="Freeform: Shape 50">
                  <a:extLst>
                    <a:ext uri="{FF2B5EF4-FFF2-40B4-BE49-F238E27FC236}">
                      <a16:creationId xmlns:a16="http://schemas.microsoft.com/office/drawing/2014/main" id="{6F75D3A0-3F7E-816E-98AE-290F8588CAC9}"/>
                    </a:ext>
                  </a:extLst>
                </p:cNvPr>
                <p:cNvSpPr>
                  <a:spLocks noGrp="1" noRot="1" noMove="1" noResize="1" noEditPoints="1" noAdjustHandles="1" noChangeArrowheads="1" noChangeShapeType="1"/>
                </p:cNvSpPr>
                <p:nvPr/>
              </p:nvSpPr>
              <p:spPr>
                <a:xfrm>
                  <a:off x="5730896" y="2015573"/>
                  <a:ext cx="647843" cy="741478"/>
                </a:xfrm>
                <a:custGeom>
                  <a:avLst/>
                  <a:gdLst>
                    <a:gd name="connsiteX0" fmla="*/ 160722 w 647843"/>
                    <a:gd name="connsiteY0" fmla="*/ 741479 h 741478"/>
                    <a:gd name="connsiteX1" fmla="*/ 160722 w 647843"/>
                    <a:gd name="connsiteY1" fmla="*/ 347042 h 741478"/>
                    <a:gd name="connsiteX2" fmla="*/ 0 w 647843"/>
                    <a:gd name="connsiteY2" fmla="*/ 347042 h 741478"/>
                    <a:gd name="connsiteX3" fmla="*/ 323888 w 647843"/>
                    <a:gd name="connsiteY3" fmla="*/ 0 h 741478"/>
                    <a:gd name="connsiteX4" fmla="*/ 647844 w 647843"/>
                    <a:gd name="connsiteY4" fmla="*/ 347042 h 741478"/>
                    <a:gd name="connsiteX5" fmla="*/ 487122 w 647843"/>
                    <a:gd name="connsiteY5" fmla="*/ 347042 h 741478"/>
                    <a:gd name="connsiteX6" fmla="*/ 487122 w 647843"/>
                    <a:gd name="connsiteY6" fmla="*/ 741479 h 741478"/>
                    <a:gd name="connsiteX7" fmla="*/ 160722 w 647843"/>
                    <a:gd name="connsiteY7" fmla="*/ 741479 h 741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843" h="741478">
                      <a:moveTo>
                        <a:pt x="160722" y="741479"/>
                      </a:moveTo>
                      <a:lnTo>
                        <a:pt x="160722" y="347042"/>
                      </a:lnTo>
                      <a:lnTo>
                        <a:pt x="0" y="347042"/>
                      </a:lnTo>
                      <a:lnTo>
                        <a:pt x="323888" y="0"/>
                      </a:lnTo>
                      <a:lnTo>
                        <a:pt x="647844" y="347042"/>
                      </a:lnTo>
                      <a:lnTo>
                        <a:pt x="487122" y="347042"/>
                      </a:lnTo>
                      <a:lnTo>
                        <a:pt x="487122" y="741479"/>
                      </a:lnTo>
                      <a:lnTo>
                        <a:pt x="160722" y="741479"/>
                      </a:lnTo>
                      <a:close/>
                    </a:path>
                  </a:pathLst>
                </a:custGeom>
                <a:solidFill>
                  <a:srgbClr val="5AC1FF"/>
                </a:solidFill>
                <a:ln w="0" cap="flat">
                  <a:noFill/>
                  <a:prstDash val="solid"/>
                  <a:miter/>
                </a:ln>
              </p:spPr>
              <p:txBody>
                <a:bodyPr rtlCol="0" anchor="ctr"/>
                <a:lstStyle/>
                <a:p>
                  <a:endParaRPr lang="en-US">
                    <a:latin typeface="Inter" panose="020B0502030000000004" pitchFamily="34" charset="0"/>
                  </a:endParaRPr>
                </a:p>
              </p:txBody>
            </p:sp>
            <p:sp>
              <p:nvSpPr>
                <p:cNvPr id="52" name="Freeform: Shape 51">
                  <a:extLst>
                    <a:ext uri="{FF2B5EF4-FFF2-40B4-BE49-F238E27FC236}">
                      <a16:creationId xmlns:a16="http://schemas.microsoft.com/office/drawing/2014/main" id="{DC50D057-A367-E813-03F5-5EC6B191B48A}"/>
                    </a:ext>
                  </a:extLst>
                </p:cNvPr>
                <p:cNvSpPr>
                  <a:spLocks noGrp="1" noRot="1" noMove="1" noResize="1" noEditPoints="1" noAdjustHandles="1" noChangeArrowheads="1" noChangeShapeType="1"/>
                </p:cNvSpPr>
                <p:nvPr/>
              </p:nvSpPr>
              <p:spPr>
                <a:xfrm>
                  <a:off x="5694329" y="1986902"/>
                  <a:ext cx="721045" cy="794730"/>
                </a:xfrm>
                <a:custGeom>
                  <a:avLst/>
                  <a:gdLst>
                    <a:gd name="connsiteX0" fmla="*/ 719651 w 721045"/>
                    <a:gd name="connsiteY0" fmla="*/ 391195 h 794730"/>
                    <a:gd name="connsiteX1" fmla="*/ 705596 w 721045"/>
                    <a:gd name="connsiteY1" fmla="*/ 400293 h 794730"/>
                    <a:gd name="connsiteX2" fmla="*/ 548337 w 721045"/>
                    <a:gd name="connsiteY2" fmla="*/ 400293 h 794730"/>
                    <a:gd name="connsiteX3" fmla="*/ 548337 w 721045"/>
                    <a:gd name="connsiteY3" fmla="*/ 779452 h 794730"/>
                    <a:gd name="connsiteX4" fmla="*/ 533059 w 721045"/>
                    <a:gd name="connsiteY4" fmla="*/ 794730 h 794730"/>
                    <a:gd name="connsiteX5" fmla="*/ 517781 w 721045"/>
                    <a:gd name="connsiteY5" fmla="*/ 779452 h 794730"/>
                    <a:gd name="connsiteX6" fmla="*/ 517781 w 721045"/>
                    <a:gd name="connsiteY6" fmla="*/ 385016 h 794730"/>
                    <a:gd name="connsiteX7" fmla="*/ 533059 w 721045"/>
                    <a:gd name="connsiteY7" fmla="*/ 369738 h 794730"/>
                    <a:gd name="connsiteX8" fmla="*/ 670084 w 721045"/>
                    <a:gd name="connsiteY8" fmla="*/ 369738 h 794730"/>
                    <a:gd name="connsiteX9" fmla="*/ 360455 w 721045"/>
                    <a:gd name="connsiteY9" fmla="*/ 37906 h 794730"/>
                    <a:gd name="connsiteX10" fmla="*/ 50826 w 721045"/>
                    <a:gd name="connsiteY10" fmla="*/ 369738 h 794730"/>
                    <a:gd name="connsiteX11" fmla="*/ 187919 w 721045"/>
                    <a:gd name="connsiteY11" fmla="*/ 369738 h 794730"/>
                    <a:gd name="connsiteX12" fmla="*/ 203196 w 721045"/>
                    <a:gd name="connsiteY12" fmla="*/ 385016 h 794730"/>
                    <a:gd name="connsiteX13" fmla="*/ 203196 w 721045"/>
                    <a:gd name="connsiteY13" fmla="*/ 779452 h 794730"/>
                    <a:gd name="connsiteX14" fmla="*/ 187919 w 721045"/>
                    <a:gd name="connsiteY14" fmla="*/ 794730 h 794730"/>
                    <a:gd name="connsiteX15" fmla="*/ 172641 w 721045"/>
                    <a:gd name="connsiteY15" fmla="*/ 779452 h 794730"/>
                    <a:gd name="connsiteX16" fmla="*/ 172641 w 721045"/>
                    <a:gd name="connsiteY16" fmla="*/ 400293 h 794730"/>
                    <a:gd name="connsiteX17" fmla="*/ 15382 w 721045"/>
                    <a:gd name="connsiteY17" fmla="*/ 400293 h 794730"/>
                    <a:gd name="connsiteX18" fmla="*/ 1326 w 721045"/>
                    <a:gd name="connsiteY18" fmla="*/ 391195 h 794730"/>
                    <a:gd name="connsiteX19" fmla="*/ 4043 w 721045"/>
                    <a:gd name="connsiteY19" fmla="*/ 374423 h 794730"/>
                    <a:gd name="connsiteX20" fmla="*/ 349183 w 721045"/>
                    <a:gd name="connsiteY20" fmla="*/ 4634 h 794730"/>
                    <a:gd name="connsiteX21" fmla="*/ 371862 w 721045"/>
                    <a:gd name="connsiteY21" fmla="*/ 4634 h 794730"/>
                    <a:gd name="connsiteX22" fmla="*/ 717003 w 721045"/>
                    <a:gd name="connsiteY22" fmla="*/ 374423 h 794730"/>
                    <a:gd name="connsiteX23" fmla="*/ 719719 w 721045"/>
                    <a:gd name="connsiteY23" fmla="*/ 391195 h 79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1045" h="794730">
                      <a:moveTo>
                        <a:pt x="719651" y="391195"/>
                      </a:moveTo>
                      <a:cubicBezTo>
                        <a:pt x="717139" y="396898"/>
                        <a:pt x="711774" y="400293"/>
                        <a:pt x="705596" y="400293"/>
                      </a:cubicBezTo>
                      <a:lnTo>
                        <a:pt x="548337" y="400293"/>
                      </a:lnTo>
                      <a:lnTo>
                        <a:pt x="548337" y="779452"/>
                      </a:lnTo>
                      <a:cubicBezTo>
                        <a:pt x="548337" y="788076"/>
                        <a:pt x="541411" y="794730"/>
                        <a:pt x="533059" y="794730"/>
                      </a:cubicBezTo>
                      <a:cubicBezTo>
                        <a:pt x="524707" y="794730"/>
                        <a:pt x="517781" y="788076"/>
                        <a:pt x="517781" y="779452"/>
                      </a:cubicBezTo>
                      <a:lnTo>
                        <a:pt x="517781" y="385016"/>
                      </a:lnTo>
                      <a:cubicBezTo>
                        <a:pt x="517781" y="376392"/>
                        <a:pt x="524707" y="369738"/>
                        <a:pt x="533059" y="369738"/>
                      </a:cubicBezTo>
                      <a:lnTo>
                        <a:pt x="670084" y="369738"/>
                      </a:lnTo>
                      <a:lnTo>
                        <a:pt x="360455" y="37906"/>
                      </a:lnTo>
                      <a:lnTo>
                        <a:pt x="50826" y="369738"/>
                      </a:lnTo>
                      <a:lnTo>
                        <a:pt x="187919" y="369738"/>
                      </a:lnTo>
                      <a:cubicBezTo>
                        <a:pt x="196542" y="369738"/>
                        <a:pt x="203196" y="376392"/>
                        <a:pt x="203196" y="385016"/>
                      </a:cubicBezTo>
                      <a:lnTo>
                        <a:pt x="203196" y="779452"/>
                      </a:lnTo>
                      <a:cubicBezTo>
                        <a:pt x="203196" y="788076"/>
                        <a:pt x="196542" y="794730"/>
                        <a:pt x="187919" y="794730"/>
                      </a:cubicBezTo>
                      <a:cubicBezTo>
                        <a:pt x="179295" y="794730"/>
                        <a:pt x="172641" y="788076"/>
                        <a:pt x="172641" y="779452"/>
                      </a:cubicBezTo>
                      <a:lnTo>
                        <a:pt x="172641" y="400293"/>
                      </a:lnTo>
                      <a:lnTo>
                        <a:pt x="15382" y="400293"/>
                      </a:lnTo>
                      <a:cubicBezTo>
                        <a:pt x="9203" y="400293"/>
                        <a:pt x="3771" y="396830"/>
                        <a:pt x="1326" y="391195"/>
                      </a:cubicBezTo>
                      <a:cubicBezTo>
                        <a:pt x="-1118" y="385491"/>
                        <a:pt x="-167" y="379108"/>
                        <a:pt x="4043" y="374423"/>
                      </a:cubicBezTo>
                      <a:lnTo>
                        <a:pt x="349183" y="4634"/>
                      </a:lnTo>
                      <a:cubicBezTo>
                        <a:pt x="355091" y="-1545"/>
                        <a:pt x="365955" y="-1545"/>
                        <a:pt x="371862" y="4634"/>
                      </a:cubicBezTo>
                      <a:lnTo>
                        <a:pt x="717003" y="374423"/>
                      </a:lnTo>
                      <a:cubicBezTo>
                        <a:pt x="721213" y="379108"/>
                        <a:pt x="722163" y="385491"/>
                        <a:pt x="719719" y="391195"/>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grpSp>
      </p:grpSp>
      <p:grpSp>
        <p:nvGrpSpPr>
          <p:cNvPr id="68" name="Group 67">
            <a:extLst>
              <a:ext uri="{FF2B5EF4-FFF2-40B4-BE49-F238E27FC236}">
                <a16:creationId xmlns:a16="http://schemas.microsoft.com/office/drawing/2014/main" id="{78D58BA4-2D28-E6C4-6E08-8B00AC3D2C04}"/>
              </a:ext>
            </a:extLst>
          </p:cNvPr>
          <p:cNvGrpSpPr>
            <a:grpSpLocks noGrp="1" noUngrp="1" noRot="1" noMove="1" noResize="1"/>
          </p:cNvGrpSpPr>
          <p:nvPr/>
        </p:nvGrpSpPr>
        <p:grpSpPr>
          <a:xfrm>
            <a:off x="3729487" y="1676407"/>
            <a:ext cx="521635" cy="513120"/>
            <a:chOff x="-2038554" y="3895408"/>
            <a:chExt cx="1859149" cy="1828800"/>
          </a:xfrm>
        </p:grpSpPr>
        <p:grpSp>
          <p:nvGrpSpPr>
            <p:cNvPr id="69" name="Graphic 6">
              <a:extLst>
                <a:ext uri="{FF2B5EF4-FFF2-40B4-BE49-F238E27FC236}">
                  <a16:creationId xmlns:a16="http://schemas.microsoft.com/office/drawing/2014/main" id="{23E3D4CE-D3D3-9004-DA48-1313F291571F}"/>
                </a:ext>
              </a:extLst>
            </p:cNvPr>
            <p:cNvGrpSpPr>
              <a:grpSpLocks noGrp="1" noUngrp="1" noRot="1" noMove="1" noResize="1"/>
            </p:cNvGrpSpPr>
            <p:nvPr/>
          </p:nvGrpSpPr>
          <p:grpSpPr>
            <a:xfrm>
              <a:off x="-1998610" y="3903491"/>
              <a:ext cx="1819205" cy="1820717"/>
              <a:chOff x="639209" y="3721093"/>
              <a:chExt cx="1348526" cy="1349646"/>
            </a:xfrm>
            <a:solidFill>
              <a:srgbClr val="121212"/>
            </a:solidFill>
          </p:grpSpPr>
          <p:sp>
            <p:nvSpPr>
              <p:cNvPr id="81" name="Freeform: Shape 80">
                <a:extLst>
                  <a:ext uri="{FF2B5EF4-FFF2-40B4-BE49-F238E27FC236}">
                    <a16:creationId xmlns:a16="http://schemas.microsoft.com/office/drawing/2014/main" id="{F927BD9E-7B28-F26C-105F-3E802ED7888E}"/>
                  </a:ext>
                </a:extLst>
              </p:cNvPr>
              <p:cNvSpPr>
                <a:spLocks noGrp="1" noRot="1" noMove="1" noResize="1" noEditPoints="1" noAdjustHandles="1" noChangeArrowheads="1" noChangeShapeType="1"/>
              </p:cNvSpPr>
              <p:nvPr/>
            </p:nvSpPr>
            <p:spPr>
              <a:xfrm>
                <a:off x="1287264" y="3721093"/>
                <a:ext cx="700471" cy="1326655"/>
              </a:xfrm>
              <a:custGeom>
                <a:avLst/>
                <a:gdLst>
                  <a:gd name="connsiteX0" fmla="*/ 514365 w 700471"/>
                  <a:gd name="connsiteY0" fmla="*/ 1139735 h 1326655"/>
                  <a:gd name="connsiteX1" fmla="*/ 503288 w 700471"/>
                  <a:gd name="connsiteY1" fmla="*/ 197258 h 1326655"/>
                  <a:gd name="connsiteX2" fmla="*/ 15260 w 700471"/>
                  <a:gd name="connsiteY2" fmla="*/ 96 h 1326655"/>
                  <a:gd name="connsiteX3" fmla="*/ 2 w 700471"/>
                  <a:gd name="connsiteY3" fmla="*/ 15842 h 1326655"/>
                  <a:gd name="connsiteX4" fmla="*/ 15747 w 700471"/>
                  <a:gd name="connsiteY4" fmla="*/ 31099 h 1326655"/>
                  <a:gd name="connsiteX5" fmla="*/ 164211 w 700471"/>
                  <a:gd name="connsiteY5" fmla="*/ 45938 h 1326655"/>
                  <a:gd name="connsiteX6" fmla="*/ 574420 w 700471"/>
                  <a:gd name="connsiteY6" fmla="*/ 617708 h 1326655"/>
                  <a:gd name="connsiteX7" fmla="*/ 407981 w 700471"/>
                  <a:gd name="connsiteY7" fmla="*/ 1033490 h 1326655"/>
                  <a:gd name="connsiteX8" fmla="*/ 329674 w 700471"/>
                  <a:gd name="connsiteY8" fmla="*/ 955322 h 1326655"/>
                  <a:gd name="connsiteX9" fmla="*/ 314695 w 700471"/>
                  <a:gd name="connsiteY9" fmla="*/ 951351 h 1326655"/>
                  <a:gd name="connsiteX10" fmla="*/ 303757 w 700471"/>
                  <a:gd name="connsiteY10" fmla="*/ 962289 h 1326655"/>
                  <a:gd name="connsiteX11" fmla="*/ 211237 w 700471"/>
                  <a:gd name="connsiteY11" fmla="*/ 1307149 h 1326655"/>
                  <a:gd name="connsiteX12" fmla="*/ 215208 w 700471"/>
                  <a:gd name="connsiteY12" fmla="*/ 1322127 h 1326655"/>
                  <a:gd name="connsiteX13" fmla="*/ 226146 w 700471"/>
                  <a:gd name="connsiteY13" fmla="*/ 1326656 h 1326655"/>
                  <a:gd name="connsiteX14" fmla="*/ 230117 w 700471"/>
                  <a:gd name="connsiteY14" fmla="*/ 1326168 h 1326655"/>
                  <a:gd name="connsiteX15" fmla="*/ 575534 w 700471"/>
                  <a:gd name="connsiteY15" fmla="*/ 1233788 h 1326655"/>
                  <a:gd name="connsiteX16" fmla="*/ 586542 w 700471"/>
                  <a:gd name="connsiteY16" fmla="*/ 1222850 h 1326655"/>
                  <a:gd name="connsiteX17" fmla="*/ 582501 w 700471"/>
                  <a:gd name="connsiteY17" fmla="*/ 1207871 h 1326655"/>
                  <a:gd name="connsiteX18" fmla="*/ 514296 w 700471"/>
                  <a:gd name="connsiteY18" fmla="*/ 1139805 h 132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0471" h="1326655">
                    <a:moveTo>
                      <a:pt x="514365" y="1139735"/>
                    </a:moveTo>
                    <a:cubicBezTo>
                      <a:pt x="766078" y="875900"/>
                      <a:pt x="762525" y="456495"/>
                      <a:pt x="503288" y="197258"/>
                    </a:cubicBezTo>
                    <a:cubicBezTo>
                      <a:pt x="373147" y="67118"/>
                      <a:pt x="200439" y="-2969"/>
                      <a:pt x="15260" y="96"/>
                    </a:cubicBezTo>
                    <a:cubicBezTo>
                      <a:pt x="6690" y="236"/>
                      <a:pt x="-137" y="7272"/>
                      <a:pt x="2" y="15842"/>
                    </a:cubicBezTo>
                    <a:cubicBezTo>
                      <a:pt x="141" y="24411"/>
                      <a:pt x="7526" y="31308"/>
                      <a:pt x="15747" y="31099"/>
                    </a:cubicBezTo>
                    <a:cubicBezTo>
                      <a:pt x="66327" y="30333"/>
                      <a:pt x="116070" y="35558"/>
                      <a:pt x="164211" y="45938"/>
                    </a:cubicBezTo>
                    <a:cubicBezTo>
                      <a:pt x="402756" y="126824"/>
                      <a:pt x="574420" y="352202"/>
                      <a:pt x="574420" y="617708"/>
                    </a:cubicBezTo>
                    <a:cubicBezTo>
                      <a:pt x="574420" y="778922"/>
                      <a:pt x="511021" y="925226"/>
                      <a:pt x="407981" y="1033490"/>
                    </a:cubicBezTo>
                    <a:lnTo>
                      <a:pt x="329674" y="955322"/>
                    </a:lnTo>
                    <a:cubicBezTo>
                      <a:pt x="325703" y="951421"/>
                      <a:pt x="319990" y="949888"/>
                      <a:pt x="314695" y="951351"/>
                    </a:cubicBezTo>
                    <a:cubicBezTo>
                      <a:pt x="309331" y="952814"/>
                      <a:pt x="305151" y="956925"/>
                      <a:pt x="303757" y="962289"/>
                    </a:cubicBezTo>
                    <a:lnTo>
                      <a:pt x="211237" y="1307149"/>
                    </a:lnTo>
                    <a:cubicBezTo>
                      <a:pt x="209774" y="1312513"/>
                      <a:pt x="211307" y="1318226"/>
                      <a:pt x="215208" y="1322127"/>
                    </a:cubicBezTo>
                    <a:cubicBezTo>
                      <a:pt x="218134" y="1325053"/>
                      <a:pt x="222105" y="1326656"/>
                      <a:pt x="226146" y="1326656"/>
                    </a:cubicBezTo>
                    <a:cubicBezTo>
                      <a:pt x="227470" y="1326656"/>
                      <a:pt x="228863" y="1326517"/>
                      <a:pt x="230117" y="1326168"/>
                    </a:cubicBezTo>
                    <a:lnTo>
                      <a:pt x="575534" y="1233788"/>
                    </a:lnTo>
                    <a:cubicBezTo>
                      <a:pt x="580899" y="1232325"/>
                      <a:pt x="585079" y="1228144"/>
                      <a:pt x="586542" y="1222850"/>
                    </a:cubicBezTo>
                    <a:cubicBezTo>
                      <a:pt x="588005" y="1217485"/>
                      <a:pt x="586472" y="1211772"/>
                      <a:pt x="582501" y="1207871"/>
                    </a:cubicBezTo>
                    <a:lnTo>
                      <a:pt x="514296" y="1139805"/>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82" name="Freeform: Shape 81">
                <a:extLst>
                  <a:ext uri="{FF2B5EF4-FFF2-40B4-BE49-F238E27FC236}">
                    <a16:creationId xmlns:a16="http://schemas.microsoft.com/office/drawing/2014/main" id="{1AF17CD3-D662-DD81-5693-89D8D5392086}"/>
                  </a:ext>
                </a:extLst>
              </p:cNvPr>
              <p:cNvSpPr>
                <a:spLocks noGrp="1" noRot="1" noMove="1" noResize="1" noEditPoints="1" noAdjustHandles="1" noChangeArrowheads="1" noChangeShapeType="1"/>
              </p:cNvSpPr>
              <p:nvPr/>
            </p:nvSpPr>
            <p:spPr>
              <a:xfrm>
                <a:off x="639209" y="3743994"/>
                <a:ext cx="701634" cy="1326745"/>
              </a:xfrm>
              <a:custGeom>
                <a:avLst/>
                <a:gdLst>
                  <a:gd name="connsiteX0" fmla="*/ 685887 w 701634"/>
                  <a:gd name="connsiteY0" fmla="*/ 1295604 h 1326745"/>
                  <a:gd name="connsiteX1" fmla="*/ 538259 w 701634"/>
                  <a:gd name="connsiteY1" fmla="*/ 1281043 h 1326745"/>
                  <a:gd name="connsiteX2" fmla="*/ 127145 w 701634"/>
                  <a:gd name="connsiteY2" fmla="*/ 708925 h 1326745"/>
                  <a:gd name="connsiteX3" fmla="*/ 293583 w 701634"/>
                  <a:gd name="connsiteY3" fmla="*/ 293143 h 1326745"/>
                  <a:gd name="connsiteX4" fmla="*/ 371891 w 701634"/>
                  <a:gd name="connsiteY4" fmla="*/ 371311 h 1326745"/>
                  <a:gd name="connsiteX5" fmla="*/ 382829 w 701634"/>
                  <a:gd name="connsiteY5" fmla="*/ 375839 h 1326745"/>
                  <a:gd name="connsiteX6" fmla="*/ 386870 w 701634"/>
                  <a:gd name="connsiteY6" fmla="*/ 375352 h 1326745"/>
                  <a:gd name="connsiteX7" fmla="*/ 397808 w 701634"/>
                  <a:gd name="connsiteY7" fmla="*/ 364414 h 1326745"/>
                  <a:gd name="connsiteX8" fmla="*/ 490327 w 701634"/>
                  <a:gd name="connsiteY8" fmla="*/ 19554 h 1326745"/>
                  <a:gd name="connsiteX9" fmla="*/ 486356 w 701634"/>
                  <a:gd name="connsiteY9" fmla="*/ 4575 h 1326745"/>
                  <a:gd name="connsiteX10" fmla="*/ 471378 w 701634"/>
                  <a:gd name="connsiteY10" fmla="*/ 535 h 1326745"/>
                  <a:gd name="connsiteX11" fmla="*/ 126030 w 701634"/>
                  <a:gd name="connsiteY11" fmla="*/ 92915 h 1326745"/>
                  <a:gd name="connsiteX12" fmla="*/ 115023 w 701634"/>
                  <a:gd name="connsiteY12" fmla="*/ 103853 h 1326745"/>
                  <a:gd name="connsiteX13" fmla="*/ 119064 w 701634"/>
                  <a:gd name="connsiteY13" fmla="*/ 118832 h 1326745"/>
                  <a:gd name="connsiteX14" fmla="*/ 186851 w 701634"/>
                  <a:gd name="connsiteY14" fmla="*/ 186550 h 1326745"/>
                  <a:gd name="connsiteX15" fmla="*/ 0 w 701634"/>
                  <a:gd name="connsiteY15" fmla="*/ 652354 h 1326745"/>
                  <a:gd name="connsiteX16" fmla="*/ 197580 w 701634"/>
                  <a:gd name="connsiteY16" fmla="*/ 1129444 h 1326745"/>
                  <a:gd name="connsiteX17" fmla="*/ 675019 w 701634"/>
                  <a:gd name="connsiteY17" fmla="*/ 1326746 h 1326745"/>
                  <a:gd name="connsiteX18" fmla="*/ 686375 w 701634"/>
                  <a:gd name="connsiteY18" fmla="*/ 1326676 h 1326745"/>
                  <a:gd name="connsiteX19" fmla="*/ 701632 w 701634"/>
                  <a:gd name="connsiteY19" fmla="*/ 1310931 h 1326745"/>
                  <a:gd name="connsiteX20" fmla="*/ 685887 w 701634"/>
                  <a:gd name="connsiteY20" fmla="*/ 1295674 h 132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1634" h="1326745">
                    <a:moveTo>
                      <a:pt x="685887" y="1295604"/>
                    </a:moveTo>
                    <a:cubicBezTo>
                      <a:pt x="635517" y="1296370"/>
                      <a:pt x="586122" y="1291284"/>
                      <a:pt x="538259" y="1281043"/>
                    </a:cubicBezTo>
                    <a:cubicBezTo>
                      <a:pt x="299296" y="1200367"/>
                      <a:pt x="127145" y="974780"/>
                      <a:pt x="127145" y="708925"/>
                    </a:cubicBezTo>
                    <a:cubicBezTo>
                      <a:pt x="127145" y="547712"/>
                      <a:pt x="190544" y="401408"/>
                      <a:pt x="293583" y="293143"/>
                    </a:cubicBezTo>
                    <a:lnTo>
                      <a:pt x="371891" y="371311"/>
                    </a:lnTo>
                    <a:cubicBezTo>
                      <a:pt x="374817" y="374237"/>
                      <a:pt x="378788" y="375839"/>
                      <a:pt x="382829" y="375839"/>
                    </a:cubicBezTo>
                    <a:cubicBezTo>
                      <a:pt x="384153" y="375839"/>
                      <a:pt x="385546" y="375700"/>
                      <a:pt x="386870" y="375352"/>
                    </a:cubicBezTo>
                    <a:cubicBezTo>
                      <a:pt x="392234" y="373889"/>
                      <a:pt x="396414" y="369708"/>
                      <a:pt x="397808" y="364414"/>
                    </a:cubicBezTo>
                    <a:lnTo>
                      <a:pt x="490327" y="19554"/>
                    </a:lnTo>
                    <a:cubicBezTo>
                      <a:pt x="491790" y="14190"/>
                      <a:pt x="490258" y="8477"/>
                      <a:pt x="486356" y="4575"/>
                    </a:cubicBezTo>
                    <a:cubicBezTo>
                      <a:pt x="482455" y="674"/>
                      <a:pt x="476672" y="-929"/>
                      <a:pt x="471378" y="535"/>
                    </a:cubicBezTo>
                    <a:lnTo>
                      <a:pt x="126030" y="92915"/>
                    </a:lnTo>
                    <a:cubicBezTo>
                      <a:pt x="120666" y="94378"/>
                      <a:pt x="116486" y="98558"/>
                      <a:pt x="115023" y="103853"/>
                    </a:cubicBezTo>
                    <a:cubicBezTo>
                      <a:pt x="113560" y="109218"/>
                      <a:pt x="115092" y="114930"/>
                      <a:pt x="119064" y="118832"/>
                    </a:cubicBezTo>
                    <a:lnTo>
                      <a:pt x="186851" y="186550"/>
                    </a:lnTo>
                    <a:cubicBezTo>
                      <a:pt x="66324" y="312441"/>
                      <a:pt x="0" y="477137"/>
                      <a:pt x="0" y="652354"/>
                    </a:cubicBezTo>
                    <a:cubicBezTo>
                      <a:pt x="0" y="827570"/>
                      <a:pt x="70156" y="1002160"/>
                      <a:pt x="197580" y="1129444"/>
                    </a:cubicBezTo>
                    <a:cubicBezTo>
                      <a:pt x="325213" y="1256938"/>
                      <a:pt x="494368" y="1326746"/>
                      <a:pt x="675019" y="1326746"/>
                    </a:cubicBezTo>
                    <a:cubicBezTo>
                      <a:pt x="678781" y="1326746"/>
                      <a:pt x="682613" y="1326746"/>
                      <a:pt x="686375" y="1326676"/>
                    </a:cubicBezTo>
                    <a:cubicBezTo>
                      <a:pt x="694944" y="1326537"/>
                      <a:pt x="701772" y="1319500"/>
                      <a:pt x="701632" y="1310931"/>
                    </a:cubicBezTo>
                    <a:cubicBezTo>
                      <a:pt x="701493" y="1302362"/>
                      <a:pt x="694387" y="1296022"/>
                      <a:pt x="685887" y="1295674"/>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grpSp>
          <p:nvGrpSpPr>
            <p:cNvPr id="70" name="Graphic 6">
              <a:extLst>
                <a:ext uri="{FF2B5EF4-FFF2-40B4-BE49-F238E27FC236}">
                  <a16:creationId xmlns:a16="http://schemas.microsoft.com/office/drawing/2014/main" id="{170253AE-5AD0-547A-5E0C-BD3DE2FDF736}"/>
                </a:ext>
              </a:extLst>
            </p:cNvPr>
            <p:cNvGrpSpPr>
              <a:grpSpLocks noGrp="1" noUngrp="1" noRot="1" noMove="1" noResize="1"/>
            </p:cNvGrpSpPr>
            <p:nvPr/>
          </p:nvGrpSpPr>
          <p:grpSpPr>
            <a:xfrm>
              <a:off x="-2038554" y="3895408"/>
              <a:ext cx="1819458" cy="1820717"/>
              <a:chOff x="609600" y="3715101"/>
              <a:chExt cx="1348713" cy="1349646"/>
            </a:xfrm>
          </p:grpSpPr>
          <p:sp>
            <p:nvSpPr>
              <p:cNvPr id="74" name="Freeform: Shape 73">
                <a:extLst>
                  <a:ext uri="{FF2B5EF4-FFF2-40B4-BE49-F238E27FC236}">
                    <a16:creationId xmlns:a16="http://schemas.microsoft.com/office/drawing/2014/main" id="{A35CC7F8-9880-5E96-EFD5-BC50D7F58A5A}"/>
                  </a:ext>
                </a:extLst>
              </p:cNvPr>
              <p:cNvSpPr>
                <a:spLocks noGrp="1" noRot="1" noMove="1" noResize="1" noEditPoints="1" noAdjustHandles="1" noChangeArrowheads="1" noChangeShapeType="1"/>
              </p:cNvSpPr>
              <p:nvPr/>
            </p:nvSpPr>
            <p:spPr>
              <a:xfrm>
                <a:off x="1273123" y="3730647"/>
                <a:ext cx="670594" cy="1295643"/>
              </a:xfrm>
              <a:custGeom>
                <a:avLst/>
                <a:gdLst>
                  <a:gd name="connsiteX0" fmla="*/ 477578 w 670594"/>
                  <a:gd name="connsiteY0" fmla="*/ 1124886 h 1295643"/>
                  <a:gd name="connsiteX1" fmla="*/ 477578 w 670594"/>
                  <a:gd name="connsiteY1" fmla="*/ 192721 h 1295643"/>
                  <a:gd name="connsiteX2" fmla="*/ 0 w 670594"/>
                  <a:gd name="connsiteY2" fmla="*/ 87 h 1295643"/>
                  <a:gd name="connsiteX3" fmla="*/ 559021 w 670594"/>
                  <a:gd name="connsiteY3" fmla="*/ 602232 h 1295643"/>
                  <a:gd name="connsiteX4" fmla="*/ 381853 w 670594"/>
                  <a:gd name="connsiteY4" fmla="*/ 1029231 h 1295643"/>
                  <a:gd name="connsiteX5" fmla="*/ 303337 w 670594"/>
                  <a:gd name="connsiteY5" fmla="*/ 950784 h 1295643"/>
                  <a:gd name="connsiteX6" fmla="*/ 210817 w 670594"/>
                  <a:gd name="connsiteY6" fmla="*/ 1295644 h 1295643"/>
                  <a:gd name="connsiteX7" fmla="*/ 556234 w 670594"/>
                  <a:gd name="connsiteY7" fmla="*/ 1203263 h 1295643"/>
                  <a:gd name="connsiteX8" fmla="*/ 477717 w 670594"/>
                  <a:gd name="connsiteY8" fmla="*/ 1124886 h 129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94" h="1295643">
                    <a:moveTo>
                      <a:pt x="477578" y="1124886"/>
                    </a:moveTo>
                    <a:cubicBezTo>
                      <a:pt x="734934" y="867879"/>
                      <a:pt x="734934" y="449728"/>
                      <a:pt x="477578" y="192721"/>
                    </a:cubicBezTo>
                    <a:cubicBezTo>
                      <a:pt x="346183" y="61465"/>
                      <a:pt x="172639" y="-2700"/>
                      <a:pt x="0" y="87"/>
                    </a:cubicBezTo>
                    <a:cubicBezTo>
                      <a:pt x="312603" y="23496"/>
                      <a:pt x="559021" y="284126"/>
                      <a:pt x="559021" y="602232"/>
                    </a:cubicBezTo>
                    <a:cubicBezTo>
                      <a:pt x="559021" y="769019"/>
                      <a:pt x="491303" y="919991"/>
                      <a:pt x="381853" y="1029231"/>
                    </a:cubicBezTo>
                    <a:lnTo>
                      <a:pt x="303337" y="950784"/>
                    </a:lnTo>
                    <a:lnTo>
                      <a:pt x="210817" y="1295644"/>
                    </a:lnTo>
                    <a:lnTo>
                      <a:pt x="556234" y="1203263"/>
                    </a:lnTo>
                    <a:lnTo>
                      <a:pt x="477717" y="1124886"/>
                    </a:lnTo>
                  </a:path>
                </a:pathLst>
              </a:custGeom>
              <a:solidFill>
                <a:srgbClr val="5AC0FF"/>
              </a:solidFill>
              <a:ln w="0" cap="flat">
                <a:noFill/>
                <a:prstDash val="solid"/>
                <a:miter/>
              </a:ln>
            </p:spPr>
            <p:txBody>
              <a:bodyPr rtlCol="0" anchor="ctr"/>
              <a:lstStyle/>
              <a:p>
                <a:endParaRPr lang="en-US">
                  <a:latin typeface="Inter" panose="020B0502030000000004" pitchFamily="34" charset="0"/>
                </a:endParaRPr>
              </a:p>
            </p:txBody>
          </p:sp>
          <p:grpSp>
            <p:nvGrpSpPr>
              <p:cNvPr id="75" name="Graphic 6">
                <a:extLst>
                  <a:ext uri="{FF2B5EF4-FFF2-40B4-BE49-F238E27FC236}">
                    <a16:creationId xmlns:a16="http://schemas.microsoft.com/office/drawing/2014/main" id="{558A61E5-57C7-F433-02DC-ACB13C05E765}"/>
                  </a:ext>
                </a:extLst>
              </p:cNvPr>
              <p:cNvGrpSpPr>
                <a:grpSpLocks noGrp="1" noUngrp="1" noRot="1" noMove="1" noResize="1"/>
              </p:cNvGrpSpPr>
              <p:nvPr/>
            </p:nvGrpSpPr>
            <p:grpSpPr>
              <a:xfrm>
                <a:off x="609600" y="3715101"/>
                <a:ext cx="1348713" cy="1349646"/>
                <a:chOff x="609600" y="3715101"/>
                <a:chExt cx="1348713" cy="1349646"/>
              </a:xfrm>
            </p:grpSpPr>
            <p:sp>
              <p:nvSpPr>
                <p:cNvPr id="76" name="Freeform: Shape 75">
                  <a:extLst>
                    <a:ext uri="{FF2B5EF4-FFF2-40B4-BE49-F238E27FC236}">
                      <a16:creationId xmlns:a16="http://schemas.microsoft.com/office/drawing/2014/main" id="{D9B842EE-DBB6-215D-A955-A3FE5B3AD9EB}"/>
                    </a:ext>
                  </a:extLst>
                </p:cNvPr>
                <p:cNvSpPr>
                  <a:spLocks noGrp="1" noRot="1" noMove="1" noResize="1" noEditPoints="1" noAdjustHandles="1" noChangeArrowheads="1" noChangeShapeType="1"/>
                </p:cNvSpPr>
                <p:nvPr/>
              </p:nvSpPr>
              <p:spPr>
                <a:xfrm>
                  <a:off x="1468416" y="4665977"/>
                  <a:ext cx="376355" cy="375849"/>
                </a:xfrm>
                <a:custGeom>
                  <a:avLst/>
                  <a:gdLst>
                    <a:gd name="connsiteX0" fmla="*/ 15454 w 376355"/>
                    <a:gd name="connsiteY0" fmla="*/ 375850 h 375849"/>
                    <a:gd name="connsiteX1" fmla="*/ 4516 w 376355"/>
                    <a:gd name="connsiteY1" fmla="*/ 371321 h 375849"/>
                    <a:gd name="connsiteX2" fmla="*/ 545 w 376355"/>
                    <a:gd name="connsiteY2" fmla="*/ 356343 h 375849"/>
                    <a:gd name="connsiteX3" fmla="*/ 93065 w 376355"/>
                    <a:gd name="connsiteY3" fmla="*/ 11483 h 375849"/>
                    <a:gd name="connsiteX4" fmla="*/ 104003 w 376355"/>
                    <a:gd name="connsiteY4" fmla="*/ 545 h 375849"/>
                    <a:gd name="connsiteX5" fmla="*/ 118982 w 376355"/>
                    <a:gd name="connsiteY5" fmla="*/ 4517 h 375849"/>
                    <a:gd name="connsiteX6" fmla="*/ 197568 w 376355"/>
                    <a:gd name="connsiteY6" fmla="*/ 82963 h 375849"/>
                    <a:gd name="connsiteX7" fmla="*/ 197568 w 376355"/>
                    <a:gd name="connsiteY7" fmla="*/ 104909 h 375849"/>
                    <a:gd name="connsiteX8" fmla="*/ 175622 w 376355"/>
                    <a:gd name="connsiteY8" fmla="*/ 104909 h 375849"/>
                    <a:gd name="connsiteX9" fmla="*/ 116056 w 376355"/>
                    <a:gd name="connsiteY9" fmla="*/ 45412 h 375849"/>
                    <a:gd name="connsiteX10" fmla="*/ 37400 w 376355"/>
                    <a:gd name="connsiteY10" fmla="*/ 338438 h 375849"/>
                    <a:gd name="connsiteX11" fmla="*/ 330844 w 376355"/>
                    <a:gd name="connsiteY11" fmla="*/ 259921 h 375849"/>
                    <a:gd name="connsiteX12" fmla="*/ 271347 w 376355"/>
                    <a:gd name="connsiteY12" fmla="*/ 200494 h 375849"/>
                    <a:gd name="connsiteX13" fmla="*/ 271347 w 376355"/>
                    <a:gd name="connsiteY13" fmla="*/ 178548 h 375849"/>
                    <a:gd name="connsiteX14" fmla="*/ 293293 w 376355"/>
                    <a:gd name="connsiteY14" fmla="*/ 178548 h 375849"/>
                    <a:gd name="connsiteX15" fmla="*/ 371809 w 376355"/>
                    <a:gd name="connsiteY15" fmla="*/ 256926 h 375849"/>
                    <a:gd name="connsiteX16" fmla="*/ 375850 w 376355"/>
                    <a:gd name="connsiteY16" fmla="*/ 271904 h 375849"/>
                    <a:gd name="connsiteX17" fmla="*/ 364842 w 376355"/>
                    <a:gd name="connsiteY17" fmla="*/ 282842 h 375849"/>
                    <a:gd name="connsiteX18" fmla="*/ 19426 w 376355"/>
                    <a:gd name="connsiteY18" fmla="*/ 375223 h 375849"/>
                    <a:gd name="connsiteX19" fmla="*/ 15454 w 376355"/>
                    <a:gd name="connsiteY19" fmla="*/ 375710 h 37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355" h="375849">
                      <a:moveTo>
                        <a:pt x="15454" y="375850"/>
                      </a:moveTo>
                      <a:cubicBezTo>
                        <a:pt x="11414" y="375850"/>
                        <a:pt x="7443" y="374248"/>
                        <a:pt x="4516" y="371321"/>
                      </a:cubicBezTo>
                      <a:cubicBezTo>
                        <a:pt x="615" y="367420"/>
                        <a:pt x="-918" y="361707"/>
                        <a:pt x="545" y="356343"/>
                      </a:cubicBezTo>
                      <a:lnTo>
                        <a:pt x="93065" y="11483"/>
                      </a:lnTo>
                      <a:cubicBezTo>
                        <a:pt x="94528" y="6119"/>
                        <a:pt x="98708" y="1939"/>
                        <a:pt x="104003" y="545"/>
                      </a:cubicBezTo>
                      <a:cubicBezTo>
                        <a:pt x="109298" y="-918"/>
                        <a:pt x="115011" y="615"/>
                        <a:pt x="118982" y="4517"/>
                      </a:cubicBezTo>
                      <a:lnTo>
                        <a:pt x="197568" y="82963"/>
                      </a:lnTo>
                      <a:cubicBezTo>
                        <a:pt x="203629" y="89024"/>
                        <a:pt x="203629" y="98848"/>
                        <a:pt x="197568" y="104909"/>
                      </a:cubicBezTo>
                      <a:cubicBezTo>
                        <a:pt x="191507" y="110970"/>
                        <a:pt x="181684" y="110970"/>
                        <a:pt x="175622" y="104909"/>
                      </a:cubicBezTo>
                      <a:lnTo>
                        <a:pt x="116056" y="45412"/>
                      </a:lnTo>
                      <a:lnTo>
                        <a:pt x="37400" y="338438"/>
                      </a:lnTo>
                      <a:lnTo>
                        <a:pt x="330844" y="259921"/>
                      </a:lnTo>
                      <a:lnTo>
                        <a:pt x="271347" y="200494"/>
                      </a:lnTo>
                      <a:cubicBezTo>
                        <a:pt x="265286" y="194433"/>
                        <a:pt x="265286" y="184610"/>
                        <a:pt x="271347" y="178548"/>
                      </a:cubicBezTo>
                      <a:cubicBezTo>
                        <a:pt x="277339" y="172487"/>
                        <a:pt x="287232" y="172487"/>
                        <a:pt x="293293" y="178548"/>
                      </a:cubicBezTo>
                      <a:lnTo>
                        <a:pt x="371809" y="256926"/>
                      </a:lnTo>
                      <a:cubicBezTo>
                        <a:pt x="375711" y="260827"/>
                        <a:pt x="377243" y="266540"/>
                        <a:pt x="375850" y="271904"/>
                      </a:cubicBezTo>
                      <a:cubicBezTo>
                        <a:pt x="374387" y="277269"/>
                        <a:pt x="370207" y="281449"/>
                        <a:pt x="364842" y="282842"/>
                      </a:cubicBezTo>
                      <a:lnTo>
                        <a:pt x="19426" y="375223"/>
                      </a:lnTo>
                      <a:cubicBezTo>
                        <a:pt x="18102" y="375571"/>
                        <a:pt x="16778" y="375710"/>
                        <a:pt x="15454" y="37571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77" name="Freeform: Shape 76">
                  <a:extLst>
                    <a:ext uri="{FF2B5EF4-FFF2-40B4-BE49-F238E27FC236}">
                      <a16:creationId xmlns:a16="http://schemas.microsoft.com/office/drawing/2014/main" id="{3B31C546-D881-746F-358F-1E2E31342176}"/>
                    </a:ext>
                  </a:extLst>
                </p:cNvPr>
                <p:cNvSpPr>
                  <a:spLocks noGrp="1" noRot="1" noMove="1" noResize="1" noEditPoints="1" noAdjustHandles="1" noChangeArrowheads="1" noChangeShapeType="1"/>
                </p:cNvSpPr>
                <p:nvPr/>
              </p:nvSpPr>
              <p:spPr>
                <a:xfrm>
                  <a:off x="1257724" y="3715101"/>
                  <a:ext cx="700589" cy="1155898"/>
                </a:xfrm>
                <a:custGeom>
                  <a:avLst/>
                  <a:gdLst>
                    <a:gd name="connsiteX0" fmla="*/ 492280 w 700589"/>
                    <a:gd name="connsiteY0" fmla="*/ 1155898 h 1155898"/>
                    <a:gd name="connsiteX1" fmla="*/ 481342 w 700589"/>
                    <a:gd name="connsiteY1" fmla="*/ 1151370 h 1155898"/>
                    <a:gd name="connsiteX2" fmla="*/ 481342 w 700589"/>
                    <a:gd name="connsiteY2" fmla="*/ 1129424 h 1155898"/>
                    <a:gd name="connsiteX3" fmla="*/ 481342 w 700589"/>
                    <a:gd name="connsiteY3" fmla="*/ 219204 h 1155898"/>
                    <a:gd name="connsiteX4" fmla="*/ 15747 w 700589"/>
                    <a:gd name="connsiteY4" fmla="*/ 31099 h 1155898"/>
                    <a:gd name="connsiteX5" fmla="*/ 2 w 700589"/>
                    <a:gd name="connsiteY5" fmla="*/ 15842 h 1155898"/>
                    <a:gd name="connsiteX6" fmla="*/ 15260 w 700589"/>
                    <a:gd name="connsiteY6" fmla="*/ 96 h 1155898"/>
                    <a:gd name="connsiteX7" fmla="*/ 503288 w 700589"/>
                    <a:gd name="connsiteY7" fmla="*/ 197259 h 1155898"/>
                    <a:gd name="connsiteX8" fmla="*/ 503288 w 700589"/>
                    <a:gd name="connsiteY8" fmla="*/ 1151300 h 1155898"/>
                    <a:gd name="connsiteX9" fmla="*/ 492350 w 700589"/>
                    <a:gd name="connsiteY9" fmla="*/ 1155829 h 115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589" h="1155898">
                      <a:moveTo>
                        <a:pt x="492280" y="1155898"/>
                      </a:moveTo>
                      <a:cubicBezTo>
                        <a:pt x="488309" y="1155898"/>
                        <a:pt x="484338" y="1154366"/>
                        <a:pt x="481342" y="1151370"/>
                      </a:cubicBezTo>
                      <a:cubicBezTo>
                        <a:pt x="475281" y="1145309"/>
                        <a:pt x="475281" y="1135485"/>
                        <a:pt x="481342" y="1129424"/>
                      </a:cubicBezTo>
                      <a:cubicBezTo>
                        <a:pt x="732288" y="878478"/>
                        <a:pt x="732288" y="470150"/>
                        <a:pt x="481342" y="219204"/>
                      </a:cubicBezTo>
                      <a:cubicBezTo>
                        <a:pt x="357193" y="95055"/>
                        <a:pt x="191451" y="28521"/>
                        <a:pt x="15747" y="31099"/>
                      </a:cubicBezTo>
                      <a:cubicBezTo>
                        <a:pt x="7457" y="31308"/>
                        <a:pt x="141" y="24411"/>
                        <a:pt x="2" y="15842"/>
                      </a:cubicBezTo>
                      <a:cubicBezTo>
                        <a:pt x="-137" y="7272"/>
                        <a:pt x="6690" y="236"/>
                        <a:pt x="15260" y="96"/>
                      </a:cubicBezTo>
                      <a:cubicBezTo>
                        <a:pt x="200439" y="-2969"/>
                        <a:pt x="373147" y="67118"/>
                        <a:pt x="503288" y="197259"/>
                      </a:cubicBezTo>
                      <a:cubicBezTo>
                        <a:pt x="766356" y="460327"/>
                        <a:pt x="766356" y="888301"/>
                        <a:pt x="503288" y="1151300"/>
                      </a:cubicBezTo>
                      <a:cubicBezTo>
                        <a:pt x="500292" y="1154296"/>
                        <a:pt x="496251" y="1155829"/>
                        <a:pt x="492350" y="1155829"/>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78" name="Freeform: Shape 77">
                  <a:extLst>
                    <a:ext uri="{FF2B5EF4-FFF2-40B4-BE49-F238E27FC236}">
                      <a16:creationId xmlns:a16="http://schemas.microsoft.com/office/drawing/2014/main" id="{836FF69A-F5EC-4723-ED93-8E92CBB25F1C}"/>
                    </a:ext>
                  </a:extLst>
                </p:cNvPr>
                <p:cNvSpPr>
                  <a:spLocks noGrp="1" noRot="1" noMove="1" noResize="1" noEditPoints="1" noAdjustHandles="1" noChangeArrowheads="1" noChangeShapeType="1"/>
                </p:cNvSpPr>
                <p:nvPr/>
              </p:nvSpPr>
              <p:spPr>
                <a:xfrm>
                  <a:off x="625101" y="3753655"/>
                  <a:ext cx="670594" cy="1295643"/>
                </a:xfrm>
                <a:custGeom>
                  <a:avLst/>
                  <a:gdLst>
                    <a:gd name="connsiteX0" fmla="*/ 193017 w 670594"/>
                    <a:gd name="connsiteY0" fmla="*/ 170758 h 1295643"/>
                    <a:gd name="connsiteX1" fmla="*/ 193017 w 670594"/>
                    <a:gd name="connsiteY1" fmla="*/ 1102923 h 1295643"/>
                    <a:gd name="connsiteX2" fmla="*/ 670595 w 670594"/>
                    <a:gd name="connsiteY2" fmla="*/ 1295557 h 1295643"/>
                    <a:gd name="connsiteX3" fmla="*/ 111574 w 670594"/>
                    <a:gd name="connsiteY3" fmla="*/ 693411 h 1295643"/>
                    <a:gd name="connsiteX4" fmla="*/ 288741 w 670594"/>
                    <a:gd name="connsiteY4" fmla="*/ 266413 h 1295643"/>
                    <a:gd name="connsiteX5" fmla="*/ 367258 w 670594"/>
                    <a:gd name="connsiteY5" fmla="*/ 344859 h 1295643"/>
                    <a:gd name="connsiteX6" fmla="*/ 459778 w 670594"/>
                    <a:gd name="connsiteY6" fmla="*/ 0 h 1295643"/>
                    <a:gd name="connsiteX7" fmla="*/ 114361 w 670594"/>
                    <a:gd name="connsiteY7" fmla="*/ 92380 h 1295643"/>
                    <a:gd name="connsiteX8" fmla="*/ 192877 w 670594"/>
                    <a:gd name="connsiteY8" fmla="*/ 170758 h 129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94" h="1295643">
                      <a:moveTo>
                        <a:pt x="193017" y="170758"/>
                      </a:moveTo>
                      <a:cubicBezTo>
                        <a:pt x="-64339" y="427765"/>
                        <a:pt x="-64339" y="845916"/>
                        <a:pt x="193017" y="1102923"/>
                      </a:cubicBezTo>
                      <a:cubicBezTo>
                        <a:pt x="324412" y="1234179"/>
                        <a:pt x="497956" y="1298344"/>
                        <a:pt x="670595" y="1295557"/>
                      </a:cubicBezTo>
                      <a:cubicBezTo>
                        <a:pt x="357992" y="1272148"/>
                        <a:pt x="111574" y="1011518"/>
                        <a:pt x="111574" y="693411"/>
                      </a:cubicBezTo>
                      <a:cubicBezTo>
                        <a:pt x="111574" y="526625"/>
                        <a:pt x="179292" y="375653"/>
                        <a:pt x="288741" y="266413"/>
                      </a:cubicBezTo>
                      <a:lnTo>
                        <a:pt x="367258" y="344859"/>
                      </a:lnTo>
                      <a:lnTo>
                        <a:pt x="459778" y="0"/>
                      </a:lnTo>
                      <a:lnTo>
                        <a:pt x="114361" y="92380"/>
                      </a:lnTo>
                      <a:lnTo>
                        <a:pt x="192877" y="170758"/>
                      </a:lnTo>
                    </a:path>
                  </a:pathLst>
                </a:custGeom>
                <a:solidFill>
                  <a:srgbClr val="5AC0FF"/>
                </a:solidFill>
                <a:ln w="0" cap="flat">
                  <a:noFill/>
                  <a:prstDash val="solid"/>
                  <a:miter/>
                </a:ln>
              </p:spPr>
              <p:txBody>
                <a:bodyPr rtlCol="0" anchor="ctr"/>
                <a:lstStyle/>
                <a:p>
                  <a:endParaRPr lang="en-US">
                    <a:latin typeface="Inter" panose="020B0502030000000004" pitchFamily="34" charset="0"/>
                  </a:endParaRPr>
                </a:p>
              </p:txBody>
            </p:sp>
            <p:sp>
              <p:nvSpPr>
                <p:cNvPr id="79" name="Freeform: Shape 78">
                  <a:extLst>
                    <a:ext uri="{FF2B5EF4-FFF2-40B4-BE49-F238E27FC236}">
                      <a16:creationId xmlns:a16="http://schemas.microsoft.com/office/drawing/2014/main" id="{68BDB997-B4A4-AE9D-870A-C00A26ED0EE7}"/>
                    </a:ext>
                  </a:extLst>
                </p:cNvPr>
                <p:cNvSpPr>
                  <a:spLocks noGrp="1" noRot="1" noMove="1" noResize="1" noEditPoints="1" noAdjustHandles="1" noChangeArrowheads="1" noChangeShapeType="1"/>
                </p:cNvSpPr>
                <p:nvPr/>
              </p:nvSpPr>
              <p:spPr>
                <a:xfrm>
                  <a:off x="724187" y="3738132"/>
                  <a:ext cx="376355" cy="375848"/>
                </a:xfrm>
                <a:custGeom>
                  <a:avLst/>
                  <a:gdLst>
                    <a:gd name="connsiteX0" fmla="*/ 268242 w 376355"/>
                    <a:gd name="connsiteY0" fmla="*/ 375779 h 375848"/>
                    <a:gd name="connsiteX1" fmla="*/ 257304 w 376355"/>
                    <a:gd name="connsiteY1" fmla="*/ 371251 h 375848"/>
                    <a:gd name="connsiteX2" fmla="*/ 178787 w 376355"/>
                    <a:gd name="connsiteY2" fmla="*/ 292804 h 375848"/>
                    <a:gd name="connsiteX3" fmla="*/ 178787 w 376355"/>
                    <a:gd name="connsiteY3" fmla="*/ 270858 h 375848"/>
                    <a:gd name="connsiteX4" fmla="*/ 200733 w 376355"/>
                    <a:gd name="connsiteY4" fmla="*/ 270858 h 375848"/>
                    <a:gd name="connsiteX5" fmla="*/ 260300 w 376355"/>
                    <a:gd name="connsiteY5" fmla="*/ 330355 h 375848"/>
                    <a:gd name="connsiteX6" fmla="*/ 338955 w 376355"/>
                    <a:gd name="connsiteY6" fmla="*/ 37329 h 375848"/>
                    <a:gd name="connsiteX7" fmla="*/ 45511 w 376355"/>
                    <a:gd name="connsiteY7" fmla="*/ 115846 h 375848"/>
                    <a:gd name="connsiteX8" fmla="*/ 105008 w 376355"/>
                    <a:gd name="connsiteY8" fmla="*/ 175273 h 375848"/>
                    <a:gd name="connsiteX9" fmla="*/ 105008 w 376355"/>
                    <a:gd name="connsiteY9" fmla="*/ 197219 h 375848"/>
                    <a:gd name="connsiteX10" fmla="*/ 83063 w 376355"/>
                    <a:gd name="connsiteY10" fmla="*/ 197219 h 375848"/>
                    <a:gd name="connsiteX11" fmla="*/ 4546 w 376355"/>
                    <a:gd name="connsiteY11" fmla="*/ 118841 h 375848"/>
                    <a:gd name="connsiteX12" fmla="*/ 505 w 376355"/>
                    <a:gd name="connsiteY12" fmla="*/ 103863 h 375848"/>
                    <a:gd name="connsiteX13" fmla="*/ 11513 w 376355"/>
                    <a:gd name="connsiteY13" fmla="*/ 92925 h 375848"/>
                    <a:gd name="connsiteX14" fmla="*/ 356860 w 376355"/>
                    <a:gd name="connsiteY14" fmla="*/ 544 h 375848"/>
                    <a:gd name="connsiteX15" fmla="*/ 371839 w 376355"/>
                    <a:gd name="connsiteY15" fmla="*/ 4585 h 375848"/>
                    <a:gd name="connsiteX16" fmla="*/ 375810 w 376355"/>
                    <a:gd name="connsiteY16" fmla="*/ 19564 h 375848"/>
                    <a:gd name="connsiteX17" fmla="*/ 283290 w 376355"/>
                    <a:gd name="connsiteY17" fmla="*/ 364423 h 375848"/>
                    <a:gd name="connsiteX18" fmla="*/ 272352 w 376355"/>
                    <a:gd name="connsiteY18" fmla="*/ 375361 h 375848"/>
                    <a:gd name="connsiteX19" fmla="*/ 268311 w 376355"/>
                    <a:gd name="connsiteY19" fmla="*/ 375849 h 37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6355" h="375848">
                      <a:moveTo>
                        <a:pt x="268242" y="375779"/>
                      </a:moveTo>
                      <a:cubicBezTo>
                        <a:pt x="264201" y="375779"/>
                        <a:pt x="260230" y="374177"/>
                        <a:pt x="257304" y="371251"/>
                      </a:cubicBezTo>
                      <a:lnTo>
                        <a:pt x="178787" y="292804"/>
                      </a:lnTo>
                      <a:cubicBezTo>
                        <a:pt x="172726" y="286743"/>
                        <a:pt x="172726" y="276920"/>
                        <a:pt x="178787" y="270858"/>
                      </a:cubicBezTo>
                      <a:cubicBezTo>
                        <a:pt x="184848" y="264797"/>
                        <a:pt x="194672" y="264797"/>
                        <a:pt x="200733" y="270858"/>
                      </a:cubicBezTo>
                      <a:lnTo>
                        <a:pt x="260300" y="330355"/>
                      </a:lnTo>
                      <a:lnTo>
                        <a:pt x="338955" y="37329"/>
                      </a:lnTo>
                      <a:lnTo>
                        <a:pt x="45511" y="115846"/>
                      </a:lnTo>
                      <a:lnTo>
                        <a:pt x="105008" y="175273"/>
                      </a:lnTo>
                      <a:cubicBezTo>
                        <a:pt x="111069" y="181334"/>
                        <a:pt x="111069" y="191158"/>
                        <a:pt x="105008" y="197219"/>
                      </a:cubicBezTo>
                      <a:cubicBezTo>
                        <a:pt x="98947" y="203280"/>
                        <a:pt x="89124" y="203280"/>
                        <a:pt x="83063" y="197219"/>
                      </a:cubicBezTo>
                      <a:lnTo>
                        <a:pt x="4546" y="118841"/>
                      </a:lnTo>
                      <a:cubicBezTo>
                        <a:pt x="645" y="114940"/>
                        <a:pt x="-888" y="109227"/>
                        <a:pt x="505" y="103863"/>
                      </a:cubicBezTo>
                      <a:cubicBezTo>
                        <a:pt x="1968" y="98498"/>
                        <a:pt x="6149" y="94318"/>
                        <a:pt x="11513" y="92925"/>
                      </a:cubicBezTo>
                      <a:lnTo>
                        <a:pt x="356860" y="544"/>
                      </a:lnTo>
                      <a:cubicBezTo>
                        <a:pt x="362155" y="-919"/>
                        <a:pt x="367937" y="614"/>
                        <a:pt x="371839" y="4585"/>
                      </a:cubicBezTo>
                      <a:cubicBezTo>
                        <a:pt x="375740" y="8486"/>
                        <a:pt x="377273" y="14199"/>
                        <a:pt x="375810" y="19564"/>
                      </a:cubicBezTo>
                      <a:lnTo>
                        <a:pt x="283290" y="364423"/>
                      </a:lnTo>
                      <a:cubicBezTo>
                        <a:pt x="281827" y="369788"/>
                        <a:pt x="277647" y="373968"/>
                        <a:pt x="272352" y="375361"/>
                      </a:cubicBezTo>
                      <a:cubicBezTo>
                        <a:pt x="271028" y="375710"/>
                        <a:pt x="269705" y="375849"/>
                        <a:pt x="268311" y="375849"/>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80" name="Freeform: Shape 79">
                  <a:extLst>
                    <a:ext uri="{FF2B5EF4-FFF2-40B4-BE49-F238E27FC236}">
                      <a16:creationId xmlns:a16="http://schemas.microsoft.com/office/drawing/2014/main" id="{B854951C-B943-BB16-D744-C538860351F6}"/>
                    </a:ext>
                  </a:extLst>
                </p:cNvPr>
                <p:cNvSpPr>
                  <a:spLocks noGrp="1" noRot="1" noMove="1" noResize="1" noEditPoints="1" noAdjustHandles="1" noChangeArrowheads="1" noChangeShapeType="1"/>
                </p:cNvSpPr>
                <p:nvPr/>
              </p:nvSpPr>
              <p:spPr>
                <a:xfrm>
                  <a:off x="609600" y="3908859"/>
                  <a:ext cx="701703" cy="1155888"/>
                </a:xfrm>
                <a:custGeom>
                  <a:avLst/>
                  <a:gdLst>
                    <a:gd name="connsiteX0" fmla="*/ 675019 w 701703"/>
                    <a:gd name="connsiteY0" fmla="*/ 1155889 h 1155888"/>
                    <a:gd name="connsiteX1" fmla="*/ 197580 w 701703"/>
                    <a:gd name="connsiteY1" fmla="*/ 958587 h 1155888"/>
                    <a:gd name="connsiteX2" fmla="*/ 0 w 701703"/>
                    <a:gd name="connsiteY2" fmla="*/ 481567 h 1155888"/>
                    <a:gd name="connsiteX3" fmla="*/ 197580 w 701703"/>
                    <a:gd name="connsiteY3" fmla="*/ 4546 h 1155888"/>
                    <a:gd name="connsiteX4" fmla="*/ 219526 w 701703"/>
                    <a:gd name="connsiteY4" fmla="*/ 4546 h 1155888"/>
                    <a:gd name="connsiteX5" fmla="*/ 219526 w 701703"/>
                    <a:gd name="connsiteY5" fmla="*/ 26491 h 1155888"/>
                    <a:gd name="connsiteX6" fmla="*/ 31072 w 701703"/>
                    <a:gd name="connsiteY6" fmla="*/ 481567 h 1155888"/>
                    <a:gd name="connsiteX7" fmla="*/ 219595 w 701703"/>
                    <a:gd name="connsiteY7" fmla="*/ 936711 h 1155888"/>
                    <a:gd name="connsiteX8" fmla="*/ 685957 w 701703"/>
                    <a:gd name="connsiteY8" fmla="*/ 1124817 h 1155888"/>
                    <a:gd name="connsiteX9" fmla="*/ 701702 w 701703"/>
                    <a:gd name="connsiteY9" fmla="*/ 1140074 h 1155888"/>
                    <a:gd name="connsiteX10" fmla="*/ 686444 w 701703"/>
                    <a:gd name="connsiteY10" fmla="*/ 1155819 h 1155888"/>
                    <a:gd name="connsiteX11" fmla="*/ 675088 w 701703"/>
                    <a:gd name="connsiteY11" fmla="*/ 1155889 h 115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1703" h="1155888">
                      <a:moveTo>
                        <a:pt x="675019" y="1155889"/>
                      </a:moveTo>
                      <a:cubicBezTo>
                        <a:pt x="494438" y="1155889"/>
                        <a:pt x="325283" y="1086081"/>
                        <a:pt x="197580" y="958587"/>
                      </a:cubicBezTo>
                      <a:cubicBezTo>
                        <a:pt x="70156" y="831372"/>
                        <a:pt x="0" y="661939"/>
                        <a:pt x="0" y="481567"/>
                      </a:cubicBezTo>
                      <a:cubicBezTo>
                        <a:pt x="0" y="301195"/>
                        <a:pt x="70156" y="131761"/>
                        <a:pt x="197580" y="4546"/>
                      </a:cubicBezTo>
                      <a:cubicBezTo>
                        <a:pt x="203641" y="-1515"/>
                        <a:pt x="213465" y="-1515"/>
                        <a:pt x="219526" y="4546"/>
                      </a:cubicBezTo>
                      <a:cubicBezTo>
                        <a:pt x="225587" y="10607"/>
                        <a:pt x="225587" y="20430"/>
                        <a:pt x="219526" y="26491"/>
                      </a:cubicBezTo>
                      <a:cubicBezTo>
                        <a:pt x="97954" y="147854"/>
                        <a:pt x="31072" y="309485"/>
                        <a:pt x="31072" y="481567"/>
                      </a:cubicBezTo>
                      <a:cubicBezTo>
                        <a:pt x="31072" y="653648"/>
                        <a:pt x="98024" y="815349"/>
                        <a:pt x="219595" y="936711"/>
                      </a:cubicBezTo>
                      <a:cubicBezTo>
                        <a:pt x="343954" y="1060861"/>
                        <a:pt x="509277" y="1127464"/>
                        <a:pt x="685957" y="1124817"/>
                      </a:cubicBezTo>
                      <a:cubicBezTo>
                        <a:pt x="694456" y="1125165"/>
                        <a:pt x="701563" y="1131505"/>
                        <a:pt x="701702" y="1140074"/>
                      </a:cubicBezTo>
                      <a:cubicBezTo>
                        <a:pt x="701841" y="1148643"/>
                        <a:pt x="695014" y="1155680"/>
                        <a:pt x="686444" y="1155819"/>
                      </a:cubicBezTo>
                      <a:cubicBezTo>
                        <a:pt x="682682" y="1155819"/>
                        <a:pt x="678851" y="1155889"/>
                        <a:pt x="675088" y="1155889"/>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grpSp>
        <p:grpSp>
          <p:nvGrpSpPr>
            <p:cNvPr id="71" name="Graphic 5">
              <a:extLst>
                <a:ext uri="{FF2B5EF4-FFF2-40B4-BE49-F238E27FC236}">
                  <a16:creationId xmlns:a16="http://schemas.microsoft.com/office/drawing/2014/main" id="{93AC6955-0B82-4443-955D-18C59A3A487C}"/>
                </a:ext>
              </a:extLst>
            </p:cNvPr>
            <p:cNvGrpSpPr>
              <a:grpSpLocks noGrp="1" noUngrp="1" noRot="1" noMove="1" noResize="1"/>
            </p:cNvGrpSpPr>
            <p:nvPr/>
          </p:nvGrpSpPr>
          <p:grpSpPr>
            <a:xfrm>
              <a:off x="-1228913" y="4320845"/>
              <a:ext cx="317747" cy="935904"/>
              <a:chOff x="8421796" y="1669050"/>
              <a:chExt cx="236521" cy="696659"/>
            </a:xfrm>
            <a:solidFill>
              <a:srgbClr val="121212"/>
            </a:solidFill>
          </p:grpSpPr>
          <p:sp>
            <p:nvSpPr>
              <p:cNvPr id="72" name="Freeform: Shape 71">
                <a:extLst>
                  <a:ext uri="{FF2B5EF4-FFF2-40B4-BE49-F238E27FC236}">
                    <a16:creationId xmlns:a16="http://schemas.microsoft.com/office/drawing/2014/main" id="{3C4A00EA-D500-432A-A158-092E4D00A90D}"/>
                  </a:ext>
                </a:extLst>
              </p:cNvPr>
              <p:cNvSpPr>
                <a:spLocks noGrp="1" noRot="1" noMove="1" noResize="1" noEditPoints="1" noAdjustHandles="1" noChangeArrowheads="1" noChangeShapeType="1"/>
              </p:cNvSpPr>
              <p:nvPr/>
            </p:nvSpPr>
            <p:spPr>
              <a:xfrm>
                <a:off x="8447394" y="1669050"/>
                <a:ext cx="185324" cy="185324"/>
              </a:xfrm>
              <a:custGeom>
                <a:avLst/>
                <a:gdLst>
                  <a:gd name="connsiteX0" fmla="*/ 92662 w 185324"/>
                  <a:gd name="connsiteY0" fmla="*/ 185325 h 185324"/>
                  <a:gd name="connsiteX1" fmla="*/ 185325 w 185324"/>
                  <a:gd name="connsiteY1" fmla="*/ 92662 h 185324"/>
                  <a:gd name="connsiteX2" fmla="*/ 92662 w 185324"/>
                  <a:gd name="connsiteY2" fmla="*/ 0 h 185324"/>
                  <a:gd name="connsiteX3" fmla="*/ 0 w 185324"/>
                  <a:gd name="connsiteY3" fmla="*/ 92662 h 185324"/>
                  <a:gd name="connsiteX4" fmla="*/ 92662 w 185324"/>
                  <a:gd name="connsiteY4" fmla="*/ 185325 h 185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24" h="185324">
                    <a:moveTo>
                      <a:pt x="92662" y="185325"/>
                    </a:moveTo>
                    <a:cubicBezTo>
                      <a:pt x="143789" y="185325"/>
                      <a:pt x="185325" y="143789"/>
                      <a:pt x="185325" y="92662"/>
                    </a:cubicBezTo>
                    <a:cubicBezTo>
                      <a:pt x="185325" y="41536"/>
                      <a:pt x="143789" y="0"/>
                      <a:pt x="92662" y="0"/>
                    </a:cubicBezTo>
                    <a:cubicBezTo>
                      <a:pt x="41536" y="0"/>
                      <a:pt x="0" y="41536"/>
                      <a:pt x="0" y="92662"/>
                    </a:cubicBezTo>
                    <a:cubicBezTo>
                      <a:pt x="0" y="143789"/>
                      <a:pt x="41536" y="185325"/>
                      <a:pt x="92662" y="185325"/>
                    </a:cubicBezTo>
                    <a:close/>
                  </a:path>
                </a:pathLst>
              </a:custGeom>
              <a:noFill/>
              <a:ln w="19050" cap="flat">
                <a:solidFill>
                  <a:srgbClr val="121212"/>
                </a:solidFill>
                <a:prstDash val="solid"/>
                <a:miter/>
              </a:ln>
            </p:spPr>
            <p:txBody>
              <a:bodyPr rtlCol="0" anchor="ctr"/>
              <a:lstStyle/>
              <a:p>
                <a:endParaRPr lang="en-US">
                  <a:latin typeface="Inter" panose="020B0502030000000004" pitchFamily="34" charset="0"/>
                </a:endParaRPr>
              </a:p>
            </p:txBody>
          </p:sp>
          <p:sp>
            <p:nvSpPr>
              <p:cNvPr id="73" name="Freeform: Shape 72">
                <a:extLst>
                  <a:ext uri="{FF2B5EF4-FFF2-40B4-BE49-F238E27FC236}">
                    <a16:creationId xmlns:a16="http://schemas.microsoft.com/office/drawing/2014/main" id="{CAFDB365-2533-F514-F05D-A01B56A0C73D}"/>
                  </a:ext>
                </a:extLst>
              </p:cNvPr>
              <p:cNvSpPr>
                <a:spLocks noGrp="1" noRot="1" noMove="1" noResize="1" noEditPoints="1" noAdjustHandles="1" noChangeArrowheads="1" noChangeShapeType="1"/>
              </p:cNvSpPr>
              <p:nvPr/>
            </p:nvSpPr>
            <p:spPr>
              <a:xfrm>
                <a:off x="8421796" y="1924612"/>
                <a:ext cx="236521" cy="441098"/>
              </a:xfrm>
              <a:custGeom>
                <a:avLst/>
                <a:gdLst>
                  <a:gd name="connsiteX0" fmla="*/ 220513 w 236521"/>
                  <a:gd name="connsiteY0" fmla="*/ 409082 h 441098"/>
                  <a:gd name="connsiteX1" fmla="*/ 210923 w 236521"/>
                  <a:gd name="connsiteY1" fmla="*/ 409082 h 441098"/>
                  <a:gd name="connsiteX2" fmla="*/ 210923 w 236521"/>
                  <a:gd name="connsiteY2" fmla="*/ 32016 h 441098"/>
                  <a:gd name="connsiteX3" fmla="*/ 220513 w 236521"/>
                  <a:gd name="connsiteY3" fmla="*/ 32016 h 441098"/>
                  <a:gd name="connsiteX4" fmla="*/ 236521 w 236521"/>
                  <a:gd name="connsiteY4" fmla="*/ 16008 h 441098"/>
                  <a:gd name="connsiteX5" fmla="*/ 220513 w 236521"/>
                  <a:gd name="connsiteY5" fmla="*/ 0 h 441098"/>
                  <a:gd name="connsiteX6" fmla="*/ 16007 w 236521"/>
                  <a:gd name="connsiteY6" fmla="*/ 0 h 441098"/>
                  <a:gd name="connsiteX7" fmla="*/ 0 w 236521"/>
                  <a:gd name="connsiteY7" fmla="*/ 16008 h 441098"/>
                  <a:gd name="connsiteX8" fmla="*/ 16007 w 236521"/>
                  <a:gd name="connsiteY8" fmla="*/ 32016 h 441098"/>
                  <a:gd name="connsiteX9" fmla="*/ 25598 w 236521"/>
                  <a:gd name="connsiteY9" fmla="*/ 32016 h 441098"/>
                  <a:gd name="connsiteX10" fmla="*/ 25598 w 236521"/>
                  <a:gd name="connsiteY10" fmla="*/ 409082 h 441098"/>
                  <a:gd name="connsiteX11" fmla="*/ 16007 w 236521"/>
                  <a:gd name="connsiteY11" fmla="*/ 409082 h 441098"/>
                  <a:gd name="connsiteX12" fmla="*/ 0 w 236521"/>
                  <a:gd name="connsiteY12" fmla="*/ 425090 h 441098"/>
                  <a:gd name="connsiteX13" fmla="*/ 16007 w 236521"/>
                  <a:gd name="connsiteY13" fmla="*/ 441098 h 441098"/>
                  <a:gd name="connsiteX14" fmla="*/ 220513 w 236521"/>
                  <a:gd name="connsiteY14" fmla="*/ 441098 h 441098"/>
                  <a:gd name="connsiteX15" fmla="*/ 236521 w 236521"/>
                  <a:gd name="connsiteY15" fmla="*/ 425090 h 441098"/>
                  <a:gd name="connsiteX16" fmla="*/ 220513 w 236521"/>
                  <a:gd name="connsiteY16" fmla="*/ 409082 h 44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521" h="441098">
                    <a:moveTo>
                      <a:pt x="220513" y="409082"/>
                    </a:moveTo>
                    <a:lnTo>
                      <a:pt x="210923" y="409082"/>
                    </a:lnTo>
                    <a:lnTo>
                      <a:pt x="210923" y="32016"/>
                    </a:lnTo>
                    <a:lnTo>
                      <a:pt x="220513" y="32016"/>
                    </a:lnTo>
                    <a:cubicBezTo>
                      <a:pt x="229328" y="32016"/>
                      <a:pt x="236521" y="24823"/>
                      <a:pt x="236521" y="16008"/>
                    </a:cubicBezTo>
                    <a:cubicBezTo>
                      <a:pt x="236521" y="7193"/>
                      <a:pt x="229328" y="0"/>
                      <a:pt x="220513" y="0"/>
                    </a:cubicBezTo>
                    <a:lnTo>
                      <a:pt x="16007" y="0"/>
                    </a:lnTo>
                    <a:cubicBezTo>
                      <a:pt x="7192" y="0"/>
                      <a:pt x="0" y="7193"/>
                      <a:pt x="0" y="16008"/>
                    </a:cubicBezTo>
                    <a:cubicBezTo>
                      <a:pt x="0" y="24823"/>
                      <a:pt x="7192" y="32016"/>
                      <a:pt x="16007" y="32016"/>
                    </a:cubicBezTo>
                    <a:lnTo>
                      <a:pt x="25598" y="32016"/>
                    </a:lnTo>
                    <a:lnTo>
                      <a:pt x="25598" y="409082"/>
                    </a:lnTo>
                    <a:lnTo>
                      <a:pt x="16007" y="409082"/>
                    </a:lnTo>
                    <a:cubicBezTo>
                      <a:pt x="7192" y="409082"/>
                      <a:pt x="0" y="416275"/>
                      <a:pt x="0" y="425090"/>
                    </a:cubicBezTo>
                    <a:cubicBezTo>
                      <a:pt x="0" y="433905"/>
                      <a:pt x="7192" y="441098"/>
                      <a:pt x="16007" y="441098"/>
                    </a:cubicBezTo>
                    <a:lnTo>
                      <a:pt x="220513" y="441098"/>
                    </a:lnTo>
                    <a:cubicBezTo>
                      <a:pt x="229328" y="441098"/>
                      <a:pt x="236521" y="433905"/>
                      <a:pt x="236521" y="425090"/>
                    </a:cubicBezTo>
                    <a:cubicBezTo>
                      <a:pt x="236521" y="416275"/>
                      <a:pt x="229328" y="409082"/>
                      <a:pt x="220513" y="409082"/>
                    </a:cubicBezTo>
                    <a:close/>
                  </a:path>
                </a:pathLst>
              </a:custGeom>
              <a:noFill/>
              <a:ln w="19050" cap="flat">
                <a:solidFill>
                  <a:srgbClr val="121212"/>
                </a:solidFill>
                <a:prstDash val="solid"/>
                <a:miter/>
              </a:ln>
            </p:spPr>
            <p:txBody>
              <a:bodyPr rtlCol="0" anchor="ctr"/>
              <a:lstStyle/>
              <a:p>
                <a:endParaRPr lang="en-US">
                  <a:latin typeface="Inter" panose="020B0502030000000004" pitchFamily="34" charset="0"/>
                </a:endParaRPr>
              </a:p>
            </p:txBody>
          </p:sp>
        </p:grpSp>
      </p:grpSp>
      <p:grpSp>
        <p:nvGrpSpPr>
          <p:cNvPr id="83" name="Graphic 10">
            <a:extLst>
              <a:ext uri="{FF2B5EF4-FFF2-40B4-BE49-F238E27FC236}">
                <a16:creationId xmlns:a16="http://schemas.microsoft.com/office/drawing/2014/main" id="{22AFEE0E-9900-BB32-62C1-BAA51FB94186}"/>
              </a:ext>
            </a:extLst>
          </p:cNvPr>
          <p:cNvGrpSpPr>
            <a:grpSpLocks noGrp="1" noUngrp="1" noRot="1" noChangeAspect="1" noMove="1" noResize="1"/>
          </p:cNvGrpSpPr>
          <p:nvPr/>
        </p:nvGrpSpPr>
        <p:grpSpPr>
          <a:xfrm>
            <a:off x="1567712" y="1728212"/>
            <a:ext cx="472810" cy="444533"/>
            <a:chOff x="10187689" y="3830372"/>
            <a:chExt cx="1395839" cy="1312360"/>
          </a:xfrm>
        </p:grpSpPr>
        <p:grpSp>
          <p:nvGrpSpPr>
            <p:cNvPr id="84" name="Graphic 10">
              <a:extLst>
                <a:ext uri="{FF2B5EF4-FFF2-40B4-BE49-F238E27FC236}">
                  <a16:creationId xmlns:a16="http://schemas.microsoft.com/office/drawing/2014/main" id="{BFB01256-D3C8-F1AA-0EB9-71AA9CB55900}"/>
                </a:ext>
              </a:extLst>
            </p:cNvPr>
            <p:cNvGrpSpPr>
              <a:grpSpLocks noGrp="1" noUngrp="1" noRot="1" noMove="1" noResize="1"/>
            </p:cNvGrpSpPr>
            <p:nvPr/>
          </p:nvGrpSpPr>
          <p:grpSpPr>
            <a:xfrm>
              <a:off x="10187689" y="3830372"/>
              <a:ext cx="1179558" cy="1162128"/>
              <a:chOff x="10187689" y="3830372"/>
              <a:chExt cx="1179558" cy="1162128"/>
            </a:xfrm>
            <a:solidFill>
              <a:srgbClr val="121212"/>
            </a:solidFill>
          </p:grpSpPr>
          <p:sp>
            <p:nvSpPr>
              <p:cNvPr id="105" name="Freeform: Shape 104">
                <a:extLst>
                  <a:ext uri="{FF2B5EF4-FFF2-40B4-BE49-F238E27FC236}">
                    <a16:creationId xmlns:a16="http://schemas.microsoft.com/office/drawing/2014/main" id="{85D2DF46-0E56-446D-FCFE-DB46123DF5A4}"/>
                  </a:ext>
                </a:extLst>
              </p:cNvPr>
              <p:cNvSpPr>
                <a:spLocks noGrp="1" noRot="1" noMove="1" noResize="1" noEditPoints="1" noAdjustHandles="1" noChangeArrowheads="1" noChangeShapeType="1"/>
              </p:cNvSpPr>
              <p:nvPr/>
            </p:nvSpPr>
            <p:spPr>
              <a:xfrm>
                <a:off x="10472206" y="4962440"/>
                <a:ext cx="205625" cy="30060"/>
              </a:xfrm>
              <a:custGeom>
                <a:avLst/>
                <a:gdLst>
                  <a:gd name="connsiteX0" fmla="*/ 190595 w 205625"/>
                  <a:gd name="connsiteY0" fmla="*/ 30061 h 30060"/>
                  <a:gd name="connsiteX1" fmla="*/ 15030 w 205625"/>
                  <a:gd name="connsiteY1" fmla="*/ 30061 h 30060"/>
                  <a:gd name="connsiteX2" fmla="*/ 0 w 205625"/>
                  <a:gd name="connsiteY2" fmla="*/ 15030 h 30060"/>
                  <a:gd name="connsiteX3" fmla="*/ 15030 w 205625"/>
                  <a:gd name="connsiteY3" fmla="*/ 0 h 30060"/>
                  <a:gd name="connsiteX4" fmla="*/ 190595 w 205625"/>
                  <a:gd name="connsiteY4" fmla="*/ 0 h 30060"/>
                  <a:gd name="connsiteX5" fmla="*/ 205625 w 205625"/>
                  <a:gd name="connsiteY5" fmla="*/ 15030 h 30060"/>
                  <a:gd name="connsiteX6" fmla="*/ 190595 w 205625"/>
                  <a:gd name="connsiteY6" fmla="*/ 30061 h 3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625" h="30060">
                    <a:moveTo>
                      <a:pt x="190595" y="30061"/>
                    </a:moveTo>
                    <a:lnTo>
                      <a:pt x="15030" y="30061"/>
                    </a:lnTo>
                    <a:cubicBezTo>
                      <a:pt x="6703" y="30061"/>
                      <a:pt x="0" y="23357"/>
                      <a:pt x="0" y="15030"/>
                    </a:cubicBezTo>
                    <a:cubicBezTo>
                      <a:pt x="0" y="6704"/>
                      <a:pt x="6703" y="0"/>
                      <a:pt x="15030" y="0"/>
                    </a:cubicBezTo>
                    <a:lnTo>
                      <a:pt x="190595" y="0"/>
                    </a:lnTo>
                    <a:cubicBezTo>
                      <a:pt x="198921" y="0"/>
                      <a:pt x="205625" y="6704"/>
                      <a:pt x="205625" y="15030"/>
                    </a:cubicBezTo>
                    <a:cubicBezTo>
                      <a:pt x="205625" y="23357"/>
                      <a:pt x="198921" y="30061"/>
                      <a:pt x="190595" y="3006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106" name="Freeform: Shape 105">
                <a:extLst>
                  <a:ext uri="{FF2B5EF4-FFF2-40B4-BE49-F238E27FC236}">
                    <a16:creationId xmlns:a16="http://schemas.microsoft.com/office/drawing/2014/main" id="{3489CA3D-9803-3956-83EA-6EEA461560A0}"/>
                  </a:ext>
                </a:extLst>
              </p:cNvPr>
              <p:cNvSpPr>
                <a:spLocks noGrp="1" noRot="1" noMove="1" noResize="1" noEditPoints="1" noAdjustHandles="1" noChangeArrowheads="1" noChangeShapeType="1"/>
              </p:cNvSpPr>
              <p:nvPr/>
            </p:nvSpPr>
            <p:spPr>
              <a:xfrm>
                <a:off x="10187689" y="3830372"/>
                <a:ext cx="1179558" cy="916493"/>
              </a:xfrm>
              <a:custGeom>
                <a:avLst/>
                <a:gdLst>
                  <a:gd name="connsiteX0" fmla="*/ 438136 w 1179558"/>
                  <a:gd name="connsiteY0" fmla="*/ 916493 h 916493"/>
                  <a:gd name="connsiteX1" fmla="*/ 90323 w 1179558"/>
                  <a:gd name="connsiteY1" fmla="*/ 916493 h 916493"/>
                  <a:gd name="connsiteX2" fmla="*/ 0 w 1179558"/>
                  <a:gd name="connsiteY2" fmla="*/ 826171 h 916493"/>
                  <a:gd name="connsiteX3" fmla="*/ 0 w 1179558"/>
                  <a:gd name="connsiteY3" fmla="*/ 90323 h 916493"/>
                  <a:gd name="connsiteX4" fmla="*/ 90323 w 1179558"/>
                  <a:gd name="connsiteY4" fmla="*/ 0 h 916493"/>
                  <a:gd name="connsiteX5" fmla="*/ 1089236 w 1179558"/>
                  <a:gd name="connsiteY5" fmla="*/ 0 h 916493"/>
                  <a:gd name="connsiteX6" fmla="*/ 1179559 w 1179558"/>
                  <a:gd name="connsiteY6" fmla="*/ 90323 h 916493"/>
                  <a:gd name="connsiteX7" fmla="*/ 1179559 w 1179558"/>
                  <a:gd name="connsiteY7" fmla="*/ 310414 h 916493"/>
                  <a:gd name="connsiteX8" fmla="*/ 1164528 w 1179558"/>
                  <a:gd name="connsiteY8" fmla="*/ 325444 h 916493"/>
                  <a:gd name="connsiteX9" fmla="*/ 1149498 w 1179558"/>
                  <a:gd name="connsiteY9" fmla="*/ 310414 h 916493"/>
                  <a:gd name="connsiteX10" fmla="*/ 1149498 w 1179558"/>
                  <a:gd name="connsiteY10" fmla="*/ 90323 h 916493"/>
                  <a:gd name="connsiteX11" fmla="*/ 1089236 w 1179558"/>
                  <a:gd name="connsiteY11" fmla="*/ 30061 h 916493"/>
                  <a:gd name="connsiteX12" fmla="*/ 90323 w 1179558"/>
                  <a:gd name="connsiteY12" fmla="*/ 30061 h 916493"/>
                  <a:gd name="connsiteX13" fmla="*/ 30061 w 1179558"/>
                  <a:gd name="connsiteY13" fmla="*/ 90323 h 916493"/>
                  <a:gd name="connsiteX14" fmla="*/ 30061 w 1179558"/>
                  <a:gd name="connsiteY14" fmla="*/ 826171 h 916493"/>
                  <a:gd name="connsiteX15" fmla="*/ 90323 w 1179558"/>
                  <a:gd name="connsiteY15" fmla="*/ 886433 h 916493"/>
                  <a:gd name="connsiteX16" fmla="*/ 438136 w 1179558"/>
                  <a:gd name="connsiteY16" fmla="*/ 886433 h 916493"/>
                  <a:gd name="connsiteX17" fmla="*/ 453166 w 1179558"/>
                  <a:gd name="connsiteY17" fmla="*/ 901463 h 916493"/>
                  <a:gd name="connsiteX18" fmla="*/ 438136 w 1179558"/>
                  <a:gd name="connsiteY18" fmla="*/ 916493 h 91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79558" h="916493">
                    <a:moveTo>
                      <a:pt x="438136" y="916493"/>
                    </a:moveTo>
                    <a:lnTo>
                      <a:pt x="90323" y="916493"/>
                    </a:lnTo>
                    <a:cubicBezTo>
                      <a:pt x="40504" y="916493"/>
                      <a:pt x="0" y="875989"/>
                      <a:pt x="0" y="826171"/>
                    </a:cubicBezTo>
                    <a:lnTo>
                      <a:pt x="0" y="90323"/>
                    </a:lnTo>
                    <a:cubicBezTo>
                      <a:pt x="0" y="40504"/>
                      <a:pt x="40504" y="0"/>
                      <a:pt x="90323" y="0"/>
                    </a:cubicBezTo>
                    <a:lnTo>
                      <a:pt x="1089236" y="0"/>
                    </a:lnTo>
                    <a:cubicBezTo>
                      <a:pt x="1139055" y="0"/>
                      <a:pt x="1179559" y="40504"/>
                      <a:pt x="1179559" y="90323"/>
                    </a:cubicBezTo>
                    <a:lnTo>
                      <a:pt x="1179559" y="310414"/>
                    </a:lnTo>
                    <a:cubicBezTo>
                      <a:pt x="1179559" y="318740"/>
                      <a:pt x="1172855" y="325444"/>
                      <a:pt x="1164528" y="325444"/>
                    </a:cubicBezTo>
                    <a:cubicBezTo>
                      <a:pt x="1156201" y="325444"/>
                      <a:pt x="1149498" y="318740"/>
                      <a:pt x="1149498" y="310414"/>
                    </a:cubicBezTo>
                    <a:lnTo>
                      <a:pt x="1149498" y="90323"/>
                    </a:lnTo>
                    <a:cubicBezTo>
                      <a:pt x="1149498" y="57087"/>
                      <a:pt x="1122472" y="30061"/>
                      <a:pt x="1089236" y="30061"/>
                    </a:cubicBezTo>
                    <a:lnTo>
                      <a:pt x="90323" y="30061"/>
                    </a:lnTo>
                    <a:cubicBezTo>
                      <a:pt x="57087" y="30061"/>
                      <a:pt x="30061" y="57087"/>
                      <a:pt x="30061" y="90323"/>
                    </a:cubicBezTo>
                    <a:lnTo>
                      <a:pt x="30061" y="826171"/>
                    </a:lnTo>
                    <a:cubicBezTo>
                      <a:pt x="30061" y="859407"/>
                      <a:pt x="57087" y="886433"/>
                      <a:pt x="90323" y="886433"/>
                    </a:cubicBezTo>
                    <a:lnTo>
                      <a:pt x="438136" y="886433"/>
                    </a:lnTo>
                    <a:cubicBezTo>
                      <a:pt x="446463" y="886433"/>
                      <a:pt x="453166" y="893137"/>
                      <a:pt x="453166" y="901463"/>
                    </a:cubicBezTo>
                    <a:cubicBezTo>
                      <a:pt x="453166" y="909790"/>
                      <a:pt x="446463" y="916493"/>
                      <a:pt x="438136" y="91649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grpSp>
          <p:nvGrpSpPr>
            <p:cNvPr id="85" name="Graphic 10">
              <a:extLst>
                <a:ext uri="{FF2B5EF4-FFF2-40B4-BE49-F238E27FC236}">
                  <a16:creationId xmlns:a16="http://schemas.microsoft.com/office/drawing/2014/main" id="{68A84572-30D4-19B7-02F0-BFD9B10A4940}"/>
                </a:ext>
              </a:extLst>
            </p:cNvPr>
            <p:cNvGrpSpPr>
              <a:grpSpLocks noGrp="1" noUngrp="1" noRot="1" noMove="1" noResize="1"/>
            </p:cNvGrpSpPr>
            <p:nvPr/>
          </p:nvGrpSpPr>
          <p:grpSpPr>
            <a:xfrm>
              <a:off x="10407145" y="3987378"/>
              <a:ext cx="1176383" cy="1155354"/>
              <a:chOff x="10407145" y="3987378"/>
              <a:chExt cx="1176383" cy="1155354"/>
            </a:xfrm>
            <a:solidFill>
              <a:srgbClr val="121212"/>
            </a:solidFill>
          </p:grpSpPr>
          <p:sp>
            <p:nvSpPr>
              <p:cNvPr id="101" name="Freeform: Shape 100">
                <a:extLst>
                  <a:ext uri="{FF2B5EF4-FFF2-40B4-BE49-F238E27FC236}">
                    <a16:creationId xmlns:a16="http://schemas.microsoft.com/office/drawing/2014/main" id="{74456FD4-8695-E33E-A99F-E4DCC2355BD2}"/>
                  </a:ext>
                </a:extLst>
              </p:cNvPr>
              <p:cNvSpPr>
                <a:spLocks noGrp="1" noRot="1" noMove="1" noResize="1" noEditPoints="1" noAdjustHandles="1" noChangeArrowheads="1" noChangeShapeType="1"/>
              </p:cNvSpPr>
              <p:nvPr/>
            </p:nvSpPr>
            <p:spPr>
              <a:xfrm>
                <a:off x="11041804" y="4175503"/>
                <a:ext cx="350141" cy="350141"/>
              </a:xfrm>
              <a:custGeom>
                <a:avLst/>
                <a:gdLst>
                  <a:gd name="connsiteX0" fmla="*/ 175070 w 350141"/>
                  <a:gd name="connsiteY0" fmla="*/ 350142 h 350141"/>
                  <a:gd name="connsiteX1" fmla="*/ 350142 w 350141"/>
                  <a:gd name="connsiteY1" fmla="*/ 175071 h 350141"/>
                  <a:gd name="connsiteX2" fmla="*/ 175070 w 350141"/>
                  <a:gd name="connsiteY2" fmla="*/ 0 h 350141"/>
                  <a:gd name="connsiteX3" fmla="*/ 0 w 350141"/>
                  <a:gd name="connsiteY3" fmla="*/ 175071 h 350141"/>
                  <a:gd name="connsiteX4" fmla="*/ 175070 w 350141"/>
                  <a:gd name="connsiteY4" fmla="*/ 350142 h 35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141" h="350141">
                    <a:moveTo>
                      <a:pt x="175070" y="350142"/>
                    </a:moveTo>
                    <a:cubicBezTo>
                      <a:pt x="271603" y="350142"/>
                      <a:pt x="350142" y="271603"/>
                      <a:pt x="350142" y="175071"/>
                    </a:cubicBezTo>
                    <a:cubicBezTo>
                      <a:pt x="350142" y="78538"/>
                      <a:pt x="271603" y="0"/>
                      <a:pt x="175070" y="0"/>
                    </a:cubicBezTo>
                    <a:cubicBezTo>
                      <a:pt x="78538" y="0"/>
                      <a:pt x="0" y="78538"/>
                      <a:pt x="0" y="175071"/>
                    </a:cubicBezTo>
                    <a:cubicBezTo>
                      <a:pt x="0" y="271603"/>
                      <a:pt x="78538" y="350142"/>
                      <a:pt x="175070" y="350142"/>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102" name="Freeform: Shape 101">
                <a:extLst>
                  <a:ext uri="{FF2B5EF4-FFF2-40B4-BE49-F238E27FC236}">
                    <a16:creationId xmlns:a16="http://schemas.microsoft.com/office/drawing/2014/main" id="{2915FB5A-F6FB-E846-F671-030B7C5BCA8D}"/>
                  </a:ext>
                </a:extLst>
              </p:cNvPr>
              <p:cNvSpPr>
                <a:spLocks noGrp="1" noRot="1" noMove="1" noResize="1" noEditPoints="1" noAdjustHandles="1" noChangeArrowheads="1" noChangeShapeType="1"/>
              </p:cNvSpPr>
              <p:nvPr/>
            </p:nvSpPr>
            <p:spPr>
              <a:xfrm>
                <a:off x="10850291" y="4595927"/>
                <a:ext cx="733237" cy="546805"/>
              </a:xfrm>
              <a:custGeom>
                <a:avLst/>
                <a:gdLst>
                  <a:gd name="connsiteX0" fmla="*/ 588932 w 733237"/>
                  <a:gd name="connsiteY0" fmla="*/ 0 h 546805"/>
                  <a:gd name="connsiteX1" fmla="*/ 144234 w 733237"/>
                  <a:gd name="connsiteY1" fmla="*/ 0 h 546805"/>
                  <a:gd name="connsiteX2" fmla="*/ 0 w 733237"/>
                  <a:gd name="connsiteY2" fmla="*/ 144305 h 546805"/>
                  <a:gd name="connsiteX3" fmla="*/ 0 w 733237"/>
                  <a:gd name="connsiteY3" fmla="*/ 546805 h 546805"/>
                  <a:gd name="connsiteX4" fmla="*/ 733237 w 733237"/>
                  <a:gd name="connsiteY4" fmla="*/ 546805 h 546805"/>
                  <a:gd name="connsiteX5" fmla="*/ 733237 w 733237"/>
                  <a:gd name="connsiteY5" fmla="*/ 144305 h 546805"/>
                  <a:gd name="connsiteX6" fmla="*/ 589003 w 733237"/>
                  <a:gd name="connsiteY6" fmla="*/ 0 h 54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237" h="546805">
                    <a:moveTo>
                      <a:pt x="588932" y="0"/>
                    </a:moveTo>
                    <a:lnTo>
                      <a:pt x="144234" y="0"/>
                    </a:lnTo>
                    <a:cubicBezTo>
                      <a:pt x="64708" y="0"/>
                      <a:pt x="0" y="64708"/>
                      <a:pt x="0" y="144305"/>
                    </a:cubicBezTo>
                    <a:lnTo>
                      <a:pt x="0" y="546805"/>
                    </a:lnTo>
                    <a:lnTo>
                      <a:pt x="733237" y="546805"/>
                    </a:lnTo>
                    <a:lnTo>
                      <a:pt x="733237" y="144305"/>
                    </a:lnTo>
                    <a:cubicBezTo>
                      <a:pt x="733237" y="64778"/>
                      <a:pt x="668529" y="0"/>
                      <a:pt x="589003" y="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103" name="Freeform: Shape 102">
                <a:extLst>
                  <a:ext uri="{FF2B5EF4-FFF2-40B4-BE49-F238E27FC236}">
                    <a16:creationId xmlns:a16="http://schemas.microsoft.com/office/drawing/2014/main" id="{35A0BCA3-D1C9-EA9A-E514-A50E6732B870}"/>
                  </a:ext>
                </a:extLst>
              </p:cNvPr>
              <p:cNvSpPr>
                <a:spLocks noGrp="1" noRot="1" noMove="1" noResize="1" noEditPoints="1" noAdjustHandles="1" noChangeArrowheads="1" noChangeShapeType="1"/>
              </p:cNvSpPr>
              <p:nvPr/>
            </p:nvSpPr>
            <p:spPr>
              <a:xfrm>
                <a:off x="10407145" y="4292499"/>
                <a:ext cx="473206" cy="233145"/>
              </a:xfrm>
              <a:custGeom>
                <a:avLst/>
                <a:gdLst>
                  <a:gd name="connsiteX0" fmla="*/ 443146 w 473206"/>
                  <a:gd name="connsiteY0" fmla="*/ 233146 h 233145"/>
                  <a:gd name="connsiteX1" fmla="*/ 473207 w 473206"/>
                  <a:gd name="connsiteY1" fmla="*/ 233146 h 233145"/>
                  <a:gd name="connsiteX2" fmla="*/ 473207 w 473206"/>
                  <a:gd name="connsiteY2" fmla="*/ 92651 h 233145"/>
                  <a:gd name="connsiteX3" fmla="*/ 380555 w 473206"/>
                  <a:gd name="connsiteY3" fmla="*/ 0 h 233145"/>
                  <a:gd name="connsiteX4" fmla="*/ 92651 w 473206"/>
                  <a:gd name="connsiteY4" fmla="*/ 0 h 233145"/>
                  <a:gd name="connsiteX5" fmla="*/ 0 w 473206"/>
                  <a:gd name="connsiteY5" fmla="*/ 92651 h 233145"/>
                  <a:gd name="connsiteX6" fmla="*/ 0 w 473206"/>
                  <a:gd name="connsiteY6" fmla="*/ 233146 h 233145"/>
                  <a:gd name="connsiteX7" fmla="*/ 443217 w 473206"/>
                  <a:gd name="connsiteY7" fmla="*/ 233146 h 23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206" h="233145">
                    <a:moveTo>
                      <a:pt x="443146" y="233146"/>
                    </a:moveTo>
                    <a:lnTo>
                      <a:pt x="473207" y="233146"/>
                    </a:lnTo>
                    <a:lnTo>
                      <a:pt x="473207" y="92651"/>
                    </a:lnTo>
                    <a:cubicBezTo>
                      <a:pt x="473207" y="41563"/>
                      <a:pt x="431644" y="0"/>
                      <a:pt x="380555" y="0"/>
                    </a:cubicBezTo>
                    <a:lnTo>
                      <a:pt x="92651" y="0"/>
                    </a:lnTo>
                    <a:cubicBezTo>
                      <a:pt x="41563" y="0"/>
                      <a:pt x="0" y="41563"/>
                      <a:pt x="0" y="92651"/>
                    </a:cubicBezTo>
                    <a:lnTo>
                      <a:pt x="0" y="233146"/>
                    </a:lnTo>
                    <a:lnTo>
                      <a:pt x="443217" y="233146"/>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104" name="Freeform: Shape 103">
                <a:extLst>
                  <a:ext uri="{FF2B5EF4-FFF2-40B4-BE49-F238E27FC236}">
                    <a16:creationId xmlns:a16="http://schemas.microsoft.com/office/drawing/2014/main" id="{C3D353E4-E1E6-6486-E3D8-D4FB53DD1A29}"/>
                  </a:ext>
                </a:extLst>
              </p:cNvPr>
              <p:cNvSpPr>
                <a:spLocks noGrp="1" noRot="1" noMove="1" noResize="1" noEditPoints="1" noAdjustHandles="1" noChangeArrowheads="1" noChangeShapeType="1"/>
              </p:cNvSpPr>
              <p:nvPr/>
            </p:nvSpPr>
            <p:spPr>
              <a:xfrm>
                <a:off x="10527952" y="3987378"/>
                <a:ext cx="231593" cy="231593"/>
              </a:xfrm>
              <a:custGeom>
                <a:avLst/>
                <a:gdLst>
                  <a:gd name="connsiteX0" fmla="*/ 115797 w 231593"/>
                  <a:gd name="connsiteY0" fmla="*/ 231593 h 231593"/>
                  <a:gd name="connsiteX1" fmla="*/ 231594 w 231593"/>
                  <a:gd name="connsiteY1" fmla="*/ 115797 h 231593"/>
                  <a:gd name="connsiteX2" fmla="*/ 115797 w 231593"/>
                  <a:gd name="connsiteY2" fmla="*/ 0 h 231593"/>
                  <a:gd name="connsiteX3" fmla="*/ 0 w 231593"/>
                  <a:gd name="connsiteY3" fmla="*/ 115797 h 231593"/>
                  <a:gd name="connsiteX4" fmla="*/ 115797 w 231593"/>
                  <a:gd name="connsiteY4" fmla="*/ 231593 h 231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93" h="231593">
                    <a:moveTo>
                      <a:pt x="115797" y="231593"/>
                    </a:moveTo>
                    <a:cubicBezTo>
                      <a:pt x="179658" y="231593"/>
                      <a:pt x="231594" y="179657"/>
                      <a:pt x="231594" y="115797"/>
                    </a:cubicBezTo>
                    <a:cubicBezTo>
                      <a:pt x="231594" y="51935"/>
                      <a:pt x="179658" y="0"/>
                      <a:pt x="115797" y="0"/>
                    </a:cubicBezTo>
                    <a:cubicBezTo>
                      <a:pt x="51936" y="0"/>
                      <a:pt x="0" y="51935"/>
                      <a:pt x="0" y="115797"/>
                    </a:cubicBezTo>
                    <a:cubicBezTo>
                      <a:pt x="0" y="179657"/>
                      <a:pt x="51936" y="231593"/>
                      <a:pt x="115797" y="231593"/>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grpSp>
          <p:nvGrpSpPr>
            <p:cNvPr id="86" name="Graphic 10">
              <a:extLst>
                <a:ext uri="{FF2B5EF4-FFF2-40B4-BE49-F238E27FC236}">
                  <a16:creationId xmlns:a16="http://schemas.microsoft.com/office/drawing/2014/main" id="{D73EDD3A-646D-213C-404F-1FC7522C92E6}"/>
                </a:ext>
              </a:extLst>
            </p:cNvPr>
            <p:cNvGrpSpPr>
              <a:grpSpLocks noGrp="1" noUngrp="1" noRot="1" noMove="1" noResize="1"/>
            </p:cNvGrpSpPr>
            <p:nvPr/>
          </p:nvGrpSpPr>
          <p:grpSpPr>
            <a:xfrm>
              <a:off x="10825947" y="4171199"/>
              <a:ext cx="733307" cy="967158"/>
              <a:chOff x="10825947" y="4171199"/>
              <a:chExt cx="733307" cy="967158"/>
            </a:xfrm>
          </p:grpSpPr>
          <p:grpSp>
            <p:nvGrpSpPr>
              <p:cNvPr id="96" name="Graphic 10">
                <a:extLst>
                  <a:ext uri="{FF2B5EF4-FFF2-40B4-BE49-F238E27FC236}">
                    <a16:creationId xmlns:a16="http://schemas.microsoft.com/office/drawing/2014/main" id="{44DDFBA7-47F1-E9F9-6126-E28D9C8F6205}"/>
                  </a:ext>
                </a:extLst>
              </p:cNvPr>
              <p:cNvGrpSpPr>
                <a:grpSpLocks noGrp="1" noUngrp="1" noRot="1" noMove="1" noResize="1"/>
              </p:cNvGrpSpPr>
              <p:nvPr/>
            </p:nvGrpSpPr>
            <p:grpSpPr>
              <a:xfrm>
                <a:off x="11017529" y="4171199"/>
                <a:ext cx="350141" cy="350141"/>
                <a:chOff x="11017529" y="4171199"/>
                <a:chExt cx="350141" cy="350141"/>
              </a:xfrm>
            </p:grpSpPr>
            <p:sp>
              <p:nvSpPr>
                <p:cNvPr id="99" name="Freeform: Shape 98">
                  <a:extLst>
                    <a:ext uri="{FF2B5EF4-FFF2-40B4-BE49-F238E27FC236}">
                      <a16:creationId xmlns:a16="http://schemas.microsoft.com/office/drawing/2014/main" id="{A8D9A0A4-CCB5-C60E-0C7E-A8C9D3D838E4}"/>
                    </a:ext>
                  </a:extLst>
                </p:cNvPr>
                <p:cNvSpPr>
                  <a:spLocks noGrp="1" noRot="1" noMove="1" noResize="1" noEditPoints="1" noAdjustHandles="1" noChangeArrowheads="1" noChangeShapeType="1"/>
                </p:cNvSpPr>
                <p:nvPr/>
              </p:nvSpPr>
              <p:spPr>
                <a:xfrm>
                  <a:off x="11032560" y="4186229"/>
                  <a:ext cx="320081" cy="320081"/>
                </a:xfrm>
                <a:custGeom>
                  <a:avLst/>
                  <a:gdLst>
                    <a:gd name="connsiteX0" fmla="*/ 160041 w 320081"/>
                    <a:gd name="connsiteY0" fmla="*/ 320081 h 320081"/>
                    <a:gd name="connsiteX1" fmla="*/ 320081 w 320081"/>
                    <a:gd name="connsiteY1" fmla="*/ 160041 h 320081"/>
                    <a:gd name="connsiteX2" fmla="*/ 160041 w 320081"/>
                    <a:gd name="connsiteY2" fmla="*/ 0 h 320081"/>
                    <a:gd name="connsiteX3" fmla="*/ 0 w 320081"/>
                    <a:gd name="connsiteY3" fmla="*/ 160041 h 320081"/>
                    <a:gd name="connsiteX4" fmla="*/ 160041 w 320081"/>
                    <a:gd name="connsiteY4" fmla="*/ 320081 h 32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81" h="320081">
                      <a:moveTo>
                        <a:pt x="160041" y="320081"/>
                      </a:moveTo>
                      <a:cubicBezTo>
                        <a:pt x="248317" y="320081"/>
                        <a:pt x="320081" y="248246"/>
                        <a:pt x="320081" y="160041"/>
                      </a:cubicBezTo>
                      <a:cubicBezTo>
                        <a:pt x="320081" y="71835"/>
                        <a:pt x="248247" y="0"/>
                        <a:pt x="160041" y="0"/>
                      </a:cubicBezTo>
                      <a:cubicBezTo>
                        <a:pt x="71835" y="0"/>
                        <a:pt x="0" y="71835"/>
                        <a:pt x="0" y="160041"/>
                      </a:cubicBezTo>
                      <a:cubicBezTo>
                        <a:pt x="0" y="248246"/>
                        <a:pt x="71765" y="320081"/>
                        <a:pt x="160041" y="320081"/>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ndParaRPr>
                </a:p>
              </p:txBody>
            </p:sp>
            <p:sp>
              <p:nvSpPr>
                <p:cNvPr id="100" name="Freeform: Shape 99">
                  <a:extLst>
                    <a:ext uri="{FF2B5EF4-FFF2-40B4-BE49-F238E27FC236}">
                      <a16:creationId xmlns:a16="http://schemas.microsoft.com/office/drawing/2014/main" id="{75828B3F-0521-7169-C098-6E6707F1F547}"/>
                    </a:ext>
                  </a:extLst>
                </p:cNvPr>
                <p:cNvSpPr>
                  <a:spLocks noGrp="1" noRot="1" noMove="1" noResize="1" noEditPoints="1" noAdjustHandles="1" noChangeArrowheads="1" noChangeShapeType="1"/>
                </p:cNvSpPr>
                <p:nvPr/>
              </p:nvSpPr>
              <p:spPr>
                <a:xfrm>
                  <a:off x="11017529" y="4171199"/>
                  <a:ext cx="350141" cy="350141"/>
                </a:xfrm>
                <a:custGeom>
                  <a:avLst/>
                  <a:gdLst>
                    <a:gd name="connsiteX0" fmla="*/ 175071 w 350141"/>
                    <a:gd name="connsiteY0" fmla="*/ 350142 h 350141"/>
                    <a:gd name="connsiteX1" fmla="*/ 0 w 350141"/>
                    <a:gd name="connsiteY1" fmla="*/ 175071 h 350141"/>
                    <a:gd name="connsiteX2" fmla="*/ 175071 w 350141"/>
                    <a:gd name="connsiteY2" fmla="*/ 0 h 350141"/>
                    <a:gd name="connsiteX3" fmla="*/ 350142 w 350141"/>
                    <a:gd name="connsiteY3" fmla="*/ 175071 h 350141"/>
                    <a:gd name="connsiteX4" fmla="*/ 175071 w 350141"/>
                    <a:gd name="connsiteY4" fmla="*/ 350142 h 350141"/>
                    <a:gd name="connsiteX5" fmla="*/ 175071 w 350141"/>
                    <a:gd name="connsiteY5" fmla="*/ 29990 h 350141"/>
                    <a:gd name="connsiteX6" fmla="*/ 30061 w 350141"/>
                    <a:gd name="connsiteY6" fmla="*/ 175000 h 350141"/>
                    <a:gd name="connsiteX7" fmla="*/ 175071 w 350141"/>
                    <a:gd name="connsiteY7" fmla="*/ 320011 h 350141"/>
                    <a:gd name="connsiteX8" fmla="*/ 320082 w 350141"/>
                    <a:gd name="connsiteY8" fmla="*/ 175000 h 350141"/>
                    <a:gd name="connsiteX9" fmla="*/ 175071 w 350141"/>
                    <a:gd name="connsiteY9" fmla="*/ 29990 h 35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141" h="350141">
                      <a:moveTo>
                        <a:pt x="175071" y="350142"/>
                      </a:moveTo>
                      <a:cubicBezTo>
                        <a:pt x="78538" y="350142"/>
                        <a:pt x="0" y="271603"/>
                        <a:pt x="0" y="175071"/>
                      </a:cubicBezTo>
                      <a:cubicBezTo>
                        <a:pt x="0" y="78538"/>
                        <a:pt x="78538" y="0"/>
                        <a:pt x="175071" y="0"/>
                      </a:cubicBezTo>
                      <a:cubicBezTo>
                        <a:pt x="271603" y="0"/>
                        <a:pt x="350142" y="78538"/>
                        <a:pt x="350142" y="175071"/>
                      </a:cubicBezTo>
                      <a:cubicBezTo>
                        <a:pt x="350142" y="271603"/>
                        <a:pt x="271603" y="350142"/>
                        <a:pt x="175071" y="350142"/>
                      </a:cubicBezTo>
                      <a:close/>
                      <a:moveTo>
                        <a:pt x="175071" y="29990"/>
                      </a:moveTo>
                      <a:cubicBezTo>
                        <a:pt x="95122" y="29990"/>
                        <a:pt x="30061" y="95051"/>
                        <a:pt x="30061" y="175000"/>
                      </a:cubicBezTo>
                      <a:cubicBezTo>
                        <a:pt x="30061" y="254950"/>
                        <a:pt x="95122" y="320011"/>
                        <a:pt x="175071" y="320011"/>
                      </a:cubicBezTo>
                      <a:cubicBezTo>
                        <a:pt x="255021" y="320011"/>
                        <a:pt x="320082" y="254950"/>
                        <a:pt x="320082" y="175000"/>
                      </a:cubicBezTo>
                      <a:cubicBezTo>
                        <a:pt x="320082" y="95051"/>
                        <a:pt x="255021" y="29990"/>
                        <a:pt x="175071" y="29990"/>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sp>
            <p:nvSpPr>
              <p:cNvPr id="97" name="Freeform: Shape 96">
                <a:extLst>
                  <a:ext uri="{FF2B5EF4-FFF2-40B4-BE49-F238E27FC236}">
                    <a16:creationId xmlns:a16="http://schemas.microsoft.com/office/drawing/2014/main" id="{27D452BE-0A5B-0A42-A9EA-BE007C9D8C35}"/>
                  </a:ext>
                </a:extLst>
              </p:cNvPr>
              <p:cNvSpPr>
                <a:spLocks noGrp="1" noRot="1" noMove="1" noResize="1" noEditPoints="1" noAdjustHandles="1" noChangeArrowheads="1" noChangeShapeType="1"/>
              </p:cNvSpPr>
              <p:nvPr/>
            </p:nvSpPr>
            <p:spPr>
              <a:xfrm>
                <a:off x="10840977" y="4606582"/>
                <a:ext cx="703246" cy="516744"/>
              </a:xfrm>
              <a:custGeom>
                <a:avLst/>
                <a:gdLst>
                  <a:gd name="connsiteX0" fmla="*/ 703247 w 703246"/>
                  <a:gd name="connsiteY0" fmla="*/ 516745 h 516744"/>
                  <a:gd name="connsiteX1" fmla="*/ 703247 w 703246"/>
                  <a:gd name="connsiteY1" fmla="*/ 129274 h 516744"/>
                  <a:gd name="connsiteX2" fmla="*/ 573972 w 703246"/>
                  <a:gd name="connsiteY2" fmla="*/ 0 h 516744"/>
                  <a:gd name="connsiteX3" fmla="*/ 129274 w 703246"/>
                  <a:gd name="connsiteY3" fmla="*/ 0 h 516744"/>
                  <a:gd name="connsiteX4" fmla="*/ 0 w 703246"/>
                  <a:gd name="connsiteY4" fmla="*/ 129274 h 516744"/>
                  <a:gd name="connsiteX5" fmla="*/ 0 w 703246"/>
                  <a:gd name="connsiteY5" fmla="*/ 516745 h 516744"/>
                  <a:gd name="connsiteX6" fmla="*/ 703176 w 703246"/>
                  <a:gd name="connsiteY6" fmla="*/ 516745 h 51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246" h="516744">
                    <a:moveTo>
                      <a:pt x="703247" y="516745"/>
                    </a:moveTo>
                    <a:lnTo>
                      <a:pt x="703247" y="129274"/>
                    </a:lnTo>
                    <a:cubicBezTo>
                      <a:pt x="703247" y="57863"/>
                      <a:pt x="645384" y="0"/>
                      <a:pt x="573972" y="0"/>
                    </a:cubicBezTo>
                    <a:lnTo>
                      <a:pt x="129274" y="0"/>
                    </a:lnTo>
                    <a:cubicBezTo>
                      <a:pt x="57863" y="0"/>
                      <a:pt x="0" y="57863"/>
                      <a:pt x="0" y="129274"/>
                    </a:cubicBezTo>
                    <a:lnTo>
                      <a:pt x="0" y="516745"/>
                    </a:lnTo>
                    <a:lnTo>
                      <a:pt x="703176" y="516745"/>
                    </a:lnTo>
                    <a:close/>
                  </a:path>
                </a:pathLst>
              </a:custGeom>
              <a:solidFill>
                <a:srgbClr val="5AC0FF"/>
              </a:solidFill>
              <a:ln w="0" cap="flat">
                <a:noFill/>
                <a:prstDash val="solid"/>
                <a:miter/>
              </a:ln>
            </p:spPr>
            <p:txBody>
              <a:bodyPr rtlCol="0" anchor="ctr"/>
              <a:lstStyle/>
              <a:p>
                <a:endParaRPr lang="en-US">
                  <a:latin typeface="Inter" panose="020B0502030000000004" pitchFamily="34" charset="0"/>
                </a:endParaRPr>
              </a:p>
            </p:txBody>
          </p:sp>
          <p:sp>
            <p:nvSpPr>
              <p:cNvPr id="98" name="Freeform: Shape 97">
                <a:extLst>
                  <a:ext uri="{FF2B5EF4-FFF2-40B4-BE49-F238E27FC236}">
                    <a16:creationId xmlns:a16="http://schemas.microsoft.com/office/drawing/2014/main" id="{0A0D6D38-8CEF-1D1F-9389-3DE07E309D23}"/>
                  </a:ext>
                </a:extLst>
              </p:cNvPr>
              <p:cNvSpPr>
                <a:spLocks noGrp="1" noRot="1" noMove="1" noResize="1" noEditPoints="1" noAdjustHandles="1" noChangeArrowheads="1" noChangeShapeType="1"/>
              </p:cNvSpPr>
              <p:nvPr/>
            </p:nvSpPr>
            <p:spPr>
              <a:xfrm>
                <a:off x="10825947" y="4591552"/>
                <a:ext cx="733307" cy="546805"/>
              </a:xfrm>
              <a:custGeom>
                <a:avLst/>
                <a:gdLst>
                  <a:gd name="connsiteX0" fmla="*/ 733307 w 733307"/>
                  <a:gd name="connsiteY0" fmla="*/ 546805 h 546805"/>
                  <a:gd name="connsiteX1" fmla="*/ 703247 w 733307"/>
                  <a:gd name="connsiteY1" fmla="*/ 546805 h 546805"/>
                  <a:gd name="connsiteX2" fmla="*/ 703247 w 733307"/>
                  <a:gd name="connsiteY2" fmla="*/ 144305 h 546805"/>
                  <a:gd name="connsiteX3" fmla="*/ 589003 w 733307"/>
                  <a:gd name="connsiteY3" fmla="*/ 30061 h 546805"/>
                  <a:gd name="connsiteX4" fmla="*/ 144304 w 733307"/>
                  <a:gd name="connsiteY4" fmla="*/ 30061 h 546805"/>
                  <a:gd name="connsiteX5" fmla="*/ 30061 w 733307"/>
                  <a:gd name="connsiteY5" fmla="*/ 144305 h 546805"/>
                  <a:gd name="connsiteX6" fmla="*/ 30061 w 733307"/>
                  <a:gd name="connsiteY6" fmla="*/ 546805 h 546805"/>
                  <a:gd name="connsiteX7" fmla="*/ 0 w 733307"/>
                  <a:gd name="connsiteY7" fmla="*/ 546805 h 546805"/>
                  <a:gd name="connsiteX8" fmla="*/ 0 w 733307"/>
                  <a:gd name="connsiteY8" fmla="*/ 144305 h 546805"/>
                  <a:gd name="connsiteX9" fmla="*/ 144234 w 733307"/>
                  <a:gd name="connsiteY9" fmla="*/ 0 h 546805"/>
                  <a:gd name="connsiteX10" fmla="*/ 588932 w 733307"/>
                  <a:gd name="connsiteY10" fmla="*/ 0 h 546805"/>
                  <a:gd name="connsiteX11" fmla="*/ 733166 w 733307"/>
                  <a:gd name="connsiteY11" fmla="*/ 144305 h 546805"/>
                  <a:gd name="connsiteX12" fmla="*/ 733166 w 733307"/>
                  <a:gd name="connsiteY12" fmla="*/ 546805 h 54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3307" h="546805">
                    <a:moveTo>
                      <a:pt x="733307" y="546805"/>
                    </a:moveTo>
                    <a:lnTo>
                      <a:pt x="703247" y="546805"/>
                    </a:lnTo>
                    <a:lnTo>
                      <a:pt x="703247" y="144305"/>
                    </a:lnTo>
                    <a:cubicBezTo>
                      <a:pt x="703247" y="81361"/>
                      <a:pt x="652017" y="30061"/>
                      <a:pt x="589003" y="30061"/>
                    </a:cubicBezTo>
                    <a:lnTo>
                      <a:pt x="144304" y="30061"/>
                    </a:lnTo>
                    <a:cubicBezTo>
                      <a:pt x="81360" y="30061"/>
                      <a:pt x="30061" y="81290"/>
                      <a:pt x="30061" y="144305"/>
                    </a:cubicBezTo>
                    <a:lnTo>
                      <a:pt x="30061" y="546805"/>
                    </a:lnTo>
                    <a:lnTo>
                      <a:pt x="0" y="546805"/>
                    </a:lnTo>
                    <a:lnTo>
                      <a:pt x="0" y="144305"/>
                    </a:lnTo>
                    <a:cubicBezTo>
                      <a:pt x="0" y="64778"/>
                      <a:pt x="64707" y="0"/>
                      <a:pt x="144234" y="0"/>
                    </a:cubicBezTo>
                    <a:lnTo>
                      <a:pt x="588932" y="0"/>
                    </a:lnTo>
                    <a:cubicBezTo>
                      <a:pt x="668459" y="0"/>
                      <a:pt x="733166" y="64708"/>
                      <a:pt x="733166" y="144305"/>
                    </a:cubicBezTo>
                    <a:lnTo>
                      <a:pt x="733166" y="546805"/>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sp>
          <p:nvSpPr>
            <p:cNvPr id="87" name="Freeform: Shape 86">
              <a:extLst>
                <a:ext uri="{FF2B5EF4-FFF2-40B4-BE49-F238E27FC236}">
                  <a16:creationId xmlns:a16="http://schemas.microsoft.com/office/drawing/2014/main" id="{3F9E503F-289C-6D81-4CD6-81ACA687AF2A}"/>
                </a:ext>
              </a:extLst>
            </p:cNvPr>
            <p:cNvSpPr>
              <a:spLocks noGrp="1" noRot="1" noMove="1" noResize="1" noEditPoints="1" noAdjustHandles="1" noChangeArrowheads="1" noChangeShapeType="1"/>
            </p:cNvSpPr>
            <p:nvPr/>
          </p:nvSpPr>
          <p:spPr>
            <a:xfrm>
              <a:off x="10647771" y="4813407"/>
              <a:ext cx="30060" cy="164062"/>
            </a:xfrm>
            <a:custGeom>
              <a:avLst/>
              <a:gdLst>
                <a:gd name="connsiteX0" fmla="*/ 0 w 30060"/>
                <a:gd name="connsiteY0" fmla="*/ 0 h 164062"/>
                <a:gd name="connsiteX1" fmla="*/ 30061 w 30060"/>
                <a:gd name="connsiteY1" fmla="*/ 0 h 164062"/>
                <a:gd name="connsiteX2" fmla="*/ 30061 w 30060"/>
                <a:gd name="connsiteY2" fmla="*/ 164063 h 164062"/>
                <a:gd name="connsiteX3" fmla="*/ 0 w 30060"/>
                <a:gd name="connsiteY3" fmla="*/ 164063 h 164062"/>
              </a:gdLst>
              <a:ahLst/>
              <a:cxnLst>
                <a:cxn ang="0">
                  <a:pos x="connsiteX0" y="connsiteY0"/>
                </a:cxn>
                <a:cxn ang="0">
                  <a:pos x="connsiteX1" y="connsiteY1"/>
                </a:cxn>
                <a:cxn ang="0">
                  <a:pos x="connsiteX2" y="connsiteY2"/>
                </a:cxn>
                <a:cxn ang="0">
                  <a:pos x="connsiteX3" y="connsiteY3"/>
                </a:cxn>
              </a:cxnLst>
              <a:rect l="l" t="t" r="r" b="b"/>
              <a:pathLst>
                <a:path w="30060" h="164062">
                  <a:moveTo>
                    <a:pt x="0" y="0"/>
                  </a:moveTo>
                  <a:lnTo>
                    <a:pt x="30061" y="0"/>
                  </a:lnTo>
                  <a:lnTo>
                    <a:pt x="30061" y="164063"/>
                  </a:lnTo>
                  <a:lnTo>
                    <a:pt x="0" y="164063"/>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sp>
          <p:nvSpPr>
            <p:cNvPr id="88" name="Freeform: Shape 87">
              <a:extLst>
                <a:ext uri="{FF2B5EF4-FFF2-40B4-BE49-F238E27FC236}">
                  <a16:creationId xmlns:a16="http://schemas.microsoft.com/office/drawing/2014/main" id="{81F0DEA6-A50A-DC74-5CE3-10D9332622D2}"/>
                </a:ext>
              </a:extLst>
            </p:cNvPr>
            <p:cNvSpPr>
              <a:spLocks noGrp="1" noRot="1" noMove="1" noResize="1" noEditPoints="1" noAdjustHandles="1" noChangeArrowheads="1" noChangeShapeType="1"/>
            </p:cNvSpPr>
            <p:nvPr/>
          </p:nvSpPr>
          <p:spPr>
            <a:xfrm>
              <a:off x="10625825" y="4716804"/>
              <a:ext cx="123699" cy="30060"/>
            </a:xfrm>
            <a:custGeom>
              <a:avLst/>
              <a:gdLst>
                <a:gd name="connsiteX0" fmla="*/ 0 w 123699"/>
                <a:gd name="connsiteY0" fmla="*/ 0 h 30060"/>
                <a:gd name="connsiteX1" fmla="*/ 123700 w 123699"/>
                <a:gd name="connsiteY1" fmla="*/ 0 h 30060"/>
                <a:gd name="connsiteX2" fmla="*/ 123700 w 123699"/>
                <a:gd name="connsiteY2" fmla="*/ 30061 h 30060"/>
                <a:gd name="connsiteX3" fmla="*/ 0 w 123699"/>
                <a:gd name="connsiteY3" fmla="*/ 30061 h 30060"/>
              </a:gdLst>
              <a:ahLst/>
              <a:cxnLst>
                <a:cxn ang="0">
                  <a:pos x="connsiteX0" y="connsiteY0"/>
                </a:cxn>
                <a:cxn ang="0">
                  <a:pos x="connsiteX1" y="connsiteY1"/>
                </a:cxn>
                <a:cxn ang="0">
                  <a:pos x="connsiteX2" y="connsiteY2"/>
                </a:cxn>
                <a:cxn ang="0">
                  <a:pos x="connsiteX3" y="connsiteY3"/>
                </a:cxn>
              </a:cxnLst>
              <a:rect l="l" t="t" r="r" b="b"/>
              <a:pathLst>
                <a:path w="123699" h="30060">
                  <a:moveTo>
                    <a:pt x="0" y="0"/>
                  </a:moveTo>
                  <a:lnTo>
                    <a:pt x="123700" y="0"/>
                  </a:lnTo>
                  <a:lnTo>
                    <a:pt x="123700" y="30061"/>
                  </a:lnTo>
                  <a:lnTo>
                    <a:pt x="0" y="30061"/>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nvGrpSpPr>
            <p:cNvPr id="89" name="Graphic 10">
              <a:extLst>
                <a:ext uri="{FF2B5EF4-FFF2-40B4-BE49-F238E27FC236}">
                  <a16:creationId xmlns:a16="http://schemas.microsoft.com/office/drawing/2014/main" id="{AC275DFA-AC23-2B8E-2148-3E3EC3049150}"/>
                </a:ext>
              </a:extLst>
            </p:cNvPr>
            <p:cNvGrpSpPr>
              <a:grpSpLocks noGrp="1" noUngrp="1" noRot="1" noMove="1" noResize="1"/>
            </p:cNvGrpSpPr>
            <p:nvPr/>
          </p:nvGrpSpPr>
          <p:grpSpPr>
            <a:xfrm>
              <a:off x="10382871" y="3983073"/>
              <a:ext cx="473205" cy="538266"/>
              <a:chOff x="10382871" y="3983073"/>
              <a:chExt cx="473205" cy="538266"/>
            </a:xfrm>
          </p:grpSpPr>
          <p:sp>
            <p:nvSpPr>
              <p:cNvPr id="90" name="Freeform: Shape 89">
                <a:extLst>
                  <a:ext uri="{FF2B5EF4-FFF2-40B4-BE49-F238E27FC236}">
                    <a16:creationId xmlns:a16="http://schemas.microsoft.com/office/drawing/2014/main" id="{8447C9F2-EF12-5EAB-DC72-7C883C775A9C}"/>
                  </a:ext>
                </a:extLst>
              </p:cNvPr>
              <p:cNvSpPr>
                <a:spLocks noGrp="1" noRot="1" noMove="1" noResize="1" noEditPoints="1" noAdjustHandles="1" noChangeArrowheads="1" noChangeShapeType="1"/>
              </p:cNvSpPr>
              <p:nvPr/>
            </p:nvSpPr>
            <p:spPr>
              <a:xfrm>
                <a:off x="10397831" y="4303225"/>
                <a:ext cx="443215" cy="203084"/>
              </a:xfrm>
              <a:custGeom>
                <a:avLst/>
                <a:gdLst>
                  <a:gd name="connsiteX0" fmla="*/ 443216 w 443215"/>
                  <a:gd name="connsiteY0" fmla="*/ 203085 h 203084"/>
                  <a:gd name="connsiteX1" fmla="*/ 443216 w 443215"/>
                  <a:gd name="connsiteY1" fmla="*/ 77621 h 203084"/>
                  <a:gd name="connsiteX2" fmla="*/ 365595 w 443215"/>
                  <a:gd name="connsiteY2" fmla="*/ 0 h 203084"/>
                  <a:gd name="connsiteX3" fmla="*/ 77621 w 443215"/>
                  <a:gd name="connsiteY3" fmla="*/ 0 h 203084"/>
                  <a:gd name="connsiteX4" fmla="*/ 0 w 443215"/>
                  <a:gd name="connsiteY4" fmla="*/ 77621 h 203084"/>
                  <a:gd name="connsiteX5" fmla="*/ 0 w 443215"/>
                  <a:gd name="connsiteY5" fmla="*/ 203085 h 203084"/>
                  <a:gd name="connsiteX6" fmla="*/ 443216 w 443215"/>
                  <a:gd name="connsiteY6" fmla="*/ 203085 h 20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215" h="203084">
                    <a:moveTo>
                      <a:pt x="443216" y="203085"/>
                    </a:moveTo>
                    <a:lnTo>
                      <a:pt x="443216" y="77621"/>
                    </a:lnTo>
                    <a:cubicBezTo>
                      <a:pt x="443216" y="34788"/>
                      <a:pt x="408499" y="0"/>
                      <a:pt x="365595" y="0"/>
                    </a:cubicBezTo>
                    <a:lnTo>
                      <a:pt x="77621" y="0"/>
                    </a:lnTo>
                    <a:cubicBezTo>
                      <a:pt x="34718" y="0"/>
                      <a:pt x="0" y="34788"/>
                      <a:pt x="0" y="77621"/>
                    </a:cubicBezTo>
                    <a:lnTo>
                      <a:pt x="0" y="203085"/>
                    </a:lnTo>
                    <a:lnTo>
                      <a:pt x="443216" y="203085"/>
                    </a:lnTo>
                    <a:close/>
                  </a:path>
                </a:pathLst>
              </a:custGeom>
              <a:solidFill>
                <a:srgbClr val="5AC0FF"/>
              </a:solidFill>
              <a:ln w="0" cap="flat">
                <a:noFill/>
                <a:prstDash val="solid"/>
                <a:miter/>
              </a:ln>
            </p:spPr>
            <p:txBody>
              <a:bodyPr rtlCol="0" anchor="ctr"/>
              <a:lstStyle/>
              <a:p>
                <a:endParaRPr lang="en-US">
                  <a:latin typeface="Inter" panose="020B0502030000000004" pitchFamily="34" charset="0"/>
                </a:endParaRPr>
              </a:p>
            </p:txBody>
          </p:sp>
          <p:grpSp>
            <p:nvGrpSpPr>
              <p:cNvPr id="91" name="Graphic 10">
                <a:extLst>
                  <a:ext uri="{FF2B5EF4-FFF2-40B4-BE49-F238E27FC236}">
                    <a16:creationId xmlns:a16="http://schemas.microsoft.com/office/drawing/2014/main" id="{A0C0F164-A1AA-B8C2-58E7-9186066384A8}"/>
                  </a:ext>
                </a:extLst>
              </p:cNvPr>
              <p:cNvGrpSpPr>
                <a:grpSpLocks noGrp="1" noUngrp="1" noRot="1" noMove="1" noResize="1"/>
              </p:cNvGrpSpPr>
              <p:nvPr/>
            </p:nvGrpSpPr>
            <p:grpSpPr>
              <a:xfrm>
                <a:off x="10382871" y="3983073"/>
                <a:ext cx="473205" cy="538266"/>
                <a:chOff x="10382871" y="3983073"/>
                <a:chExt cx="473205" cy="538266"/>
              </a:xfrm>
            </p:grpSpPr>
            <p:grpSp>
              <p:nvGrpSpPr>
                <p:cNvPr id="92" name="Graphic 10">
                  <a:extLst>
                    <a:ext uri="{FF2B5EF4-FFF2-40B4-BE49-F238E27FC236}">
                      <a16:creationId xmlns:a16="http://schemas.microsoft.com/office/drawing/2014/main" id="{A768C9F0-7EEE-E0DD-3E91-261A5F7B4A70}"/>
                    </a:ext>
                  </a:extLst>
                </p:cNvPr>
                <p:cNvGrpSpPr>
                  <a:grpSpLocks noGrp="1" noUngrp="1" noRot="1" noMove="1" noResize="1"/>
                </p:cNvGrpSpPr>
                <p:nvPr/>
              </p:nvGrpSpPr>
              <p:grpSpPr>
                <a:xfrm>
                  <a:off x="10503607" y="3983073"/>
                  <a:ext cx="231592" cy="231593"/>
                  <a:chOff x="10503607" y="3983073"/>
                  <a:chExt cx="231592" cy="231593"/>
                </a:xfrm>
              </p:grpSpPr>
              <p:sp>
                <p:nvSpPr>
                  <p:cNvPr id="94" name="Freeform: Shape 93">
                    <a:extLst>
                      <a:ext uri="{FF2B5EF4-FFF2-40B4-BE49-F238E27FC236}">
                        <a16:creationId xmlns:a16="http://schemas.microsoft.com/office/drawing/2014/main" id="{CDC4AACE-9311-1B16-0A2F-386CE366F0B7}"/>
                      </a:ext>
                    </a:extLst>
                  </p:cNvPr>
                  <p:cNvSpPr>
                    <a:spLocks noGrp="1" noRot="1" noMove="1" noResize="1" noEditPoints="1" noAdjustHandles="1" noChangeArrowheads="1" noChangeShapeType="1"/>
                  </p:cNvSpPr>
                  <p:nvPr/>
                </p:nvSpPr>
                <p:spPr>
                  <a:xfrm>
                    <a:off x="10518638" y="3998104"/>
                    <a:ext cx="201532" cy="201532"/>
                  </a:xfrm>
                  <a:custGeom>
                    <a:avLst/>
                    <a:gdLst>
                      <a:gd name="connsiteX0" fmla="*/ 201533 w 201532"/>
                      <a:gd name="connsiteY0" fmla="*/ 100766 h 201532"/>
                      <a:gd name="connsiteX1" fmla="*/ 100767 w 201532"/>
                      <a:gd name="connsiteY1" fmla="*/ 201533 h 201532"/>
                      <a:gd name="connsiteX2" fmla="*/ 0 w 201532"/>
                      <a:gd name="connsiteY2" fmla="*/ 100766 h 201532"/>
                      <a:gd name="connsiteX3" fmla="*/ 100767 w 201532"/>
                      <a:gd name="connsiteY3" fmla="*/ 0 h 201532"/>
                      <a:gd name="connsiteX4" fmla="*/ 201533 w 201532"/>
                      <a:gd name="connsiteY4" fmla="*/ 100766 h 20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2" h="201532">
                        <a:moveTo>
                          <a:pt x="201533" y="100766"/>
                        </a:moveTo>
                        <a:cubicBezTo>
                          <a:pt x="201533" y="156442"/>
                          <a:pt x="156442" y="201533"/>
                          <a:pt x="100767" y="201533"/>
                        </a:cubicBezTo>
                        <a:cubicBezTo>
                          <a:pt x="45091" y="201533"/>
                          <a:pt x="0" y="156442"/>
                          <a:pt x="0" y="100766"/>
                        </a:cubicBezTo>
                        <a:cubicBezTo>
                          <a:pt x="0" y="45091"/>
                          <a:pt x="45091" y="0"/>
                          <a:pt x="100767" y="0"/>
                        </a:cubicBezTo>
                        <a:cubicBezTo>
                          <a:pt x="156442" y="0"/>
                          <a:pt x="201533" y="45091"/>
                          <a:pt x="201533" y="100766"/>
                        </a:cubicBezTo>
                        <a:close/>
                      </a:path>
                    </a:pathLst>
                  </a:custGeom>
                  <a:solidFill>
                    <a:srgbClr val="5AC0FF"/>
                  </a:solidFill>
                  <a:ln w="0" cap="flat">
                    <a:noFill/>
                    <a:prstDash val="solid"/>
                    <a:miter/>
                  </a:ln>
                </p:spPr>
                <p:txBody>
                  <a:bodyPr rtlCol="0" anchor="ctr"/>
                  <a:lstStyle/>
                  <a:p>
                    <a:endParaRPr lang="en-US">
                      <a:latin typeface="Inter" panose="020B0502030000000004" pitchFamily="34" charset="0"/>
                    </a:endParaRPr>
                  </a:p>
                </p:txBody>
              </p:sp>
              <p:sp>
                <p:nvSpPr>
                  <p:cNvPr id="95" name="Freeform: Shape 94">
                    <a:extLst>
                      <a:ext uri="{FF2B5EF4-FFF2-40B4-BE49-F238E27FC236}">
                        <a16:creationId xmlns:a16="http://schemas.microsoft.com/office/drawing/2014/main" id="{6F351F68-66EF-20C8-7E0A-D4AC580CFBD5}"/>
                      </a:ext>
                    </a:extLst>
                  </p:cNvPr>
                  <p:cNvSpPr>
                    <a:spLocks noGrp="1" noRot="1" noMove="1" noResize="1" noEditPoints="1" noAdjustHandles="1" noChangeArrowheads="1" noChangeShapeType="1"/>
                  </p:cNvSpPr>
                  <p:nvPr/>
                </p:nvSpPr>
                <p:spPr>
                  <a:xfrm>
                    <a:off x="10503607" y="3983073"/>
                    <a:ext cx="231592" cy="231593"/>
                  </a:xfrm>
                  <a:custGeom>
                    <a:avLst/>
                    <a:gdLst>
                      <a:gd name="connsiteX0" fmla="*/ 115797 w 231592"/>
                      <a:gd name="connsiteY0" fmla="*/ 231593 h 231593"/>
                      <a:gd name="connsiteX1" fmla="*/ 0 w 231592"/>
                      <a:gd name="connsiteY1" fmla="*/ 115797 h 231593"/>
                      <a:gd name="connsiteX2" fmla="*/ 115797 w 231592"/>
                      <a:gd name="connsiteY2" fmla="*/ 0 h 231593"/>
                      <a:gd name="connsiteX3" fmla="*/ 231593 w 231592"/>
                      <a:gd name="connsiteY3" fmla="*/ 115797 h 231593"/>
                      <a:gd name="connsiteX4" fmla="*/ 115797 w 231592"/>
                      <a:gd name="connsiteY4" fmla="*/ 231593 h 231593"/>
                      <a:gd name="connsiteX5" fmla="*/ 115797 w 231592"/>
                      <a:gd name="connsiteY5" fmla="*/ 30061 h 231593"/>
                      <a:gd name="connsiteX6" fmla="*/ 30061 w 231592"/>
                      <a:gd name="connsiteY6" fmla="*/ 115797 h 231593"/>
                      <a:gd name="connsiteX7" fmla="*/ 115797 w 231592"/>
                      <a:gd name="connsiteY7" fmla="*/ 201533 h 231593"/>
                      <a:gd name="connsiteX8" fmla="*/ 201533 w 231592"/>
                      <a:gd name="connsiteY8" fmla="*/ 115797 h 231593"/>
                      <a:gd name="connsiteX9" fmla="*/ 115797 w 231592"/>
                      <a:gd name="connsiteY9" fmla="*/ 30061 h 231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592" h="231593">
                        <a:moveTo>
                          <a:pt x="115797" y="231593"/>
                        </a:moveTo>
                        <a:cubicBezTo>
                          <a:pt x="51935" y="231593"/>
                          <a:pt x="0" y="179658"/>
                          <a:pt x="0" y="115797"/>
                        </a:cubicBezTo>
                        <a:cubicBezTo>
                          <a:pt x="0" y="51936"/>
                          <a:pt x="51935" y="0"/>
                          <a:pt x="115797" y="0"/>
                        </a:cubicBezTo>
                        <a:cubicBezTo>
                          <a:pt x="179657" y="0"/>
                          <a:pt x="231593" y="51936"/>
                          <a:pt x="231593" y="115797"/>
                        </a:cubicBezTo>
                        <a:cubicBezTo>
                          <a:pt x="231593" y="179658"/>
                          <a:pt x="179657" y="231593"/>
                          <a:pt x="115797" y="231593"/>
                        </a:cubicBezTo>
                        <a:close/>
                        <a:moveTo>
                          <a:pt x="115797" y="30061"/>
                        </a:moveTo>
                        <a:cubicBezTo>
                          <a:pt x="68518" y="30061"/>
                          <a:pt x="30061" y="68518"/>
                          <a:pt x="30061" y="115797"/>
                        </a:cubicBezTo>
                        <a:cubicBezTo>
                          <a:pt x="30061" y="163075"/>
                          <a:pt x="68518" y="201533"/>
                          <a:pt x="115797" y="201533"/>
                        </a:cubicBezTo>
                        <a:cubicBezTo>
                          <a:pt x="163075" y="201533"/>
                          <a:pt x="201533" y="163075"/>
                          <a:pt x="201533" y="115797"/>
                        </a:cubicBezTo>
                        <a:cubicBezTo>
                          <a:pt x="201533" y="68518"/>
                          <a:pt x="163075" y="30061"/>
                          <a:pt x="115797" y="30061"/>
                        </a:cubicBez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sp>
              <p:nvSpPr>
                <p:cNvPr id="93" name="Freeform: Shape 92">
                  <a:extLst>
                    <a:ext uri="{FF2B5EF4-FFF2-40B4-BE49-F238E27FC236}">
                      <a16:creationId xmlns:a16="http://schemas.microsoft.com/office/drawing/2014/main" id="{9223813D-182E-BFA2-4D36-935F8E775CA2}"/>
                    </a:ext>
                  </a:extLst>
                </p:cNvPr>
                <p:cNvSpPr>
                  <a:spLocks noGrp="1" noRot="1" noMove="1" noResize="1" noEditPoints="1" noAdjustHandles="1" noChangeArrowheads="1" noChangeShapeType="1"/>
                </p:cNvSpPr>
                <p:nvPr/>
              </p:nvSpPr>
              <p:spPr>
                <a:xfrm>
                  <a:off x="10382871" y="4288195"/>
                  <a:ext cx="473205" cy="233145"/>
                </a:xfrm>
                <a:custGeom>
                  <a:avLst/>
                  <a:gdLst>
                    <a:gd name="connsiteX0" fmla="*/ 473206 w 473205"/>
                    <a:gd name="connsiteY0" fmla="*/ 233145 h 233145"/>
                    <a:gd name="connsiteX1" fmla="*/ 443146 w 473205"/>
                    <a:gd name="connsiteY1" fmla="*/ 233145 h 233145"/>
                    <a:gd name="connsiteX2" fmla="*/ 443146 w 473205"/>
                    <a:gd name="connsiteY2" fmla="*/ 92651 h 233145"/>
                    <a:gd name="connsiteX3" fmla="*/ 380555 w 473205"/>
                    <a:gd name="connsiteY3" fmla="*/ 30060 h 233145"/>
                    <a:gd name="connsiteX4" fmla="*/ 92651 w 473205"/>
                    <a:gd name="connsiteY4" fmla="*/ 30060 h 233145"/>
                    <a:gd name="connsiteX5" fmla="*/ 30061 w 473205"/>
                    <a:gd name="connsiteY5" fmla="*/ 92651 h 233145"/>
                    <a:gd name="connsiteX6" fmla="*/ 30061 w 473205"/>
                    <a:gd name="connsiteY6" fmla="*/ 233145 h 233145"/>
                    <a:gd name="connsiteX7" fmla="*/ 0 w 473205"/>
                    <a:gd name="connsiteY7" fmla="*/ 233145 h 233145"/>
                    <a:gd name="connsiteX8" fmla="*/ 0 w 473205"/>
                    <a:gd name="connsiteY8" fmla="*/ 92651 h 233145"/>
                    <a:gd name="connsiteX9" fmla="*/ 92651 w 473205"/>
                    <a:gd name="connsiteY9" fmla="*/ 0 h 233145"/>
                    <a:gd name="connsiteX10" fmla="*/ 380555 w 473205"/>
                    <a:gd name="connsiteY10" fmla="*/ 0 h 233145"/>
                    <a:gd name="connsiteX11" fmla="*/ 473206 w 473205"/>
                    <a:gd name="connsiteY11" fmla="*/ 92651 h 233145"/>
                    <a:gd name="connsiteX12" fmla="*/ 473206 w 473205"/>
                    <a:gd name="connsiteY12" fmla="*/ 233145 h 23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205" h="233145">
                      <a:moveTo>
                        <a:pt x="473206" y="233145"/>
                      </a:moveTo>
                      <a:lnTo>
                        <a:pt x="443146" y="233145"/>
                      </a:lnTo>
                      <a:lnTo>
                        <a:pt x="443146" y="92651"/>
                      </a:lnTo>
                      <a:cubicBezTo>
                        <a:pt x="443146" y="58145"/>
                        <a:pt x="415061" y="30060"/>
                        <a:pt x="380555" y="30060"/>
                      </a:cubicBezTo>
                      <a:lnTo>
                        <a:pt x="92651" y="30060"/>
                      </a:lnTo>
                      <a:cubicBezTo>
                        <a:pt x="58145" y="30060"/>
                        <a:pt x="30061" y="58145"/>
                        <a:pt x="30061" y="92651"/>
                      </a:cubicBezTo>
                      <a:lnTo>
                        <a:pt x="30061" y="233145"/>
                      </a:lnTo>
                      <a:lnTo>
                        <a:pt x="0" y="233145"/>
                      </a:lnTo>
                      <a:lnTo>
                        <a:pt x="0" y="92651"/>
                      </a:lnTo>
                      <a:cubicBezTo>
                        <a:pt x="0" y="41562"/>
                        <a:pt x="41563" y="0"/>
                        <a:pt x="92651" y="0"/>
                      </a:cubicBezTo>
                      <a:lnTo>
                        <a:pt x="380555" y="0"/>
                      </a:lnTo>
                      <a:cubicBezTo>
                        <a:pt x="431644" y="0"/>
                        <a:pt x="473206" y="41562"/>
                        <a:pt x="473206" y="92651"/>
                      </a:cubicBezTo>
                      <a:lnTo>
                        <a:pt x="473206" y="233145"/>
                      </a:lnTo>
                      <a:close/>
                    </a:path>
                  </a:pathLst>
                </a:custGeom>
                <a:solidFill>
                  <a:srgbClr val="121212"/>
                </a:solidFill>
                <a:ln w="0" cap="flat">
                  <a:noFill/>
                  <a:prstDash val="solid"/>
                  <a:miter/>
                </a:ln>
              </p:spPr>
              <p:txBody>
                <a:bodyPr rtlCol="0" anchor="ctr"/>
                <a:lstStyle/>
                <a:p>
                  <a:endParaRPr lang="en-US">
                    <a:latin typeface="Inter" panose="020B0502030000000004" pitchFamily="34" charset="0"/>
                  </a:endParaRPr>
                </a:p>
              </p:txBody>
            </p:sp>
          </p:grpSp>
        </p:grpSp>
      </p:grpSp>
    </p:spTree>
    <p:custDataLst>
      <p:tags r:id="rId1"/>
    </p:custDataLst>
    <p:extLst>
      <p:ext uri="{BB962C8B-B14F-4D97-AF65-F5344CB8AC3E}">
        <p14:creationId xmlns:p14="http://schemas.microsoft.com/office/powerpoint/2010/main" val="3839239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C4000-023A-F263-C9CE-B032966229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932744-B0F8-1421-74A0-8361BB8DC6D2}"/>
              </a:ext>
            </a:extLst>
          </p:cNvPr>
          <p:cNvSpPr>
            <a:spLocks noGrp="1" noRot="1" noMove="1" noResize="1" noEditPoints="1" noAdjustHandles="1" noChangeArrowheads="1" noChangeShapeType="1"/>
          </p:cNvSpPr>
          <p:nvPr>
            <p:ph type="title"/>
          </p:nvPr>
        </p:nvSpPr>
        <p:spPr/>
        <p:txBody>
          <a:bodyPr/>
          <a:lstStyle/>
          <a:p>
            <a:r>
              <a:rPr lang="en-GB"/>
              <a:t>Agent Assist Examples</a:t>
            </a:r>
            <a:endParaRPr lang="en-US"/>
          </a:p>
        </p:txBody>
      </p:sp>
      <p:pic>
        <p:nvPicPr>
          <p:cNvPr id="6" name="Picture 5">
            <a:extLst>
              <a:ext uri="{FF2B5EF4-FFF2-40B4-BE49-F238E27FC236}">
                <a16:creationId xmlns:a16="http://schemas.microsoft.com/office/drawing/2014/main" id="{2EFEC92A-35D5-394A-60A1-C7F63CE6EBB7}"/>
              </a:ext>
            </a:extLst>
          </p:cNvPr>
          <p:cNvPicPr>
            <a:picLocks noChangeAspect="1"/>
          </p:cNvPicPr>
          <p:nvPr/>
        </p:nvPicPr>
        <p:blipFill>
          <a:blip r:embed="rId4">
            <a:extLst>
              <a:ext uri="{96DAC541-7B7A-43D3-8B79-37D633B846F1}">
                <asvg:svgBlip xmlns:asvg="http://schemas.microsoft.com/office/drawing/2016/SVG/main" r:embed="rId5"/>
              </a:ext>
            </a:extLst>
          </a:blip>
          <a:srcRect t="210" b="210"/>
          <a:stretch/>
        </p:blipFill>
        <p:spPr>
          <a:xfrm>
            <a:off x="2961971" y="1109572"/>
            <a:ext cx="1785924" cy="3689984"/>
          </a:xfrm>
          <a:prstGeom prst="rect">
            <a:avLst/>
          </a:prstGeom>
        </p:spPr>
      </p:pic>
      <p:grpSp>
        <p:nvGrpSpPr>
          <p:cNvPr id="3" name="Picture 8">
            <a:extLst>
              <a:ext uri="{FF2B5EF4-FFF2-40B4-BE49-F238E27FC236}">
                <a16:creationId xmlns:a16="http://schemas.microsoft.com/office/drawing/2014/main" id="{B61864CF-CCF5-723F-9ADD-56A1C4784D0A}"/>
              </a:ext>
            </a:extLst>
          </p:cNvPr>
          <p:cNvGrpSpPr/>
          <p:nvPr/>
        </p:nvGrpSpPr>
        <p:grpSpPr>
          <a:xfrm>
            <a:off x="4946313" y="1030507"/>
            <a:ext cx="1779374" cy="3772652"/>
            <a:chOff x="4946313" y="1030507"/>
            <a:chExt cx="1779374" cy="3772652"/>
          </a:xfrm>
          <a:solidFill>
            <a:srgbClr val="CDECFF"/>
          </a:solidFill>
        </p:grpSpPr>
        <p:pic>
          <p:nvPicPr>
            <p:cNvPr id="4" name="Picture 3">
              <a:extLst>
                <a:ext uri="{FF2B5EF4-FFF2-40B4-BE49-F238E27FC236}">
                  <a16:creationId xmlns:a16="http://schemas.microsoft.com/office/drawing/2014/main" id="{5ED24F32-0C68-0530-F367-B0062EFFC4E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4946313" y="1030507"/>
              <a:ext cx="1776990" cy="3772652"/>
            </a:xfrm>
            <a:custGeom>
              <a:avLst/>
              <a:gdLst>
                <a:gd name="connsiteX0" fmla="*/ -53 w 1776990"/>
                <a:gd name="connsiteY0" fmla="*/ -120 h 3772652"/>
                <a:gd name="connsiteX1" fmla="*/ 1776938 w 1776990"/>
                <a:gd name="connsiteY1" fmla="*/ -120 h 3772652"/>
                <a:gd name="connsiteX2" fmla="*/ 1776938 w 1776990"/>
                <a:gd name="connsiteY2" fmla="*/ 3772532 h 3772652"/>
                <a:gd name="connsiteX3" fmla="*/ -53 w 1776990"/>
                <a:gd name="connsiteY3" fmla="*/ 3772532 h 3772652"/>
              </a:gdLst>
              <a:ahLst/>
              <a:cxnLst>
                <a:cxn ang="0">
                  <a:pos x="connsiteX0" y="connsiteY0"/>
                </a:cxn>
                <a:cxn ang="0">
                  <a:pos x="connsiteX1" y="connsiteY1"/>
                </a:cxn>
                <a:cxn ang="0">
                  <a:pos x="connsiteX2" y="connsiteY2"/>
                </a:cxn>
                <a:cxn ang="0">
                  <a:pos x="connsiteX3" y="connsiteY3"/>
                </a:cxn>
              </a:cxnLst>
              <a:rect l="l" t="t" r="r" b="b"/>
              <a:pathLst>
                <a:path w="1776990" h="3772652">
                  <a:moveTo>
                    <a:pt x="-53" y="-120"/>
                  </a:moveTo>
                  <a:lnTo>
                    <a:pt x="1776938" y="-120"/>
                  </a:lnTo>
                  <a:lnTo>
                    <a:pt x="1776938" y="3772532"/>
                  </a:lnTo>
                  <a:lnTo>
                    <a:pt x="-53" y="3772532"/>
                  </a:lnTo>
                  <a:close/>
                </a:path>
              </a:pathLst>
            </a:custGeom>
          </p:spPr>
        </p:pic>
        <p:sp>
          <p:nvSpPr>
            <p:cNvPr id="7" name="Freeform: Shape 6">
              <a:extLst>
                <a:ext uri="{FF2B5EF4-FFF2-40B4-BE49-F238E27FC236}">
                  <a16:creationId xmlns:a16="http://schemas.microsoft.com/office/drawing/2014/main" id="{73AF4839-FDC9-E520-0729-27236EF052C0}"/>
                </a:ext>
              </a:extLst>
            </p:cNvPr>
            <p:cNvSpPr/>
            <p:nvPr/>
          </p:nvSpPr>
          <p:spPr>
            <a:xfrm>
              <a:off x="5003444" y="1560330"/>
              <a:ext cx="180915" cy="57131"/>
            </a:xfrm>
            <a:custGeom>
              <a:avLst/>
              <a:gdLst>
                <a:gd name="connsiteX0" fmla="*/ -519 w 180915"/>
                <a:gd name="connsiteY0" fmla="*/ 9406 h 57131"/>
                <a:gd name="connsiteX1" fmla="*/ 9003 w 180915"/>
                <a:gd name="connsiteY1" fmla="*/ -116 h 57131"/>
                <a:gd name="connsiteX2" fmla="*/ 170875 w 180915"/>
                <a:gd name="connsiteY2" fmla="*/ -116 h 57131"/>
                <a:gd name="connsiteX3" fmla="*/ 180396 w 180915"/>
                <a:gd name="connsiteY3" fmla="*/ 9406 h 57131"/>
                <a:gd name="connsiteX4" fmla="*/ 180396 w 180915"/>
                <a:gd name="connsiteY4" fmla="*/ 47493 h 57131"/>
                <a:gd name="connsiteX5" fmla="*/ 170875 w 180915"/>
                <a:gd name="connsiteY5" fmla="*/ 57015 h 57131"/>
                <a:gd name="connsiteX6" fmla="*/ 9003 w 180915"/>
                <a:gd name="connsiteY6" fmla="*/ 57015 h 57131"/>
                <a:gd name="connsiteX7" fmla="*/ -519 w 180915"/>
                <a:gd name="connsiteY7" fmla="*/ 47493 h 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15" h="57131">
                  <a:moveTo>
                    <a:pt x="-519" y="9406"/>
                  </a:moveTo>
                  <a:cubicBezTo>
                    <a:pt x="-519" y="4150"/>
                    <a:pt x="3747" y="-116"/>
                    <a:pt x="9003" y="-116"/>
                  </a:cubicBezTo>
                  <a:lnTo>
                    <a:pt x="170875" y="-116"/>
                  </a:lnTo>
                  <a:cubicBezTo>
                    <a:pt x="176131" y="-116"/>
                    <a:pt x="180396" y="4150"/>
                    <a:pt x="180396" y="9406"/>
                  </a:cubicBezTo>
                  <a:lnTo>
                    <a:pt x="180396" y="47493"/>
                  </a:lnTo>
                  <a:cubicBezTo>
                    <a:pt x="180396" y="52749"/>
                    <a:pt x="176131" y="57015"/>
                    <a:pt x="170875" y="57015"/>
                  </a:cubicBezTo>
                  <a:lnTo>
                    <a:pt x="9003" y="57015"/>
                  </a:lnTo>
                  <a:cubicBezTo>
                    <a:pt x="3747" y="57015"/>
                    <a:pt x="-519" y="52749"/>
                    <a:pt x="-519" y="47493"/>
                  </a:cubicBezTo>
                  <a:close/>
                </a:path>
              </a:pathLst>
            </a:custGeom>
            <a:solidFill>
              <a:srgbClr val="CDECFF"/>
            </a:solidFill>
            <a:ln w="947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3C0BD7C-BFC6-2B22-D67F-FA282D00EBFE}"/>
                </a:ext>
              </a:extLst>
            </p:cNvPr>
            <p:cNvSpPr/>
            <p:nvPr/>
          </p:nvSpPr>
          <p:spPr>
            <a:xfrm>
              <a:off x="5003444" y="1845985"/>
              <a:ext cx="180915" cy="57131"/>
            </a:xfrm>
            <a:custGeom>
              <a:avLst/>
              <a:gdLst>
                <a:gd name="connsiteX0" fmla="*/ -519 w 180915"/>
                <a:gd name="connsiteY0" fmla="*/ 9406 h 57131"/>
                <a:gd name="connsiteX1" fmla="*/ 9003 w 180915"/>
                <a:gd name="connsiteY1" fmla="*/ -116 h 57131"/>
                <a:gd name="connsiteX2" fmla="*/ 170875 w 180915"/>
                <a:gd name="connsiteY2" fmla="*/ -116 h 57131"/>
                <a:gd name="connsiteX3" fmla="*/ 180396 w 180915"/>
                <a:gd name="connsiteY3" fmla="*/ 9406 h 57131"/>
                <a:gd name="connsiteX4" fmla="*/ 180396 w 180915"/>
                <a:gd name="connsiteY4" fmla="*/ 47493 h 57131"/>
                <a:gd name="connsiteX5" fmla="*/ 170875 w 180915"/>
                <a:gd name="connsiteY5" fmla="*/ 57015 h 57131"/>
                <a:gd name="connsiteX6" fmla="*/ 9003 w 180915"/>
                <a:gd name="connsiteY6" fmla="*/ 57015 h 57131"/>
                <a:gd name="connsiteX7" fmla="*/ -519 w 180915"/>
                <a:gd name="connsiteY7" fmla="*/ 47493 h 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15" h="57131">
                  <a:moveTo>
                    <a:pt x="-519" y="9406"/>
                  </a:moveTo>
                  <a:cubicBezTo>
                    <a:pt x="-519" y="4150"/>
                    <a:pt x="3747" y="-116"/>
                    <a:pt x="9003" y="-116"/>
                  </a:cubicBezTo>
                  <a:lnTo>
                    <a:pt x="170875" y="-116"/>
                  </a:lnTo>
                  <a:cubicBezTo>
                    <a:pt x="176131" y="-116"/>
                    <a:pt x="180396" y="4150"/>
                    <a:pt x="180396" y="9406"/>
                  </a:cubicBezTo>
                  <a:lnTo>
                    <a:pt x="180396" y="47493"/>
                  </a:lnTo>
                  <a:cubicBezTo>
                    <a:pt x="180396" y="52749"/>
                    <a:pt x="176131" y="57015"/>
                    <a:pt x="170875" y="57015"/>
                  </a:cubicBezTo>
                  <a:lnTo>
                    <a:pt x="9003" y="57015"/>
                  </a:lnTo>
                  <a:cubicBezTo>
                    <a:pt x="3747" y="57015"/>
                    <a:pt x="-519" y="52749"/>
                    <a:pt x="-519" y="47493"/>
                  </a:cubicBezTo>
                  <a:close/>
                </a:path>
              </a:pathLst>
            </a:custGeom>
            <a:solidFill>
              <a:srgbClr val="CDECFF"/>
            </a:solidFill>
            <a:ln w="947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3842B02-03CA-6E47-DCF8-C22100F8E9FA}"/>
                </a:ext>
              </a:extLst>
            </p:cNvPr>
            <p:cNvSpPr/>
            <p:nvPr/>
          </p:nvSpPr>
          <p:spPr>
            <a:xfrm>
              <a:off x="5003444" y="2122119"/>
              <a:ext cx="180915" cy="57131"/>
            </a:xfrm>
            <a:custGeom>
              <a:avLst/>
              <a:gdLst>
                <a:gd name="connsiteX0" fmla="*/ -519 w 180915"/>
                <a:gd name="connsiteY0" fmla="*/ 9406 h 57131"/>
                <a:gd name="connsiteX1" fmla="*/ 9003 w 180915"/>
                <a:gd name="connsiteY1" fmla="*/ -116 h 57131"/>
                <a:gd name="connsiteX2" fmla="*/ 170875 w 180915"/>
                <a:gd name="connsiteY2" fmla="*/ -116 h 57131"/>
                <a:gd name="connsiteX3" fmla="*/ 180396 w 180915"/>
                <a:gd name="connsiteY3" fmla="*/ 9406 h 57131"/>
                <a:gd name="connsiteX4" fmla="*/ 180396 w 180915"/>
                <a:gd name="connsiteY4" fmla="*/ 47493 h 57131"/>
                <a:gd name="connsiteX5" fmla="*/ 170875 w 180915"/>
                <a:gd name="connsiteY5" fmla="*/ 57015 h 57131"/>
                <a:gd name="connsiteX6" fmla="*/ 9003 w 180915"/>
                <a:gd name="connsiteY6" fmla="*/ 57015 h 57131"/>
                <a:gd name="connsiteX7" fmla="*/ -519 w 180915"/>
                <a:gd name="connsiteY7" fmla="*/ 47493 h 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15" h="57131">
                  <a:moveTo>
                    <a:pt x="-519" y="9406"/>
                  </a:moveTo>
                  <a:cubicBezTo>
                    <a:pt x="-519" y="4150"/>
                    <a:pt x="3747" y="-116"/>
                    <a:pt x="9003" y="-116"/>
                  </a:cubicBezTo>
                  <a:lnTo>
                    <a:pt x="170875" y="-116"/>
                  </a:lnTo>
                  <a:cubicBezTo>
                    <a:pt x="176131" y="-116"/>
                    <a:pt x="180396" y="4150"/>
                    <a:pt x="180396" y="9406"/>
                  </a:cubicBezTo>
                  <a:lnTo>
                    <a:pt x="180396" y="47493"/>
                  </a:lnTo>
                  <a:cubicBezTo>
                    <a:pt x="180396" y="52749"/>
                    <a:pt x="176131" y="57015"/>
                    <a:pt x="170875" y="57015"/>
                  </a:cubicBezTo>
                  <a:lnTo>
                    <a:pt x="9003" y="57015"/>
                  </a:lnTo>
                  <a:cubicBezTo>
                    <a:pt x="3747" y="57015"/>
                    <a:pt x="-519" y="52749"/>
                    <a:pt x="-519" y="47493"/>
                  </a:cubicBezTo>
                  <a:close/>
                </a:path>
              </a:pathLst>
            </a:custGeom>
            <a:solidFill>
              <a:srgbClr val="CDECFF"/>
            </a:solidFill>
            <a:ln w="9474"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11701B3-8985-5E8B-69E4-A0623D4DD1FE}"/>
                </a:ext>
              </a:extLst>
            </p:cNvPr>
            <p:cNvSpPr/>
            <p:nvPr/>
          </p:nvSpPr>
          <p:spPr>
            <a:xfrm>
              <a:off x="4993922" y="2474427"/>
              <a:ext cx="180915" cy="57131"/>
            </a:xfrm>
            <a:custGeom>
              <a:avLst/>
              <a:gdLst>
                <a:gd name="connsiteX0" fmla="*/ -519 w 180915"/>
                <a:gd name="connsiteY0" fmla="*/ 9406 h 57131"/>
                <a:gd name="connsiteX1" fmla="*/ 9003 w 180915"/>
                <a:gd name="connsiteY1" fmla="*/ -116 h 57131"/>
                <a:gd name="connsiteX2" fmla="*/ 170875 w 180915"/>
                <a:gd name="connsiteY2" fmla="*/ -116 h 57131"/>
                <a:gd name="connsiteX3" fmla="*/ 180396 w 180915"/>
                <a:gd name="connsiteY3" fmla="*/ 9406 h 57131"/>
                <a:gd name="connsiteX4" fmla="*/ 180396 w 180915"/>
                <a:gd name="connsiteY4" fmla="*/ 47493 h 57131"/>
                <a:gd name="connsiteX5" fmla="*/ 170875 w 180915"/>
                <a:gd name="connsiteY5" fmla="*/ 57015 h 57131"/>
                <a:gd name="connsiteX6" fmla="*/ 9003 w 180915"/>
                <a:gd name="connsiteY6" fmla="*/ 57015 h 57131"/>
                <a:gd name="connsiteX7" fmla="*/ -519 w 180915"/>
                <a:gd name="connsiteY7" fmla="*/ 47493 h 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15" h="57131">
                  <a:moveTo>
                    <a:pt x="-519" y="9406"/>
                  </a:moveTo>
                  <a:cubicBezTo>
                    <a:pt x="-519" y="4150"/>
                    <a:pt x="3747" y="-116"/>
                    <a:pt x="9003" y="-116"/>
                  </a:cubicBezTo>
                  <a:lnTo>
                    <a:pt x="170875" y="-116"/>
                  </a:lnTo>
                  <a:cubicBezTo>
                    <a:pt x="176131" y="-116"/>
                    <a:pt x="180396" y="4150"/>
                    <a:pt x="180396" y="9406"/>
                  </a:cubicBezTo>
                  <a:lnTo>
                    <a:pt x="180396" y="47493"/>
                  </a:lnTo>
                  <a:cubicBezTo>
                    <a:pt x="180396" y="52749"/>
                    <a:pt x="176131" y="57015"/>
                    <a:pt x="170875" y="57015"/>
                  </a:cubicBezTo>
                  <a:lnTo>
                    <a:pt x="9003" y="57015"/>
                  </a:lnTo>
                  <a:cubicBezTo>
                    <a:pt x="3747" y="57015"/>
                    <a:pt x="-519" y="52749"/>
                    <a:pt x="-519" y="47493"/>
                  </a:cubicBezTo>
                  <a:close/>
                </a:path>
              </a:pathLst>
            </a:custGeom>
            <a:solidFill>
              <a:srgbClr val="CDECFF"/>
            </a:solidFill>
            <a:ln w="9474"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FA566F8-DABC-AB49-AD8B-9EB47AFB671A}"/>
                </a:ext>
              </a:extLst>
            </p:cNvPr>
            <p:cNvSpPr/>
            <p:nvPr/>
          </p:nvSpPr>
          <p:spPr>
            <a:xfrm>
              <a:off x="4993922" y="4531146"/>
              <a:ext cx="180915" cy="57131"/>
            </a:xfrm>
            <a:custGeom>
              <a:avLst/>
              <a:gdLst>
                <a:gd name="connsiteX0" fmla="*/ -519 w 180915"/>
                <a:gd name="connsiteY0" fmla="*/ 9406 h 57131"/>
                <a:gd name="connsiteX1" fmla="*/ 9003 w 180915"/>
                <a:gd name="connsiteY1" fmla="*/ -116 h 57131"/>
                <a:gd name="connsiteX2" fmla="*/ 170875 w 180915"/>
                <a:gd name="connsiteY2" fmla="*/ -116 h 57131"/>
                <a:gd name="connsiteX3" fmla="*/ 180396 w 180915"/>
                <a:gd name="connsiteY3" fmla="*/ 9406 h 57131"/>
                <a:gd name="connsiteX4" fmla="*/ 180396 w 180915"/>
                <a:gd name="connsiteY4" fmla="*/ 47493 h 57131"/>
                <a:gd name="connsiteX5" fmla="*/ 170875 w 180915"/>
                <a:gd name="connsiteY5" fmla="*/ 57015 h 57131"/>
                <a:gd name="connsiteX6" fmla="*/ 9003 w 180915"/>
                <a:gd name="connsiteY6" fmla="*/ 57015 h 57131"/>
                <a:gd name="connsiteX7" fmla="*/ -519 w 180915"/>
                <a:gd name="connsiteY7" fmla="*/ 47493 h 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15" h="57131">
                  <a:moveTo>
                    <a:pt x="-519" y="9406"/>
                  </a:moveTo>
                  <a:cubicBezTo>
                    <a:pt x="-519" y="4150"/>
                    <a:pt x="3747" y="-116"/>
                    <a:pt x="9003" y="-116"/>
                  </a:cubicBezTo>
                  <a:lnTo>
                    <a:pt x="170875" y="-116"/>
                  </a:lnTo>
                  <a:cubicBezTo>
                    <a:pt x="176131" y="-116"/>
                    <a:pt x="180396" y="4150"/>
                    <a:pt x="180396" y="9406"/>
                  </a:cubicBezTo>
                  <a:lnTo>
                    <a:pt x="180396" y="47493"/>
                  </a:lnTo>
                  <a:cubicBezTo>
                    <a:pt x="180396" y="52749"/>
                    <a:pt x="176131" y="57015"/>
                    <a:pt x="170875" y="57015"/>
                  </a:cubicBezTo>
                  <a:lnTo>
                    <a:pt x="9003" y="57015"/>
                  </a:lnTo>
                  <a:cubicBezTo>
                    <a:pt x="3747" y="57015"/>
                    <a:pt x="-519" y="52749"/>
                    <a:pt x="-519" y="47493"/>
                  </a:cubicBezTo>
                  <a:close/>
                </a:path>
              </a:pathLst>
            </a:custGeom>
            <a:solidFill>
              <a:srgbClr val="CDECFF"/>
            </a:solidFill>
            <a:ln w="9474" cap="flat">
              <a:noFill/>
              <a:prstDash val="solid"/>
              <a:miter/>
            </a:ln>
          </p:spPr>
          <p:txBody>
            <a:bodyPr rtlCol="0" anchor="ctr"/>
            <a:lstStyle/>
            <a:p>
              <a:endParaRPr lang="en-US"/>
            </a:p>
          </p:txBody>
        </p:sp>
      </p:grpSp>
      <p:sp>
        <p:nvSpPr>
          <p:cNvPr id="5" name="Rectangle 4">
            <a:extLst>
              <a:ext uri="{FF2B5EF4-FFF2-40B4-BE49-F238E27FC236}">
                <a16:creationId xmlns:a16="http://schemas.microsoft.com/office/drawing/2014/main" id="{9A2E4EC7-10D8-623B-A40F-42D0A63658FF}"/>
              </a:ext>
            </a:extLst>
          </p:cNvPr>
          <p:cNvSpPr>
            <a:spLocks noGrp="1" noRot="1" noMove="1" noResize="1" noEditPoints="1" noAdjustHandles="1" noChangeArrowheads="1" noChangeShapeType="1"/>
          </p:cNvSpPr>
          <p:nvPr/>
        </p:nvSpPr>
        <p:spPr>
          <a:xfrm>
            <a:off x="4953933" y="1270396"/>
            <a:ext cx="1756638" cy="216000"/>
          </a:xfrm>
          <a:prstGeom prst="rect">
            <a:avLst/>
          </a:prstGeom>
          <a:noFill/>
          <a:ln>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E063D6E5-9419-F46D-0957-37341C4F3BEC}"/>
              </a:ext>
            </a:extLst>
          </p:cNvPr>
          <p:cNvSpPr>
            <a:spLocks noGrp="1" noRot="1" noMove="1" noResize="1" noEditPoints="1" noAdjustHandles="1" noChangeArrowheads="1" noChangeShapeType="1"/>
          </p:cNvSpPr>
          <p:nvPr/>
        </p:nvSpPr>
        <p:spPr>
          <a:xfrm>
            <a:off x="2969690" y="1241946"/>
            <a:ext cx="1756638" cy="252000"/>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Speech Bubble: Rectangle with Corners Rounded 10">
            <a:extLst>
              <a:ext uri="{FF2B5EF4-FFF2-40B4-BE49-F238E27FC236}">
                <a16:creationId xmlns:a16="http://schemas.microsoft.com/office/drawing/2014/main" id="{1B07C64F-9D31-4210-DF6C-1D1DF62A76B6}"/>
              </a:ext>
            </a:extLst>
          </p:cNvPr>
          <p:cNvSpPr>
            <a:spLocks noGrp="1" noRot="1" noMove="1" noResize="1" noEditPoints="1" noAdjustHandles="1" noChangeArrowheads="1" noChangeShapeType="1"/>
          </p:cNvSpPr>
          <p:nvPr/>
        </p:nvSpPr>
        <p:spPr>
          <a:xfrm>
            <a:off x="6764526" y="1241946"/>
            <a:ext cx="1440000" cy="571820"/>
          </a:xfrm>
          <a:prstGeom prst="wedgeRoundRectCallout">
            <a:avLst>
              <a:gd name="adj1" fmla="val -58143"/>
              <a:gd name="adj2" fmla="val -29755"/>
              <a:gd name="adj3" fmla="val 16667"/>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r>
              <a:rPr lang="en-US" sz="1000" b="1">
                <a:solidFill>
                  <a:srgbClr val="121212"/>
                </a:solidFill>
              </a:rPr>
              <a:t>Quick summary of the customer’s issue.</a:t>
            </a:r>
          </a:p>
          <a:p>
            <a:pPr algn="ctr"/>
            <a:r>
              <a:rPr lang="en-US" sz="1000" b="1">
                <a:solidFill>
                  <a:srgbClr val="121212"/>
                </a:solidFill>
              </a:rPr>
              <a:t> (activate card)</a:t>
            </a:r>
          </a:p>
        </p:txBody>
      </p:sp>
      <p:sp>
        <p:nvSpPr>
          <p:cNvPr id="12" name="Rectangle 11">
            <a:extLst>
              <a:ext uri="{FF2B5EF4-FFF2-40B4-BE49-F238E27FC236}">
                <a16:creationId xmlns:a16="http://schemas.microsoft.com/office/drawing/2014/main" id="{05EA3E84-3D7C-0548-4C62-DEF77C59343B}"/>
              </a:ext>
            </a:extLst>
          </p:cNvPr>
          <p:cNvSpPr>
            <a:spLocks noGrp="1" noRot="1" noMove="1" noResize="1" noEditPoints="1" noAdjustHandles="1" noChangeArrowheads="1" noChangeShapeType="1"/>
          </p:cNvSpPr>
          <p:nvPr/>
        </p:nvSpPr>
        <p:spPr>
          <a:xfrm>
            <a:off x="4953933" y="1549022"/>
            <a:ext cx="1756638" cy="2477068"/>
          </a:xfrm>
          <a:prstGeom prst="rect">
            <a:avLst/>
          </a:prstGeom>
          <a:noFill/>
          <a:ln>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Speech Bubble: Rectangle with Corners Rounded 12">
            <a:extLst>
              <a:ext uri="{FF2B5EF4-FFF2-40B4-BE49-F238E27FC236}">
                <a16:creationId xmlns:a16="http://schemas.microsoft.com/office/drawing/2014/main" id="{9F7948B4-97B0-B052-7CE1-5A4890998D79}"/>
              </a:ext>
            </a:extLst>
          </p:cNvPr>
          <p:cNvSpPr>
            <a:spLocks noGrp="1" noRot="1" noMove="1" noResize="1" noEditPoints="1" noAdjustHandles="1" noChangeArrowheads="1" noChangeShapeType="1"/>
          </p:cNvSpPr>
          <p:nvPr/>
        </p:nvSpPr>
        <p:spPr>
          <a:xfrm>
            <a:off x="6754191" y="2571750"/>
            <a:ext cx="1344841" cy="571820"/>
          </a:xfrm>
          <a:prstGeom prst="wedgeRoundRectCallout">
            <a:avLst>
              <a:gd name="adj1" fmla="val -54998"/>
              <a:gd name="adj2" fmla="val -33325"/>
              <a:gd name="adj3" fmla="val 16667"/>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r>
              <a:rPr lang="en-US" sz="1000" b="1" dirty="0">
                <a:solidFill>
                  <a:srgbClr val="121212"/>
                </a:solidFill>
              </a:rPr>
              <a:t>Relevant Articles from MASTER and Help Center</a:t>
            </a:r>
          </a:p>
        </p:txBody>
      </p:sp>
      <p:sp>
        <p:nvSpPr>
          <p:cNvPr id="14" name="Rectangle 13">
            <a:extLst>
              <a:ext uri="{FF2B5EF4-FFF2-40B4-BE49-F238E27FC236}">
                <a16:creationId xmlns:a16="http://schemas.microsoft.com/office/drawing/2014/main" id="{BB56804E-C2AA-CA19-B6AA-FC864693844C}"/>
              </a:ext>
            </a:extLst>
          </p:cNvPr>
          <p:cNvSpPr>
            <a:spLocks noGrp="1" noRot="1" noMove="1" noResize="1" noEditPoints="1" noAdjustHandles="1" noChangeArrowheads="1" noChangeShapeType="1"/>
          </p:cNvSpPr>
          <p:nvPr/>
        </p:nvSpPr>
        <p:spPr>
          <a:xfrm>
            <a:off x="2960971" y="1529564"/>
            <a:ext cx="1756638" cy="1247755"/>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Speech Bubble: Rectangle with Corners Rounded 7">
            <a:extLst>
              <a:ext uri="{FF2B5EF4-FFF2-40B4-BE49-F238E27FC236}">
                <a16:creationId xmlns:a16="http://schemas.microsoft.com/office/drawing/2014/main" id="{4D4A2A2D-4F61-23E4-48C7-C1308992B26C}"/>
              </a:ext>
            </a:extLst>
          </p:cNvPr>
          <p:cNvSpPr>
            <a:spLocks noGrp="1" noRot="1" noMove="1" noResize="1" noEditPoints="1" noAdjustHandles="1" noChangeArrowheads="1" noChangeShapeType="1"/>
          </p:cNvSpPr>
          <p:nvPr/>
        </p:nvSpPr>
        <p:spPr>
          <a:xfrm>
            <a:off x="1061181" y="1210580"/>
            <a:ext cx="1785923" cy="936000"/>
          </a:xfrm>
          <a:prstGeom prst="wedgeRoundRectCallout">
            <a:avLst>
              <a:gd name="adj1" fmla="val 57436"/>
              <a:gd name="adj2" fmla="val -33259"/>
              <a:gd name="adj3" fmla="val 16667"/>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r>
              <a:rPr lang="en-US" sz="1000" b="1">
                <a:solidFill>
                  <a:srgbClr val="121212"/>
                </a:solidFill>
              </a:rPr>
              <a:t>Quick summary of the customer’s issue.</a:t>
            </a:r>
          </a:p>
          <a:p>
            <a:pPr algn="ctr"/>
            <a:r>
              <a:rPr lang="en-US" sz="1000" b="1">
                <a:solidFill>
                  <a:srgbClr val="121212"/>
                </a:solidFill>
              </a:rPr>
              <a:t>(I'm trying to use mobile check deposit, activate card)</a:t>
            </a:r>
          </a:p>
        </p:txBody>
      </p:sp>
      <p:sp>
        <p:nvSpPr>
          <p:cNvPr id="15" name="Speech Bubble: Rectangle with Corners Rounded 14">
            <a:extLst>
              <a:ext uri="{FF2B5EF4-FFF2-40B4-BE49-F238E27FC236}">
                <a16:creationId xmlns:a16="http://schemas.microsoft.com/office/drawing/2014/main" id="{486870D6-B7F1-5501-F867-C5852F0B77E5}"/>
              </a:ext>
            </a:extLst>
          </p:cNvPr>
          <p:cNvSpPr>
            <a:spLocks noGrp="1" noRot="1" noMove="1" noResize="1" noEditPoints="1" noAdjustHandles="1" noChangeArrowheads="1" noChangeShapeType="1"/>
          </p:cNvSpPr>
          <p:nvPr/>
        </p:nvSpPr>
        <p:spPr>
          <a:xfrm>
            <a:off x="1056376" y="2194884"/>
            <a:ext cx="1785923" cy="553407"/>
          </a:xfrm>
          <a:prstGeom prst="wedgeRoundRectCallout">
            <a:avLst>
              <a:gd name="adj1" fmla="val 61099"/>
              <a:gd name="adj2" fmla="val -56940"/>
              <a:gd name="adj3" fmla="val 16667"/>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0" rtlCol="0" anchor="ctr"/>
          <a:lstStyle/>
          <a:p>
            <a:pPr algn="ctr"/>
            <a:r>
              <a:rPr lang="en-US" sz="1000" b="1" dirty="0">
                <a:solidFill>
                  <a:srgbClr val="121212"/>
                </a:solidFill>
              </a:rPr>
              <a:t>Relevant Articles from MASTER and Help Center</a:t>
            </a:r>
          </a:p>
        </p:txBody>
      </p:sp>
    </p:spTree>
    <p:custDataLst>
      <p:tags r:id="rId1"/>
    </p:custDataLst>
    <p:extLst>
      <p:ext uri="{BB962C8B-B14F-4D97-AF65-F5344CB8AC3E}">
        <p14:creationId xmlns:p14="http://schemas.microsoft.com/office/powerpoint/2010/main" val="252517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4" grpId="0" animBg="1"/>
      <p:bldP spid="8"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B9D11-229E-7181-C7DE-FBB7E0C882A7}"/>
              </a:ext>
            </a:extLst>
          </p:cNvPr>
          <p:cNvSpPr>
            <a:spLocks noGrp="1" noRot="1" noMove="1" noResize="1" noEditPoints="1" noAdjustHandles="1" noChangeArrowheads="1" noChangeShapeType="1"/>
          </p:cNvSpPr>
          <p:nvPr>
            <p:ph type="title"/>
          </p:nvPr>
        </p:nvSpPr>
        <p:spPr/>
        <p:txBody>
          <a:bodyPr/>
          <a:lstStyle/>
          <a:p>
            <a:r>
              <a:rPr lang="en-GB"/>
              <a:t>How It All Comes Together!</a:t>
            </a:r>
          </a:p>
        </p:txBody>
      </p:sp>
      <p:grpSp>
        <p:nvGrpSpPr>
          <p:cNvPr id="4" name="Picture 2">
            <a:extLst>
              <a:ext uri="{FF2B5EF4-FFF2-40B4-BE49-F238E27FC236}">
                <a16:creationId xmlns:a16="http://schemas.microsoft.com/office/drawing/2014/main" id="{AEC76FBE-E355-93B8-94B5-FCA85AD6198C}"/>
              </a:ext>
            </a:extLst>
          </p:cNvPr>
          <p:cNvGrpSpPr/>
          <p:nvPr/>
        </p:nvGrpSpPr>
        <p:grpSpPr>
          <a:xfrm>
            <a:off x="1237687" y="1026579"/>
            <a:ext cx="6668626" cy="3848753"/>
            <a:chOff x="1237687" y="1026579"/>
            <a:chExt cx="6668626" cy="3848753"/>
          </a:xfrm>
        </p:grpSpPr>
        <p:pic>
          <p:nvPicPr>
            <p:cNvPr id="5" name="Picture 4">
              <a:extLst>
                <a:ext uri="{FF2B5EF4-FFF2-40B4-BE49-F238E27FC236}">
                  <a16:creationId xmlns:a16="http://schemas.microsoft.com/office/drawing/2014/main" id="{D168AE18-076D-73D1-CB81-43D12B8915CE}"/>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1237687" y="1026579"/>
              <a:ext cx="6668626" cy="3848753"/>
            </a:xfrm>
            <a:custGeom>
              <a:avLst/>
              <a:gdLst>
                <a:gd name="connsiteX0" fmla="*/ -193 w 6668626"/>
                <a:gd name="connsiteY0" fmla="*/ -109 h 3848753"/>
                <a:gd name="connsiteX1" fmla="*/ 6668434 w 6668626"/>
                <a:gd name="connsiteY1" fmla="*/ -109 h 3848753"/>
                <a:gd name="connsiteX2" fmla="*/ 6668434 w 6668626"/>
                <a:gd name="connsiteY2" fmla="*/ 3848644 h 3848753"/>
                <a:gd name="connsiteX3" fmla="*/ -193 w 6668626"/>
                <a:gd name="connsiteY3" fmla="*/ 3848644 h 3848753"/>
              </a:gdLst>
              <a:ahLst/>
              <a:cxnLst>
                <a:cxn ang="0">
                  <a:pos x="connsiteX0" y="connsiteY0"/>
                </a:cxn>
                <a:cxn ang="0">
                  <a:pos x="connsiteX1" y="connsiteY1"/>
                </a:cxn>
                <a:cxn ang="0">
                  <a:pos x="connsiteX2" y="connsiteY2"/>
                </a:cxn>
                <a:cxn ang="0">
                  <a:pos x="connsiteX3" y="connsiteY3"/>
                </a:cxn>
              </a:cxnLst>
              <a:rect l="l" t="t" r="r" b="b"/>
              <a:pathLst>
                <a:path w="6668626" h="3848753">
                  <a:moveTo>
                    <a:pt x="-193" y="-109"/>
                  </a:moveTo>
                  <a:lnTo>
                    <a:pt x="6668434" y="-109"/>
                  </a:lnTo>
                  <a:lnTo>
                    <a:pt x="6668434" y="3848644"/>
                  </a:lnTo>
                  <a:lnTo>
                    <a:pt x="-193" y="3848644"/>
                  </a:lnTo>
                  <a:close/>
                </a:path>
              </a:pathLst>
            </a:custGeom>
          </p:spPr>
        </p:pic>
        <p:sp>
          <p:nvSpPr>
            <p:cNvPr id="7" name="Freeform: Shape 6">
              <a:extLst>
                <a:ext uri="{FF2B5EF4-FFF2-40B4-BE49-F238E27FC236}">
                  <a16:creationId xmlns:a16="http://schemas.microsoft.com/office/drawing/2014/main" id="{8CE20B61-F5A8-718D-D372-CCE6704590ED}"/>
                </a:ext>
              </a:extLst>
            </p:cNvPr>
            <p:cNvSpPr/>
            <p:nvPr/>
          </p:nvSpPr>
          <p:spPr>
            <a:xfrm>
              <a:off x="3476440" y="3274858"/>
              <a:ext cx="209585" cy="66686"/>
            </a:xfrm>
            <a:custGeom>
              <a:avLst/>
              <a:gdLst>
                <a:gd name="connsiteX0" fmla="*/ -130 w 209585"/>
                <a:gd name="connsiteY0" fmla="*/ 11009 h 66686"/>
                <a:gd name="connsiteX1" fmla="*/ 10987 w 209585"/>
                <a:gd name="connsiteY1" fmla="*/ -108 h 66686"/>
                <a:gd name="connsiteX2" fmla="*/ 198338 w 209585"/>
                <a:gd name="connsiteY2" fmla="*/ -108 h 66686"/>
                <a:gd name="connsiteX3" fmla="*/ 209455 w 209585"/>
                <a:gd name="connsiteY3" fmla="*/ 11009 h 66686"/>
                <a:gd name="connsiteX4" fmla="*/ 209455 w 209585"/>
                <a:gd name="connsiteY4" fmla="*/ 55461 h 66686"/>
                <a:gd name="connsiteX5" fmla="*/ 198338 w 209585"/>
                <a:gd name="connsiteY5" fmla="*/ 66578 h 66686"/>
                <a:gd name="connsiteX6" fmla="*/ 10987 w 209585"/>
                <a:gd name="connsiteY6" fmla="*/ 66578 h 66686"/>
                <a:gd name="connsiteX7" fmla="*/ -130 w 209585"/>
                <a:gd name="connsiteY7" fmla="*/ 55461 h 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585" h="66686">
                  <a:moveTo>
                    <a:pt x="-130" y="11009"/>
                  </a:moveTo>
                  <a:cubicBezTo>
                    <a:pt x="-130" y="4865"/>
                    <a:pt x="4843" y="-108"/>
                    <a:pt x="10987" y="-108"/>
                  </a:cubicBezTo>
                  <a:lnTo>
                    <a:pt x="198338" y="-108"/>
                  </a:lnTo>
                  <a:cubicBezTo>
                    <a:pt x="204482" y="-108"/>
                    <a:pt x="209455" y="4865"/>
                    <a:pt x="209455" y="11009"/>
                  </a:cubicBezTo>
                  <a:lnTo>
                    <a:pt x="209455" y="55461"/>
                  </a:lnTo>
                  <a:cubicBezTo>
                    <a:pt x="209455" y="61605"/>
                    <a:pt x="204482" y="66578"/>
                    <a:pt x="198338" y="66578"/>
                  </a:cubicBezTo>
                  <a:lnTo>
                    <a:pt x="10987" y="66578"/>
                  </a:lnTo>
                  <a:cubicBezTo>
                    <a:pt x="4843" y="66578"/>
                    <a:pt x="-130" y="61605"/>
                    <a:pt x="-130" y="55461"/>
                  </a:cubicBezTo>
                  <a:close/>
                </a:path>
              </a:pathLst>
            </a:custGeom>
            <a:solidFill>
              <a:srgbClr val="3170F9"/>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5F81AD8-4F75-D548-03BD-73ECE3F9E87F}"/>
                </a:ext>
              </a:extLst>
            </p:cNvPr>
            <p:cNvSpPr/>
            <p:nvPr/>
          </p:nvSpPr>
          <p:spPr>
            <a:xfrm>
              <a:off x="4410047" y="3236751"/>
              <a:ext cx="161952" cy="66686"/>
            </a:xfrm>
            <a:custGeom>
              <a:avLst/>
              <a:gdLst>
                <a:gd name="connsiteX0" fmla="*/ -130 w 161952"/>
                <a:gd name="connsiteY0" fmla="*/ 11009 h 66686"/>
                <a:gd name="connsiteX1" fmla="*/ 10987 w 161952"/>
                <a:gd name="connsiteY1" fmla="*/ -108 h 66686"/>
                <a:gd name="connsiteX2" fmla="*/ 150705 w 161952"/>
                <a:gd name="connsiteY2" fmla="*/ -108 h 66686"/>
                <a:gd name="connsiteX3" fmla="*/ 161822 w 161952"/>
                <a:gd name="connsiteY3" fmla="*/ 11009 h 66686"/>
                <a:gd name="connsiteX4" fmla="*/ 161822 w 161952"/>
                <a:gd name="connsiteY4" fmla="*/ 55461 h 66686"/>
                <a:gd name="connsiteX5" fmla="*/ 150705 w 161952"/>
                <a:gd name="connsiteY5" fmla="*/ 66578 h 66686"/>
                <a:gd name="connsiteX6" fmla="*/ 10987 w 161952"/>
                <a:gd name="connsiteY6" fmla="*/ 66578 h 66686"/>
                <a:gd name="connsiteX7" fmla="*/ -130 w 161952"/>
                <a:gd name="connsiteY7" fmla="*/ 55461 h 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52" h="66686">
                  <a:moveTo>
                    <a:pt x="-130" y="11009"/>
                  </a:moveTo>
                  <a:cubicBezTo>
                    <a:pt x="-130" y="4865"/>
                    <a:pt x="4843" y="-108"/>
                    <a:pt x="10987" y="-108"/>
                  </a:cubicBezTo>
                  <a:lnTo>
                    <a:pt x="150705" y="-108"/>
                  </a:lnTo>
                  <a:cubicBezTo>
                    <a:pt x="156849" y="-108"/>
                    <a:pt x="161822" y="4865"/>
                    <a:pt x="161822" y="11009"/>
                  </a:cubicBezTo>
                  <a:lnTo>
                    <a:pt x="161822" y="55461"/>
                  </a:lnTo>
                  <a:cubicBezTo>
                    <a:pt x="161822" y="61605"/>
                    <a:pt x="156849" y="66578"/>
                    <a:pt x="150705" y="66578"/>
                  </a:cubicBezTo>
                  <a:lnTo>
                    <a:pt x="10987" y="66578"/>
                  </a:lnTo>
                  <a:cubicBezTo>
                    <a:pt x="4843" y="66578"/>
                    <a:pt x="-130" y="61605"/>
                    <a:pt x="-130" y="55461"/>
                  </a:cubicBezTo>
                  <a:close/>
                </a:path>
              </a:pathLst>
            </a:custGeom>
            <a:solidFill>
              <a:srgbClr val="FFFFFF"/>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C995014-E30F-B8E8-792C-3A572047AC86}"/>
                </a:ext>
              </a:extLst>
            </p:cNvPr>
            <p:cNvSpPr/>
            <p:nvPr/>
          </p:nvSpPr>
          <p:spPr>
            <a:xfrm>
              <a:off x="1313900" y="1655335"/>
              <a:ext cx="828814" cy="76212"/>
            </a:xfrm>
            <a:custGeom>
              <a:avLst/>
              <a:gdLst>
                <a:gd name="connsiteX0" fmla="*/ -130 w 828814"/>
                <a:gd name="connsiteY0" fmla="*/ 12591 h 76212"/>
                <a:gd name="connsiteX1" fmla="*/ 12569 w 828814"/>
                <a:gd name="connsiteY1" fmla="*/ -108 h 76212"/>
                <a:gd name="connsiteX2" fmla="*/ 815986 w 828814"/>
                <a:gd name="connsiteY2" fmla="*/ -108 h 76212"/>
                <a:gd name="connsiteX3" fmla="*/ 828685 w 828814"/>
                <a:gd name="connsiteY3" fmla="*/ 12591 h 76212"/>
                <a:gd name="connsiteX4" fmla="*/ 828685 w 828814"/>
                <a:gd name="connsiteY4" fmla="*/ 63406 h 76212"/>
                <a:gd name="connsiteX5" fmla="*/ 815986 w 828814"/>
                <a:gd name="connsiteY5" fmla="*/ 76105 h 76212"/>
                <a:gd name="connsiteX6" fmla="*/ 12569 w 828814"/>
                <a:gd name="connsiteY6" fmla="*/ 76105 h 76212"/>
                <a:gd name="connsiteX7" fmla="*/ -130 w 828814"/>
                <a:gd name="connsiteY7" fmla="*/ 63406 h 7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814" h="76212">
                  <a:moveTo>
                    <a:pt x="-130" y="12591"/>
                  </a:moveTo>
                  <a:cubicBezTo>
                    <a:pt x="-130" y="5579"/>
                    <a:pt x="5557" y="-108"/>
                    <a:pt x="12569" y="-108"/>
                  </a:cubicBezTo>
                  <a:lnTo>
                    <a:pt x="815986" y="-108"/>
                  </a:lnTo>
                  <a:cubicBezTo>
                    <a:pt x="822997" y="-108"/>
                    <a:pt x="828685" y="5579"/>
                    <a:pt x="828685" y="12591"/>
                  </a:cubicBezTo>
                  <a:lnTo>
                    <a:pt x="828685" y="63406"/>
                  </a:lnTo>
                  <a:cubicBezTo>
                    <a:pt x="828685" y="70417"/>
                    <a:pt x="822997" y="76105"/>
                    <a:pt x="815986" y="76105"/>
                  </a:cubicBezTo>
                  <a:lnTo>
                    <a:pt x="12569" y="76105"/>
                  </a:lnTo>
                  <a:cubicBezTo>
                    <a:pt x="5557" y="76105"/>
                    <a:pt x="-130" y="70417"/>
                    <a:pt x="-130" y="63406"/>
                  </a:cubicBezTo>
                  <a:close/>
                </a:path>
              </a:pathLst>
            </a:custGeom>
            <a:solidFill>
              <a:srgbClr val="F4F4F4"/>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5B87BB9-7CC2-16F3-787C-32CFE8AB422A}"/>
                </a:ext>
              </a:extLst>
            </p:cNvPr>
            <p:cNvSpPr/>
            <p:nvPr/>
          </p:nvSpPr>
          <p:spPr>
            <a:xfrm>
              <a:off x="2418987" y="3036692"/>
              <a:ext cx="228638" cy="104792"/>
            </a:xfrm>
            <a:custGeom>
              <a:avLst/>
              <a:gdLst>
                <a:gd name="connsiteX0" fmla="*/ -130 w 228638"/>
                <a:gd name="connsiteY0" fmla="*/ 17354 h 104792"/>
                <a:gd name="connsiteX1" fmla="*/ 17332 w 228638"/>
                <a:gd name="connsiteY1" fmla="*/ -108 h 104792"/>
                <a:gd name="connsiteX2" fmla="*/ 211046 w 228638"/>
                <a:gd name="connsiteY2" fmla="*/ -108 h 104792"/>
                <a:gd name="connsiteX3" fmla="*/ 228509 w 228638"/>
                <a:gd name="connsiteY3" fmla="*/ 17354 h 104792"/>
                <a:gd name="connsiteX4" fmla="*/ 228509 w 228638"/>
                <a:gd name="connsiteY4" fmla="*/ 87222 h 104792"/>
                <a:gd name="connsiteX5" fmla="*/ 211046 w 228638"/>
                <a:gd name="connsiteY5" fmla="*/ 104685 h 104792"/>
                <a:gd name="connsiteX6" fmla="*/ 17332 w 228638"/>
                <a:gd name="connsiteY6" fmla="*/ 104685 h 104792"/>
                <a:gd name="connsiteX7" fmla="*/ -130 w 228638"/>
                <a:gd name="connsiteY7" fmla="*/ 87222 h 10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38" h="104792">
                  <a:moveTo>
                    <a:pt x="-130" y="17354"/>
                  </a:moveTo>
                  <a:cubicBezTo>
                    <a:pt x="-130" y="7713"/>
                    <a:pt x="7691" y="-108"/>
                    <a:pt x="17332" y="-108"/>
                  </a:cubicBezTo>
                  <a:lnTo>
                    <a:pt x="211046" y="-108"/>
                  </a:lnTo>
                  <a:cubicBezTo>
                    <a:pt x="220687" y="-108"/>
                    <a:pt x="228509" y="7713"/>
                    <a:pt x="228509" y="17354"/>
                  </a:cubicBezTo>
                  <a:lnTo>
                    <a:pt x="228509" y="87222"/>
                  </a:lnTo>
                  <a:cubicBezTo>
                    <a:pt x="228509" y="96863"/>
                    <a:pt x="220687" y="104685"/>
                    <a:pt x="211046" y="104685"/>
                  </a:cubicBezTo>
                  <a:lnTo>
                    <a:pt x="17332" y="104685"/>
                  </a:lnTo>
                  <a:cubicBezTo>
                    <a:pt x="7691" y="104685"/>
                    <a:pt x="-130" y="96863"/>
                    <a:pt x="-130" y="87222"/>
                  </a:cubicBezTo>
                  <a:close/>
                </a:path>
              </a:pathLst>
            </a:custGeom>
            <a:solidFill>
              <a:srgbClr val="FFFFFF"/>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27B47E5-EE87-F377-232E-C493A530B979}"/>
                </a:ext>
              </a:extLst>
            </p:cNvPr>
            <p:cNvSpPr/>
            <p:nvPr/>
          </p:nvSpPr>
          <p:spPr>
            <a:xfrm>
              <a:off x="1609225" y="3160538"/>
              <a:ext cx="95266" cy="66686"/>
            </a:xfrm>
            <a:custGeom>
              <a:avLst/>
              <a:gdLst>
                <a:gd name="connsiteX0" fmla="*/ -130 w 95266"/>
                <a:gd name="connsiteY0" fmla="*/ 11009 h 66686"/>
                <a:gd name="connsiteX1" fmla="*/ 10988 w 95266"/>
                <a:gd name="connsiteY1" fmla="*/ -108 h 66686"/>
                <a:gd name="connsiteX2" fmla="*/ 84018 w 95266"/>
                <a:gd name="connsiteY2" fmla="*/ -108 h 66686"/>
                <a:gd name="connsiteX3" fmla="*/ 95136 w 95266"/>
                <a:gd name="connsiteY3" fmla="*/ 11009 h 66686"/>
                <a:gd name="connsiteX4" fmla="*/ 95136 w 95266"/>
                <a:gd name="connsiteY4" fmla="*/ 55461 h 66686"/>
                <a:gd name="connsiteX5" fmla="*/ 84018 w 95266"/>
                <a:gd name="connsiteY5" fmla="*/ 66578 h 66686"/>
                <a:gd name="connsiteX6" fmla="*/ 10988 w 95266"/>
                <a:gd name="connsiteY6" fmla="*/ 66578 h 66686"/>
                <a:gd name="connsiteX7" fmla="*/ -130 w 95266"/>
                <a:gd name="connsiteY7" fmla="*/ 55461 h 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66" h="66686">
                  <a:moveTo>
                    <a:pt x="-130" y="11009"/>
                  </a:moveTo>
                  <a:cubicBezTo>
                    <a:pt x="-130" y="4865"/>
                    <a:pt x="4843" y="-108"/>
                    <a:pt x="10988" y="-108"/>
                  </a:cubicBezTo>
                  <a:lnTo>
                    <a:pt x="84018" y="-108"/>
                  </a:lnTo>
                  <a:cubicBezTo>
                    <a:pt x="90163" y="-108"/>
                    <a:pt x="95136" y="4865"/>
                    <a:pt x="95136" y="11009"/>
                  </a:cubicBezTo>
                  <a:lnTo>
                    <a:pt x="95136" y="55461"/>
                  </a:lnTo>
                  <a:cubicBezTo>
                    <a:pt x="95136" y="61605"/>
                    <a:pt x="90163" y="66578"/>
                    <a:pt x="84018" y="66578"/>
                  </a:cubicBezTo>
                  <a:lnTo>
                    <a:pt x="10988" y="66578"/>
                  </a:lnTo>
                  <a:cubicBezTo>
                    <a:pt x="4843" y="66578"/>
                    <a:pt x="-130" y="61605"/>
                    <a:pt x="-130" y="55461"/>
                  </a:cubicBezTo>
                  <a:close/>
                </a:path>
              </a:pathLst>
            </a:custGeom>
            <a:solidFill>
              <a:srgbClr val="F4F4F4"/>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37ACE30-DBC1-4E4D-915E-7C9E75A25C21}"/>
                </a:ext>
              </a:extLst>
            </p:cNvPr>
            <p:cNvSpPr/>
            <p:nvPr/>
          </p:nvSpPr>
          <p:spPr>
            <a:xfrm>
              <a:off x="1714018" y="3436810"/>
              <a:ext cx="104792" cy="76212"/>
            </a:xfrm>
            <a:custGeom>
              <a:avLst/>
              <a:gdLst>
                <a:gd name="connsiteX0" fmla="*/ -130 w 104792"/>
                <a:gd name="connsiteY0" fmla="*/ 12591 h 76212"/>
                <a:gd name="connsiteX1" fmla="*/ 12569 w 104792"/>
                <a:gd name="connsiteY1" fmla="*/ -108 h 76212"/>
                <a:gd name="connsiteX2" fmla="*/ 91964 w 104792"/>
                <a:gd name="connsiteY2" fmla="*/ -108 h 76212"/>
                <a:gd name="connsiteX3" fmla="*/ 104663 w 104792"/>
                <a:gd name="connsiteY3" fmla="*/ 12591 h 76212"/>
                <a:gd name="connsiteX4" fmla="*/ 104663 w 104792"/>
                <a:gd name="connsiteY4" fmla="*/ 63406 h 76212"/>
                <a:gd name="connsiteX5" fmla="*/ 91964 w 104792"/>
                <a:gd name="connsiteY5" fmla="*/ 76105 h 76212"/>
                <a:gd name="connsiteX6" fmla="*/ 12569 w 104792"/>
                <a:gd name="connsiteY6" fmla="*/ 76105 h 76212"/>
                <a:gd name="connsiteX7" fmla="*/ -130 w 104792"/>
                <a:gd name="connsiteY7" fmla="*/ 63406 h 7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92" h="76212">
                  <a:moveTo>
                    <a:pt x="-130" y="12591"/>
                  </a:moveTo>
                  <a:cubicBezTo>
                    <a:pt x="-130" y="5579"/>
                    <a:pt x="5557" y="-108"/>
                    <a:pt x="12569" y="-108"/>
                  </a:cubicBezTo>
                  <a:lnTo>
                    <a:pt x="91964" y="-108"/>
                  </a:lnTo>
                  <a:cubicBezTo>
                    <a:pt x="98975" y="-108"/>
                    <a:pt x="104663" y="5579"/>
                    <a:pt x="104663" y="12591"/>
                  </a:cubicBezTo>
                  <a:lnTo>
                    <a:pt x="104663" y="63406"/>
                  </a:lnTo>
                  <a:cubicBezTo>
                    <a:pt x="104663" y="70418"/>
                    <a:pt x="98975" y="76105"/>
                    <a:pt x="91964" y="76105"/>
                  </a:cubicBezTo>
                  <a:lnTo>
                    <a:pt x="12569" y="76105"/>
                  </a:lnTo>
                  <a:cubicBezTo>
                    <a:pt x="5557" y="76105"/>
                    <a:pt x="-130" y="70418"/>
                    <a:pt x="-130" y="63406"/>
                  </a:cubicBezTo>
                  <a:close/>
                </a:path>
              </a:pathLst>
            </a:custGeom>
            <a:solidFill>
              <a:srgbClr val="F2FAFC"/>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656E6B9-A474-B7E4-1D64-B1622FA0D4D3}"/>
                </a:ext>
              </a:extLst>
            </p:cNvPr>
            <p:cNvSpPr/>
            <p:nvPr/>
          </p:nvSpPr>
          <p:spPr>
            <a:xfrm>
              <a:off x="2180821" y="3636869"/>
              <a:ext cx="104792" cy="66686"/>
            </a:xfrm>
            <a:custGeom>
              <a:avLst/>
              <a:gdLst>
                <a:gd name="connsiteX0" fmla="*/ -130 w 104792"/>
                <a:gd name="connsiteY0" fmla="*/ 11009 h 66686"/>
                <a:gd name="connsiteX1" fmla="*/ 10988 w 104792"/>
                <a:gd name="connsiteY1" fmla="*/ -108 h 66686"/>
                <a:gd name="connsiteX2" fmla="*/ 93545 w 104792"/>
                <a:gd name="connsiteY2" fmla="*/ -108 h 66686"/>
                <a:gd name="connsiteX3" fmla="*/ 104663 w 104792"/>
                <a:gd name="connsiteY3" fmla="*/ 11009 h 66686"/>
                <a:gd name="connsiteX4" fmla="*/ 104663 w 104792"/>
                <a:gd name="connsiteY4" fmla="*/ 55461 h 66686"/>
                <a:gd name="connsiteX5" fmla="*/ 93545 w 104792"/>
                <a:gd name="connsiteY5" fmla="*/ 66578 h 66686"/>
                <a:gd name="connsiteX6" fmla="*/ 10988 w 104792"/>
                <a:gd name="connsiteY6" fmla="*/ 66578 h 66686"/>
                <a:gd name="connsiteX7" fmla="*/ -130 w 104792"/>
                <a:gd name="connsiteY7" fmla="*/ 55461 h 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92" h="66686">
                  <a:moveTo>
                    <a:pt x="-130" y="11009"/>
                  </a:moveTo>
                  <a:cubicBezTo>
                    <a:pt x="-130" y="4865"/>
                    <a:pt x="4843" y="-108"/>
                    <a:pt x="10988" y="-108"/>
                  </a:cubicBezTo>
                  <a:lnTo>
                    <a:pt x="93545" y="-108"/>
                  </a:lnTo>
                  <a:cubicBezTo>
                    <a:pt x="99690" y="-108"/>
                    <a:pt x="104663" y="4865"/>
                    <a:pt x="104663" y="11009"/>
                  </a:cubicBezTo>
                  <a:lnTo>
                    <a:pt x="104663" y="55461"/>
                  </a:lnTo>
                  <a:cubicBezTo>
                    <a:pt x="104663" y="61605"/>
                    <a:pt x="99690" y="66578"/>
                    <a:pt x="93545" y="66578"/>
                  </a:cubicBezTo>
                  <a:lnTo>
                    <a:pt x="10988" y="66578"/>
                  </a:lnTo>
                  <a:cubicBezTo>
                    <a:pt x="4843" y="66578"/>
                    <a:pt x="-130" y="61605"/>
                    <a:pt x="-130" y="55461"/>
                  </a:cubicBezTo>
                  <a:close/>
                </a:path>
              </a:pathLst>
            </a:custGeom>
            <a:solidFill>
              <a:srgbClr val="F2FAFC"/>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A8F6C89-62DA-7AB6-D10E-6B5C33EA5D28}"/>
                </a:ext>
              </a:extLst>
            </p:cNvPr>
            <p:cNvSpPr/>
            <p:nvPr/>
          </p:nvSpPr>
          <p:spPr>
            <a:xfrm>
              <a:off x="6610693" y="1550542"/>
              <a:ext cx="190532" cy="57159"/>
            </a:xfrm>
            <a:custGeom>
              <a:avLst/>
              <a:gdLst>
                <a:gd name="connsiteX0" fmla="*/ -130 w 190532"/>
                <a:gd name="connsiteY0" fmla="*/ 9419 h 57159"/>
                <a:gd name="connsiteX1" fmla="*/ 9397 w 190532"/>
                <a:gd name="connsiteY1" fmla="*/ -108 h 57159"/>
                <a:gd name="connsiteX2" fmla="*/ 180876 w 190532"/>
                <a:gd name="connsiteY2" fmla="*/ -108 h 57159"/>
                <a:gd name="connsiteX3" fmla="*/ 190402 w 190532"/>
                <a:gd name="connsiteY3" fmla="*/ 9419 h 57159"/>
                <a:gd name="connsiteX4" fmla="*/ 190402 w 190532"/>
                <a:gd name="connsiteY4" fmla="*/ 47525 h 57159"/>
                <a:gd name="connsiteX5" fmla="*/ 180876 w 190532"/>
                <a:gd name="connsiteY5" fmla="*/ 57052 h 57159"/>
                <a:gd name="connsiteX6" fmla="*/ 9397 w 190532"/>
                <a:gd name="connsiteY6" fmla="*/ 57052 h 57159"/>
                <a:gd name="connsiteX7" fmla="*/ -130 w 190532"/>
                <a:gd name="connsiteY7" fmla="*/ 47525 h 5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32" h="57159">
                  <a:moveTo>
                    <a:pt x="-130" y="9419"/>
                  </a:moveTo>
                  <a:cubicBezTo>
                    <a:pt x="-130" y="4160"/>
                    <a:pt x="4138" y="-108"/>
                    <a:pt x="9397" y="-108"/>
                  </a:cubicBezTo>
                  <a:lnTo>
                    <a:pt x="180876" y="-108"/>
                  </a:lnTo>
                  <a:cubicBezTo>
                    <a:pt x="186134" y="-108"/>
                    <a:pt x="190402" y="4160"/>
                    <a:pt x="190402" y="9419"/>
                  </a:cubicBezTo>
                  <a:lnTo>
                    <a:pt x="190402" y="47525"/>
                  </a:lnTo>
                  <a:cubicBezTo>
                    <a:pt x="190402" y="52784"/>
                    <a:pt x="186134" y="57052"/>
                    <a:pt x="180876" y="57052"/>
                  </a:cubicBezTo>
                  <a:lnTo>
                    <a:pt x="9397" y="57052"/>
                  </a:lnTo>
                  <a:cubicBezTo>
                    <a:pt x="4138" y="57052"/>
                    <a:pt x="-130" y="52784"/>
                    <a:pt x="-130" y="47525"/>
                  </a:cubicBezTo>
                  <a:close/>
                </a:path>
              </a:pathLst>
            </a:custGeom>
            <a:solidFill>
              <a:srgbClr val="CDECFF"/>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E308F705-D176-D759-D28C-393FBB85F057}"/>
                </a:ext>
              </a:extLst>
            </p:cNvPr>
            <p:cNvSpPr/>
            <p:nvPr/>
          </p:nvSpPr>
          <p:spPr>
            <a:xfrm>
              <a:off x="6610693" y="1912553"/>
              <a:ext cx="190532" cy="57159"/>
            </a:xfrm>
            <a:custGeom>
              <a:avLst/>
              <a:gdLst>
                <a:gd name="connsiteX0" fmla="*/ -130 w 190532"/>
                <a:gd name="connsiteY0" fmla="*/ 9419 h 57159"/>
                <a:gd name="connsiteX1" fmla="*/ 9397 w 190532"/>
                <a:gd name="connsiteY1" fmla="*/ -108 h 57159"/>
                <a:gd name="connsiteX2" fmla="*/ 180876 w 190532"/>
                <a:gd name="connsiteY2" fmla="*/ -108 h 57159"/>
                <a:gd name="connsiteX3" fmla="*/ 190402 w 190532"/>
                <a:gd name="connsiteY3" fmla="*/ 9419 h 57159"/>
                <a:gd name="connsiteX4" fmla="*/ 190402 w 190532"/>
                <a:gd name="connsiteY4" fmla="*/ 47525 h 57159"/>
                <a:gd name="connsiteX5" fmla="*/ 180876 w 190532"/>
                <a:gd name="connsiteY5" fmla="*/ 57052 h 57159"/>
                <a:gd name="connsiteX6" fmla="*/ 9397 w 190532"/>
                <a:gd name="connsiteY6" fmla="*/ 57052 h 57159"/>
                <a:gd name="connsiteX7" fmla="*/ -130 w 190532"/>
                <a:gd name="connsiteY7" fmla="*/ 47525 h 5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32" h="57159">
                  <a:moveTo>
                    <a:pt x="-130" y="9419"/>
                  </a:moveTo>
                  <a:cubicBezTo>
                    <a:pt x="-130" y="4160"/>
                    <a:pt x="4138" y="-108"/>
                    <a:pt x="9397" y="-108"/>
                  </a:cubicBezTo>
                  <a:lnTo>
                    <a:pt x="180876" y="-108"/>
                  </a:lnTo>
                  <a:cubicBezTo>
                    <a:pt x="186134" y="-108"/>
                    <a:pt x="190402" y="4160"/>
                    <a:pt x="190402" y="9419"/>
                  </a:cubicBezTo>
                  <a:lnTo>
                    <a:pt x="190402" y="47525"/>
                  </a:lnTo>
                  <a:cubicBezTo>
                    <a:pt x="190402" y="52784"/>
                    <a:pt x="186134" y="57052"/>
                    <a:pt x="180876" y="57052"/>
                  </a:cubicBezTo>
                  <a:lnTo>
                    <a:pt x="9397" y="57052"/>
                  </a:lnTo>
                  <a:cubicBezTo>
                    <a:pt x="4138" y="57052"/>
                    <a:pt x="-130" y="52784"/>
                    <a:pt x="-130" y="47525"/>
                  </a:cubicBezTo>
                  <a:close/>
                </a:path>
              </a:pathLst>
            </a:custGeom>
            <a:solidFill>
              <a:srgbClr val="CDECFF"/>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9B40C12-3AE6-8D68-4E01-E5FDD975F2EA}"/>
                </a:ext>
              </a:extLst>
            </p:cNvPr>
            <p:cNvSpPr/>
            <p:nvPr/>
          </p:nvSpPr>
          <p:spPr>
            <a:xfrm>
              <a:off x="6601167" y="2245984"/>
              <a:ext cx="190532" cy="57159"/>
            </a:xfrm>
            <a:custGeom>
              <a:avLst/>
              <a:gdLst>
                <a:gd name="connsiteX0" fmla="*/ -130 w 190532"/>
                <a:gd name="connsiteY0" fmla="*/ 9419 h 57159"/>
                <a:gd name="connsiteX1" fmla="*/ 9397 w 190532"/>
                <a:gd name="connsiteY1" fmla="*/ -108 h 57159"/>
                <a:gd name="connsiteX2" fmla="*/ 180876 w 190532"/>
                <a:gd name="connsiteY2" fmla="*/ -108 h 57159"/>
                <a:gd name="connsiteX3" fmla="*/ 190402 w 190532"/>
                <a:gd name="connsiteY3" fmla="*/ 9419 h 57159"/>
                <a:gd name="connsiteX4" fmla="*/ 190402 w 190532"/>
                <a:gd name="connsiteY4" fmla="*/ 47525 h 57159"/>
                <a:gd name="connsiteX5" fmla="*/ 180876 w 190532"/>
                <a:gd name="connsiteY5" fmla="*/ 57052 h 57159"/>
                <a:gd name="connsiteX6" fmla="*/ 9397 w 190532"/>
                <a:gd name="connsiteY6" fmla="*/ 57052 h 57159"/>
                <a:gd name="connsiteX7" fmla="*/ -130 w 190532"/>
                <a:gd name="connsiteY7" fmla="*/ 47525 h 5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32" h="57159">
                  <a:moveTo>
                    <a:pt x="-130" y="9419"/>
                  </a:moveTo>
                  <a:cubicBezTo>
                    <a:pt x="-130" y="4160"/>
                    <a:pt x="4138" y="-108"/>
                    <a:pt x="9397" y="-108"/>
                  </a:cubicBezTo>
                  <a:lnTo>
                    <a:pt x="180876" y="-108"/>
                  </a:lnTo>
                  <a:cubicBezTo>
                    <a:pt x="186134" y="-108"/>
                    <a:pt x="190402" y="4160"/>
                    <a:pt x="190402" y="9419"/>
                  </a:cubicBezTo>
                  <a:lnTo>
                    <a:pt x="190402" y="47525"/>
                  </a:lnTo>
                  <a:cubicBezTo>
                    <a:pt x="190402" y="52784"/>
                    <a:pt x="186134" y="57052"/>
                    <a:pt x="180876" y="57052"/>
                  </a:cubicBezTo>
                  <a:lnTo>
                    <a:pt x="9397" y="57052"/>
                  </a:lnTo>
                  <a:cubicBezTo>
                    <a:pt x="4138" y="57052"/>
                    <a:pt x="-130" y="52784"/>
                    <a:pt x="-130" y="47525"/>
                  </a:cubicBezTo>
                  <a:close/>
                </a:path>
              </a:pathLst>
            </a:custGeom>
            <a:solidFill>
              <a:srgbClr val="CDECFF"/>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AA8716E-A45F-8E84-FC75-460E397F2C2F}"/>
                </a:ext>
              </a:extLst>
            </p:cNvPr>
            <p:cNvSpPr/>
            <p:nvPr/>
          </p:nvSpPr>
          <p:spPr>
            <a:xfrm>
              <a:off x="6601167" y="2598469"/>
              <a:ext cx="181005" cy="57159"/>
            </a:xfrm>
            <a:custGeom>
              <a:avLst/>
              <a:gdLst>
                <a:gd name="connsiteX0" fmla="*/ -130 w 181005"/>
                <a:gd name="connsiteY0" fmla="*/ 9419 h 57159"/>
                <a:gd name="connsiteX1" fmla="*/ 9397 w 181005"/>
                <a:gd name="connsiteY1" fmla="*/ -108 h 57159"/>
                <a:gd name="connsiteX2" fmla="*/ 171349 w 181005"/>
                <a:gd name="connsiteY2" fmla="*/ -108 h 57159"/>
                <a:gd name="connsiteX3" fmla="*/ 180876 w 181005"/>
                <a:gd name="connsiteY3" fmla="*/ 9419 h 57159"/>
                <a:gd name="connsiteX4" fmla="*/ 180876 w 181005"/>
                <a:gd name="connsiteY4" fmla="*/ 47525 h 57159"/>
                <a:gd name="connsiteX5" fmla="*/ 171349 w 181005"/>
                <a:gd name="connsiteY5" fmla="*/ 57052 h 57159"/>
                <a:gd name="connsiteX6" fmla="*/ 9397 w 181005"/>
                <a:gd name="connsiteY6" fmla="*/ 57052 h 57159"/>
                <a:gd name="connsiteX7" fmla="*/ -130 w 181005"/>
                <a:gd name="connsiteY7" fmla="*/ 47525 h 5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005" h="57159">
                  <a:moveTo>
                    <a:pt x="-130" y="9419"/>
                  </a:moveTo>
                  <a:cubicBezTo>
                    <a:pt x="-130" y="4160"/>
                    <a:pt x="4138" y="-108"/>
                    <a:pt x="9397" y="-108"/>
                  </a:cubicBezTo>
                  <a:lnTo>
                    <a:pt x="171349" y="-108"/>
                  </a:lnTo>
                  <a:cubicBezTo>
                    <a:pt x="176608" y="-108"/>
                    <a:pt x="180876" y="4160"/>
                    <a:pt x="180876" y="9419"/>
                  </a:cubicBezTo>
                  <a:lnTo>
                    <a:pt x="180876" y="47525"/>
                  </a:lnTo>
                  <a:cubicBezTo>
                    <a:pt x="180876" y="52784"/>
                    <a:pt x="176608" y="57052"/>
                    <a:pt x="171349" y="57052"/>
                  </a:cubicBezTo>
                  <a:lnTo>
                    <a:pt x="9397" y="57052"/>
                  </a:lnTo>
                  <a:cubicBezTo>
                    <a:pt x="4138" y="57052"/>
                    <a:pt x="-130" y="52784"/>
                    <a:pt x="-130" y="47525"/>
                  </a:cubicBezTo>
                  <a:close/>
                </a:path>
              </a:pathLst>
            </a:custGeom>
            <a:solidFill>
              <a:srgbClr val="CDECFF"/>
            </a:solidFill>
            <a:ln w="9525" cap="flat">
              <a:noFill/>
              <a:prstDash val="solid"/>
              <a:miter/>
            </a:ln>
          </p:spPr>
          <p:txBody>
            <a:bodyPr rtlCol="0" anchor="ctr"/>
            <a:lstStyle/>
            <a:p>
              <a:endParaRPr lang="en-US"/>
            </a:p>
          </p:txBody>
        </p:sp>
      </p:grpSp>
      <p:sp>
        <p:nvSpPr>
          <p:cNvPr id="6" name="Rectangle 5">
            <a:extLst>
              <a:ext uri="{FF2B5EF4-FFF2-40B4-BE49-F238E27FC236}">
                <a16:creationId xmlns:a16="http://schemas.microsoft.com/office/drawing/2014/main" id="{A4515D5A-BCAB-DA2C-DA8D-C2719289EE64}"/>
              </a:ext>
            </a:extLst>
          </p:cNvPr>
          <p:cNvSpPr>
            <a:spLocks noGrp="1" noRot="1" noMove="1" noResize="1" noEditPoints="1" noAdjustHandles="1" noChangeArrowheads="1" noChangeShapeType="1"/>
          </p:cNvSpPr>
          <p:nvPr/>
        </p:nvSpPr>
        <p:spPr>
          <a:xfrm>
            <a:off x="1236453" y="1042836"/>
            <a:ext cx="1116000" cy="3832492"/>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66448D18-D630-031A-E453-E4AF4D3C1A72}"/>
              </a:ext>
            </a:extLst>
          </p:cNvPr>
          <p:cNvSpPr>
            <a:spLocks noGrp="1" noRot="1" noMove="1" noResize="1" noEditPoints="1" noAdjustHandles="1" noChangeArrowheads="1" noChangeShapeType="1"/>
          </p:cNvSpPr>
          <p:nvPr/>
        </p:nvSpPr>
        <p:spPr>
          <a:xfrm>
            <a:off x="2402006" y="1026579"/>
            <a:ext cx="4068000" cy="2535487"/>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1FCB5C78-F2E8-7DF6-702E-952378693AFB}"/>
              </a:ext>
            </a:extLst>
          </p:cNvPr>
          <p:cNvSpPr>
            <a:spLocks noGrp="1" noRot="1" noMove="1" noResize="1" noEditPoints="1" noAdjustHandles="1" noChangeArrowheads="1" noChangeShapeType="1"/>
          </p:cNvSpPr>
          <p:nvPr/>
        </p:nvSpPr>
        <p:spPr>
          <a:xfrm>
            <a:off x="6552597" y="1042836"/>
            <a:ext cx="1347329" cy="3796377"/>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Speech Bubble: Rectangle with Corners Rounded 9">
            <a:extLst>
              <a:ext uri="{FF2B5EF4-FFF2-40B4-BE49-F238E27FC236}">
                <a16:creationId xmlns:a16="http://schemas.microsoft.com/office/drawing/2014/main" id="{F5EB3404-EA68-382A-F194-F9B9D2BCF40D}"/>
              </a:ext>
            </a:extLst>
          </p:cNvPr>
          <p:cNvSpPr>
            <a:spLocks noGrp="1" noRot="1" noMove="1" noResize="1" noEditPoints="1" noAdjustHandles="1" noChangeArrowheads="1" noChangeShapeType="1"/>
          </p:cNvSpPr>
          <p:nvPr/>
        </p:nvSpPr>
        <p:spPr>
          <a:xfrm>
            <a:off x="299739" y="2370840"/>
            <a:ext cx="864000" cy="401820"/>
          </a:xfrm>
          <a:prstGeom prst="wedgeRoundRectCallout">
            <a:avLst>
              <a:gd name="adj1" fmla="val 61511"/>
              <a:gd name="adj2" fmla="val 5593"/>
              <a:gd name="adj3" fmla="val 16667"/>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rgbClr val="121212"/>
                </a:solidFill>
              </a:rPr>
              <a:t>Amazon Connect</a:t>
            </a:r>
          </a:p>
        </p:txBody>
      </p:sp>
      <p:sp>
        <p:nvSpPr>
          <p:cNvPr id="11" name="Speech Bubble: Rectangle with Corners Rounded 10">
            <a:extLst>
              <a:ext uri="{FF2B5EF4-FFF2-40B4-BE49-F238E27FC236}">
                <a16:creationId xmlns:a16="http://schemas.microsoft.com/office/drawing/2014/main" id="{840556CD-9989-7F16-F7F7-E0A515DAE4B4}"/>
              </a:ext>
            </a:extLst>
          </p:cNvPr>
          <p:cNvSpPr>
            <a:spLocks noGrp="1" noRot="1" noMove="1" noResize="1" noEditPoints="1" noAdjustHandles="1" noChangeArrowheads="1" noChangeShapeType="1"/>
          </p:cNvSpPr>
          <p:nvPr/>
        </p:nvSpPr>
        <p:spPr>
          <a:xfrm>
            <a:off x="8020380" y="2413948"/>
            <a:ext cx="764845" cy="401820"/>
          </a:xfrm>
          <a:prstGeom prst="wedgeRoundRectCallout">
            <a:avLst>
              <a:gd name="adj1" fmla="val -63278"/>
              <a:gd name="adj2" fmla="val 12386"/>
              <a:gd name="adj3" fmla="val 16667"/>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rgbClr val="121212"/>
                </a:solidFill>
              </a:rPr>
              <a:t>Agent Assist</a:t>
            </a:r>
          </a:p>
        </p:txBody>
      </p:sp>
      <p:sp>
        <p:nvSpPr>
          <p:cNvPr id="12" name="Speech Bubble: Rectangle with Corners Rounded 11">
            <a:extLst>
              <a:ext uri="{FF2B5EF4-FFF2-40B4-BE49-F238E27FC236}">
                <a16:creationId xmlns:a16="http://schemas.microsoft.com/office/drawing/2014/main" id="{B2212059-94DA-585E-E909-16208A9BEAD7}"/>
              </a:ext>
            </a:extLst>
          </p:cNvPr>
          <p:cNvSpPr>
            <a:spLocks noGrp="1" noRot="1" noMove="1" noResize="1" noEditPoints="1" noAdjustHandles="1" noChangeArrowheads="1" noChangeShapeType="1"/>
          </p:cNvSpPr>
          <p:nvPr/>
        </p:nvSpPr>
        <p:spPr>
          <a:xfrm>
            <a:off x="3834000" y="3674621"/>
            <a:ext cx="661800" cy="275079"/>
          </a:xfrm>
          <a:prstGeom prst="wedgeRoundRectCallout">
            <a:avLst>
              <a:gd name="adj1" fmla="val -7499"/>
              <a:gd name="adj2" fmla="val -76348"/>
              <a:gd name="adj3" fmla="val 16667"/>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121212"/>
                </a:solidFill>
              </a:rPr>
              <a:t>CCAT</a:t>
            </a:r>
          </a:p>
        </p:txBody>
      </p:sp>
    </p:spTree>
    <p:custDataLst>
      <p:tags r:id="rId1"/>
    </p:custDataLst>
    <p:extLst>
      <p:ext uri="{BB962C8B-B14F-4D97-AF65-F5344CB8AC3E}">
        <p14:creationId xmlns:p14="http://schemas.microsoft.com/office/powerpoint/2010/main" val="402402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2" name="Title 1">
            <a:extLst>
              <a:ext uri="{FF2B5EF4-FFF2-40B4-BE49-F238E27FC236}">
                <a16:creationId xmlns:a16="http://schemas.microsoft.com/office/drawing/2014/main" id="{522D66F2-944C-4859-A743-6B27169A3B6C}"/>
              </a:ext>
            </a:extLst>
          </p:cNvPr>
          <p:cNvSpPr>
            <a:spLocks noGrp="1" noRot="1" noMove="1" noResize="1" noEditPoints="1" noAdjustHandles="1" noChangeArrowheads="1" noChangeShapeType="1"/>
          </p:cNvSpPr>
          <p:nvPr>
            <p:ph type="title"/>
          </p:nvPr>
        </p:nvSpPr>
        <p:spPr/>
        <p:txBody>
          <a:bodyPr/>
          <a:lstStyle/>
          <a:p>
            <a:r>
              <a:rPr lang="en-IN" sz="3200" b="1">
                <a:solidFill>
                  <a:srgbClr val="F9F9F9"/>
                </a:solidFill>
                <a:latin typeface="Montserrat"/>
                <a:ea typeface="Montserrat"/>
                <a:cs typeface="Montserrat"/>
                <a:sym typeface="Montserrat"/>
              </a:rPr>
              <a:t>How Does CCAT Work?</a:t>
            </a:r>
            <a:endParaRPr lang="en-IN"/>
          </a:p>
        </p:txBody>
      </p:sp>
      <p:sp>
        <p:nvSpPr>
          <p:cNvPr id="9" name="TextBox 8">
            <a:extLst>
              <a:ext uri="{FF2B5EF4-FFF2-40B4-BE49-F238E27FC236}">
                <a16:creationId xmlns:a16="http://schemas.microsoft.com/office/drawing/2014/main" id="{F62CE370-82C5-4668-8D77-A6933D0D08AA}"/>
              </a:ext>
            </a:extLst>
          </p:cNvPr>
          <p:cNvSpPr txBox="1">
            <a:spLocks noGrp="1" noRot="1" noMove="1" noResize="1" noEditPoints="1" noAdjustHandles="1" noChangeArrowheads="1" noChangeShapeType="1"/>
          </p:cNvSpPr>
          <p:nvPr/>
        </p:nvSpPr>
        <p:spPr>
          <a:xfrm>
            <a:off x="900000" y="2906766"/>
            <a:ext cx="2700000" cy="594469"/>
          </a:xfrm>
          <a:prstGeom prst="rect">
            <a:avLst/>
          </a:prstGeom>
          <a:noFill/>
        </p:spPr>
        <p:txBody>
          <a:bodyPr wrap="square" lIns="68580" tIns="81000" rIns="68580" bIns="81000" rtlCol="0" anchor="ctr">
            <a:spAutoFit/>
          </a:bodyPr>
          <a:lstStyle>
            <a:defPPr>
              <a:defRPr lang="en-US"/>
            </a:defPPr>
            <a:lvl1pPr>
              <a:defRPr sz="1400">
                <a:solidFill>
                  <a:srgbClr val="121212"/>
                </a:solidFill>
                <a:ea typeface="Roboto"/>
                <a:cs typeface="Roboto"/>
              </a:defRPr>
            </a:lvl1pPr>
          </a:lstStyle>
          <a:p>
            <a:pPr algn="ctr"/>
            <a:r>
              <a:rPr lang="en-US" i="1">
                <a:solidFill>
                  <a:schemeClr val="bg1"/>
                </a:solidFill>
                <a:latin typeface="+mn-lt"/>
              </a:rPr>
              <a:t>Watch a video demonstrating CCAT in action.</a:t>
            </a:r>
          </a:p>
        </p:txBody>
      </p:sp>
      <p:sp>
        <p:nvSpPr>
          <p:cNvPr id="13" name="TextBox 12">
            <a:extLst>
              <a:ext uri="{FF2B5EF4-FFF2-40B4-BE49-F238E27FC236}">
                <a16:creationId xmlns:a16="http://schemas.microsoft.com/office/drawing/2014/main" id="{1854373B-C3BA-4906-916F-F99673274D8C}"/>
              </a:ext>
            </a:extLst>
          </p:cNvPr>
          <p:cNvSpPr txBox="1">
            <a:spLocks noGrp="1" noRot="1" noMove="1" noResize="1" noEditPoints="1" noAdjustHandles="1" noChangeArrowheads="1" noChangeShapeType="1"/>
          </p:cNvSpPr>
          <p:nvPr/>
        </p:nvSpPr>
        <p:spPr>
          <a:xfrm>
            <a:off x="1206821" y="3621305"/>
            <a:ext cx="2075843" cy="307777"/>
          </a:xfrm>
          <a:prstGeom prst="rect">
            <a:avLst/>
          </a:prstGeom>
          <a:noFill/>
        </p:spPr>
        <p:txBody>
          <a:bodyPr wrap="square" lIns="91440" tIns="45720" rIns="91440" bIns="45720" rtlCol="0" anchor="t">
            <a:spAutoFit/>
          </a:bodyPr>
          <a:lstStyle/>
          <a:p>
            <a:pPr algn="ctr"/>
            <a:r>
              <a:rPr lang="en-US" i="1" dirty="0">
                <a:solidFill>
                  <a:srgbClr val="5AC1FF"/>
                </a:solidFill>
                <a:latin typeface="+mn-lt"/>
                <a:ea typeface="Inter"/>
              </a:rPr>
              <a:t>Play</a:t>
            </a:r>
            <a:r>
              <a:rPr lang="en-US" sz="1400" i="1" dirty="0">
                <a:solidFill>
                  <a:srgbClr val="5AC1FF"/>
                </a:solidFill>
                <a:latin typeface="+mn-lt"/>
                <a:ea typeface="Inter"/>
              </a:rPr>
              <a:t> the video</a:t>
            </a:r>
            <a:r>
              <a:rPr lang="en-US" i="1" dirty="0">
                <a:solidFill>
                  <a:srgbClr val="5AC1FF"/>
                </a:solidFill>
                <a:latin typeface="+mn-lt"/>
                <a:ea typeface="Inter"/>
              </a:rPr>
              <a:t>.</a:t>
            </a:r>
            <a:endParaRPr lang="en-US" dirty="0">
              <a:latin typeface="+mn-lt"/>
            </a:endParaRPr>
          </a:p>
        </p:txBody>
      </p:sp>
      <p:pic>
        <p:nvPicPr>
          <p:cNvPr id="14" name="Graphic 651">
            <a:extLst>
              <a:ext uri="{FF2B5EF4-FFF2-40B4-BE49-F238E27FC236}">
                <a16:creationId xmlns:a16="http://schemas.microsoft.com/office/drawing/2014/main" id="{E2C253CE-14AA-4973-81A9-799AE804F6D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52617" y="1840050"/>
            <a:ext cx="984250" cy="984250"/>
          </a:xfrm>
          <a:prstGeom prst="rect">
            <a:avLst/>
          </a:prstGeom>
        </p:spPr>
      </p:pic>
      <p:sp>
        <p:nvSpPr>
          <p:cNvPr id="7" name="Google Shape;710;p99">
            <a:extLst>
              <a:ext uri="{FF2B5EF4-FFF2-40B4-BE49-F238E27FC236}">
                <a16:creationId xmlns:a16="http://schemas.microsoft.com/office/drawing/2014/main" id="{37B60FE5-DC91-2EA4-827B-3DE1425ADAD3}"/>
              </a:ext>
            </a:extLst>
          </p:cNvPr>
          <p:cNvSpPr>
            <a:spLocks noGrp="1" noRot="1" noMove="1" noResize="1" noEditPoints="1" noAdjustHandles="1" noChangeArrowheads="1" noChangeShapeType="1"/>
          </p:cNvSpPr>
          <p:nvPr/>
        </p:nvSpPr>
        <p:spPr>
          <a:xfrm>
            <a:off x="4355135" y="1840050"/>
            <a:ext cx="4104000" cy="2088000"/>
          </a:xfrm>
          <a:prstGeom prst="roundRect">
            <a:avLst>
              <a:gd name="adj" fmla="val 9668"/>
            </a:avLst>
          </a:prstGeom>
          <a:gradFill>
            <a:gsLst>
              <a:gs pos="0">
                <a:srgbClr val="4A4A4A"/>
              </a:gs>
              <a:gs pos="100000">
                <a:srgbClr val="343434"/>
              </a:gs>
            </a:gsLst>
            <a:lin ang="16200038"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D0D0D0"/>
              </a:solidFill>
              <a:latin typeface="Inter"/>
              <a:ea typeface="Inter"/>
              <a:cs typeface="Inter"/>
              <a:sym typeface="Inter"/>
            </a:endParaRPr>
          </a:p>
        </p:txBody>
      </p:sp>
      <p:sp>
        <p:nvSpPr>
          <p:cNvPr id="8" name="Google Shape;720;p100">
            <a:extLst>
              <a:ext uri="{FF2B5EF4-FFF2-40B4-BE49-F238E27FC236}">
                <a16:creationId xmlns:a16="http://schemas.microsoft.com/office/drawing/2014/main" id="{39CE2513-5F17-B39F-AB5A-935F40DF9748}"/>
              </a:ext>
            </a:extLst>
          </p:cNvPr>
          <p:cNvSpPr txBox="1">
            <a:spLocks noGrp="1" noRot="1" noMove="1" noResize="1" noEditPoints="1" noAdjustHandles="1" noChangeArrowheads="1" noChangeShapeType="1"/>
          </p:cNvSpPr>
          <p:nvPr/>
        </p:nvSpPr>
        <p:spPr>
          <a:xfrm>
            <a:off x="5244975" y="2571750"/>
            <a:ext cx="2330700" cy="49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i="1" dirty="0">
                <a:solidFill>
                  <a:srgbClr val="F9F9F9"/>
                </a:solidFill>
                <a:latin typeface="Montserrat"/>
                <a:ea typeface="Montserrat"/>
                <a:cs typeface="Montserrat"/>
                <a:sym typeface="Montserrat"/>
              </a:rPr>
              <a:t>Working of CCAT</a:t>
            </a:r>
            <a:endParaRPr sz="1800" i="1" dirty="0">
              <a:solidFill>
                <a:srgbClr val="F9F9F9"/>
              </a:solidFill>
              <a:latin typeface="Montserrat"/>
              <a:ea typeface="Montserrat"/>
              <a:cs typeface="Montserrat"/>
              <a:sym typeface="Montserrat"/>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73">
          <a:extLst>
            <a:ext uri="{FF2B5EF4-FFF2-40B4-BE49-F238E27FC236}">
              <a16:creationId xmlns:a16="http://schemas.microsoft.com/office/drawing/2014/main" id="{F580AA19-72A0-C654-8590-077D91ED488B}"/>
            </a:ext>
          </a:extLst>
        </p:cNvPr>
        <p:cNvGrpSpPr/>
        <p:nvPr/>
      </p:nvGrpSpPr>
      <p:grpSpPr>
        <a:xfrm>
          <a:off x="0" y="0"/>
          <a:ext cx="0" cy="0"/>
          <a:chOff x="0" y="0"/>
          <a:chExt cx="0" cy="0"/>
        </a:xfrm>
      </p:grpSpPr>
      <p:sp>
        <p:nvSpPr>
          <p:cNvPr id="775" name="Google Shape;775;p105">
            <a:extLst>
              <a:ext uri="{FF2B5EF4-FFF2-40B4-BE49-F238E27FC236}">
                <a16:creationId xmlns:a16="http://schemas.microsoft.com/office/drawing/2014/main" id="{720D3F8F-2415-B787-897C-B02D8AEC0BD9}"/>
              </a:ext>
            </a:extLst>
          </p:cNvPr>
          <p:cNvSpPr>
            <a:spLocks noGrp="1" noRot="1" noMove="1" noResize="1" noEditPoints="1" noAdjustHandles="1" noChangeArrowheads="1" noChangeShapeType="1"/>
          </p:cNvSpPr>
          <p:nvPr/>
        </p:nvSpPr>
        <p:spPr>
          <a:xfrm>
            <a:off x="360000" y="1188000"/>
            <a:ext cx="1014825" cy="291900"/>
          </a:xfrm>
          <a:prstGeom prst="roundRect">
            <a:avLst>
              <a:gd name="adj" fmla="val 16667"/>
            </a:avLst>
          </a:prstGeom>
          <a:noFill/>
          <a:ln w="9525" cap="flat" cmpd="sng">
            <a:solidFill>
              <a:srgbClr val="12121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Inter"/>
                <a:ea typeface="Inter"/>
                <a:cs typeface="Inter"/>
                <a:sym typeface="Inter"/>
              </a:rPr>
              <a:t>10 minutes</a:t>
            </a:r>
            <a:endParaRPr sz="800">
              <a:latin typeface="Inter"/>
              <a:ea typeface="Inter"/>
              <a:cs typeface="Inter"/>
              <a:sym typeface="Inter"/>
            </a:endParaRPr>
          </a:p>
        </p:txBody>
      </p:sp>
      <p:sp>
        <p:nvSpPr>
          <p:cNvPr id="780" name="Google Shape;780;p105">
            <a:extLst>
              <a:ext uri="{FF2B5EF4-FFF2-40B4-BE49-F238E27FC236}">
                <a16:creationId xmlns:a16="http://schemas.microsoft.com/office/drawing/2014/main" id="{4F26B039-CC98-55E0-9D62-F09AC45CCD8D}"/>
              </a:ext>
            </a:extLst>
          </p:cNvPr>
          <p:cNvSpPr>
            <a:spLocks noGrp="1" noRot="1" noMove="1" noResize="1" noEditPoints="1" noAdjustHandles="1" noChangeArrowheads="1" noChangeShapeType="1"/>
          </p:cNvSpPr>
          <p:nvPr/>
        </p:nvSpPr>
        <p:spPr>
          <a:xfrm>
            <a:off x="1475920" y="1188000"/>
            <a:ext cx="1337455" cy="291900"/>
          </a:xfrm>
          <a:prstGeom prst="roundRect">
            <a:avLst>
              <a:gd name="adj" fmla="val 16667"/>
            </a:avLst>
          </a:prstGeom>
          <a:noFill/>
          <a:ln w="9525" cap="flat" cmpd="sng">
            <a:solidFill>
              <a:srgbClr val="12121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Inter"/>
                <a:ea typeface="Inter"/>
                <a:cs typeface="Inter"/>
                <a:sym typeface="Inter"/>
              </a:rPr>
              <a:t>Group Activity</a:t>
            </a:r>
            <a:endParaRPr sz="800">
              <a:latin typeface="Inter"/>
              <a:ea typeface="Inter"/>
              <a:cs typeface="Inter"/>
              <a:sym typeface="Inter"/>
            </a:endParaRPr>
          </a:p>
        </p:txBody>
      </p:sp>
      <p:sp>
        <p:nvSpPr>
          <p:cNvPr id="783" name="Google Shape;783;p105">
            <a:extLst>
              <a:ext uri="{FF2B5EF4-FFF2-40B4-BE49-F238E27FC236}">
                <a16:creationId xmlns:a16="http://schemas.microsoft.com/office/drawing/2014/main" id="{D7086C48-E463-8C5F-F787-E40CA7347E56}"/>
              </a:ext>
            </a:extLst>
          </p:cNvPr>
          <p:cNvSpPr>
            <a:spLocks noGrp="1" noRot="1" noMove="1" noResize="1" noEditPoints="1" noAdjustHandles="1" noChangeArrowheads="1" noChangeShapeType="1"/>
          </p:cNvSpPr>
          <p:nvPr/>
        </p:nvSpPr>
        <p:spPr>
          <a:xfrm>
            <a:off x="252000" y="1491630"/>
            <a:ext cx="8282590" cy="646465"/>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600">
                <a:solidFill>
                  <a:srgbClr val="121212"/>
                </a:solidFill>
                <a:latin typeface="Inter"/>
                <a:ea typeface="Inter"/>
                <a:cs typeface="Inter"/>
                <a:sym typeface="Inter"/>
              </a:rPr>
              <a:t>Read the following scenarios and determine which section of CCAT should be used to address them.</a:t>
            </a:r>
            <a:endParaRPr sz="1600">
              <a:solidFill>
                <a:srgbClr val="121212"/>
              </a:solidFill>
              <a:latin typeface="Inter"/>
              <a:ea typeface="Inter"/>
              <a:cs typeface="Inter"/>
              <a:sym typeface="Inter"/>
            </a:endParaRPr>
          </a:p>
        </p:txBody>
      </p:sp>
      <p:sp>
        <p:nvSpPr>
          <p:cNvPr id="10" name="Text Placeholder 9">
            <a:extLst>
              <a:ext uri="{FF2B5EF4-FFF2-40B4-BE49-F238E27FC236}">
                <a16:creationId xmlns:a16="http://schemas.microsoft.com/office/drawing/2014/main" id="{9D2B8823-2097-4776-990D-68C97E6850FD}"/>
              </a:ext>
            </a:extLst>
          </p:cNvPr>
          <p:cNvSpPr>
            <a:spLocks noGrp="1" noRot="1" noMove="1" noResize="1" noEditPoints="1" noAdjustHandles="1" noChangeArrowheads="1" noChangeShapeType="1"/>
          </p:cNvSpPr>
          <p:nvPr>
            <p:ph type="body" sz="quarter" idx="16"/>
          </p:nvPr>
        </p:nvSpPr>
        <p:spPr/>
        <p:txBody>
          <a:bodyPr lIns="0" tIns="45720" rIns="91440" bIns="45720" anchor="t">
            <a:normAutofit/>
          </a:bodyPr>
          <a:lstStyle/>
          <a:p>
            <a:pPr marL="114300" indent="0">
              <a:buNone/>
            </a:pPr>
            <a:r>
              <a:rPr lang="en-US"/>
              <a:t>Exploring the Role of CCAT Sections</a:t>
            </a:r>
            <a:endParaRPr lang="en-IN">
              <a:solidFill>
                <a:schemeClr val="tx1"/>
              </a:solidFill>
              <a:latin typeface="Inter"/>
              <a:ea typeface="Inter"/>
            </a:endParaRPr>
          </a:p>
        </p:txBody>
      </p:sp>
      <p:sp>
        <p:nvSpPr>
          <p:cNvPr id="2" name="Title 1">
            <a:extLst>
              <a:ext uri="{FF2B5EF4-FFF2-40B4-BE49-F238E27FC236}">
                <a16:creationId xmlns:a16="http://schemas.microsoft.com/office/drawing/2014/main" id="{3804BB5E-C75E-C328-EE49-C58D9C6FEC10}"/>
              </a:ext>
            </a:extLst>
          </p:cNvPr>
          <p:cNvSpPr>
            <a:spLocks noGrp="1" noRot="1" noMove="1" noResize="1" noEditPoints="1" noAdjustHandles="1" noChangeArrowheads="1" noChangeShapeType="1"/>
          </p:cNvSpPr>
          <p:nvPr>
            <p:ph type="title"/>
          </p:nvPr>
        </p:nvSpPr>
        <p:spPr>
          <a:noFill/>
          <a:ln>
            <a:noFill/>
          </a:ln>
        </p:spPr>
        <p:txBody>
          <a:bodyPr spcFirstLastPara="1" wrap="square" lIns="90000" tIns="91425" rIns="91425" bIns="91425" anchor="t" anchorCtr="0">
            <a:noAutofit/>
          </a:bodyPr>
          <a:lstStyle/>
          <a:p>
            <a:r>
              <a:rPr lang="en-IN"/>
              <a:t>Activity</a:t>
            </a:r>
          </a:p>
        </p:txBody>
      </p:sp>
      <p:grpSp>
        <p:nvGrpSpPr>
          <p:cNvPr id="8" name="Group 7">
            <a:extLst>
              <a:ext uri="{FF2B5EF4-FFF2-40B4-BE49-F238E27FC236}">
                <a16:creationId xmlns:a16="http://schemas.microsoft.com/office/drawing/2014/main" id="{7F002FEA-6B2A-4345-960F-605F152C3314}"/>
              </a:ext>
            </a:extLst>
          </p:cNvPr>
          <p:cNvGrpSpPr>
            <a:grpSpLocks noGrp="1" noUngrp="1" noRot="1" noMove="1" noResize="1"/>
          </p:cNvGrpSpPr>
          <p:nvPr/>
        </p:nvGrpSpPr>
        <p:grpSpPr>
          <a:xfrm>
            <a:off x="863816" y="2067694"/>
            <a:ext cx="7416368" cy="2592288"/>
            <a:chOff x="791808" y="2067694"/>
            <a:chExt cx="7416368" cy="2592288"/>
          </a:xfrm>
        </p:grpSpPr>
        <p:grpSp>
          <p:nvGrpSpPr>
            <p:cNvPr id="6" name="Group 5">
              <a:extLst>
                <a:ext uri="{FF2B5EF4-FFF2-40B4-BE49-F238E27FC236}">
                  <a16:creationId xmlns:a16="http://schemas.microsoft.com/office/drawing/2014/main" id="{E3967690-D99F-4EF8-8626-D846FBAA5EEF}"/>
                </a:ext>
              </a:extLst>
            </p:cNvPr>
            <p:cNvGrpSpPr>
              <a:grpSpLocks noGrp="1" noUngrp="1" noRot="1" noMove="1" noResize="1"/>
            </p:cNvGrpSpPr>
            <p:nvPr/>
          </p:nvGrpSpPr>
          <p:grpSpPr>
            <a:xfrm>
              <a:off x="791808" y="2067694"/>
              <a:ext cx="2052000" cy="2592288"/>
              <a:chOff x="623000" y="2067694"/>
              <a:chExt cx="2052000" cy="2592288"/>
            </a:xfrm>
          </p:grpSpPr>
          <p:sp>
            <p:nvSpPr>
              <p:cNvPr id="24" name="Rectangle: Rounded Corners 13">
                <a:extLst>
                  <a:ext uri="{FF2B5EF4-FFF2-40B4-BE49-F238E27FC236}">
                    <a16:creationId xmlns:a16="http://schemas.microsoft.com/office/drawing/2014/main" id="{C57C2B05-4883-4EB6-A4EF-45A06081D7B8}"/>
                  </a:ext>
                </a:extLst>
              </p:cNvPr>
              <p:cNvSpPr>
                <a:spLocks noGrp="1" noRot="1" noMove="1" noResize="1" noEditPoints="1" noAdjustHandles="1" noChangeArrowheads="1" noChangeShapeType="1"/>
              </p:cNvSpPr>
              <p:nvPr/>
            </p:nvSpPr>
            <p:spPr>
              <a:xfrm flipV="1">
                <a:off x="643662" y="4324702"/>
                <a:ext cx="2010677" cy="335280"/>
              </a:xfrm>
              <a:custGeom>
                <a:avLst/>
                <a:gdLst>
                  <a:gd name="connsiteX0" fmla="*/ 0 w 2529840"/>
                  <a:gd name="connsiteY0" fmla="*/ 55881 h 335280"/>
                  <a:gd name="connsiteX1" fmla="*/ 55881 w 2529840"/>
                  <a:gd name="connsiteY1" fmla="*/ 0 h 335280"/>
                  <a:gd name="connsiteX2" fmla="*/ 2473959 w 2529840"/>
                  <a:gd name="connsiteY2" fmla="*/ 0 h 335280"/>
                  <a:gd name="connsiteX3" fmla="*/ 2529840 w 2529840"/>
                  <a:gd name="connsiteY3" fmla="*/ 55881 h 335280"/>
                  <a:gd name="connsiteX4" fmla="*/ 2529840 w 2529840"/>
                  <a:gd name="connsiteY4" fmla="*/ 279399 h 335280"/>
                  <a:gd name="connsiteX5" fmla="*/ 2473959 w 2529840"/>
                  <a:gd name="connsiteY5" fmla="*/ 335280 h 335280"/>
                  <a:gd name="connsiteX6" fmla="*/ 55881 w 2529840"/>
                  <a:gd name="connsiteY6" fmla="*/ 335280 h 335280"/>
                  <a:gd name="connsiteX7" fmla="*/ 0 w 2529840"/>
                  <a:gd name="connsiteY7" fmla="*/ 279399 h 335280"/>
                  <a:gd name="connsiteX8" fmla="*/ 0 w 2529840"/>
                  <a:gd name="connsiteY8" fmla="*/ 55881 h 335280"/>
                  <a:gd name="connsiteX0" fmla="*/ 0 w 2529840"/>
                  <a:gd name="connsiteY0" fmla="*/ 63501 h 342900"/>
                  <a:gd name="connsiteX1" fmla="*/ 55881 w 2529840"/>
                  <a:gd name="connsiteY1" fmla="*/ 7620 h 342900"/>
                  <a:gd name="connsiteX2" fmla="*/ 1226820 w 2529840"/>
                  <a:gd name="connsiteY2" fmla="*/ 0 h 342900"/>
                  <a:gd name="connsiteX3" fmla="*/ 2473959 w 2529840"/>
                  <a:gd name="connsiteY3" fmla="*/ 7620 h 342900"/>
                  <a:gd name="connsiteX4" fmla="*/ 2529840 w 2529840"/>
                  <a:gd name="connsiteY4" fmla="*/ 63501 h 342900"/>
                  <a:gd name="connsiteX5" fmla="*/ 2529840 w 2529840"/>
                  <a:gd name="connsiteY5" fmla="*/ 287019 h 342900"/>
                  <a:gd name="connsiteX6" fmla="*/ 2473959 w 2529840"/>
                  <a:gd name="connsiteY6" fmla="*/ 342900 h 342900"/>
                  <a:gd name="connsiteX7" fmla="*/ 55881 w 2529840"/>
                  <a:gd name="connsiteY7" fmla="*/ 342900 h 342900"/>
                  <a:gd name="connsiteX8" fmla="*/ 0 w 2529840"/>
                  <a:gd name="connsiteY8" fmla="*/ 287019 h 342900"/>
                  <a:gd name="connsiteX9" fmla="*/ 0 w 2529840"/>
                  <a:gd name="connsiteY9" fmla="*/ 63501 h 34290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838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9840" h="335280">
                    <a:moveTo>
                      <a:pt x="0" y="55881"/>
                    </a:moveTo>
                    <a:cubicBezTo>
                      <a:pt x="0" y="25019"/>
                      <a:pt x="25019" y="0"/>
                      <a:pt x="55881" y="0"/>
                    </a:cubicBezTo>
                    <a:cubicBezTo>
                      <a:pt x="446194" y="40640"/>
                      <a:pt x="699347" y="12700"/>
                      <a:pt x="1226820" y="83820"/>
                    </a:cubicBezTo>
                    <a:lnTo>
                      <a:pt x="2473959" y="0"/>
                    </a:lnTo>
                    <a:cubicBezTo>
                      <a:pt x="2504821" y="0"/>
                      <a:pt x="2529840" y="25019"/>
                      <a:pt x="2529840" y="55881"/>
                    </a:cubicBezTo>
                    <a:lnTo>
                      <a:pt x="2529840" y="279399"/>
                    </a:lnTo>
                    <a:cubicBezTo>
                      <a:pt x="2529840" y="310261"/>
                      <a:pt x="2504821" y="335280"/>
                      <a:pt x="2473959" y="335280"/>
                    </a:cubicBezTo>
                    <a:lnTo>
                      <a:pt x="55881" y="335280"/>
                    </a:lnTo>
                    <a:cubicBezTo>
                      <a:pt x="25019" y="335280"/>
                      <a:pt x="0" y="310261"/>
                      <a:pt x="0" y="279399"/>
                    </a:cubicBezTo>
                    <a:lnTo>
                      <a:pt x="0" y="55881"/>
                    </a:lnTo>
                    <a:close/>
                  </a:path>
                </a:pathLst>
              </a:custGeom>
              <a:solidFill>
                <a:srgbClr val="121212"/>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Rounded Corners 13">
                <a:extLst>
                  <a:ext uri="{FF2B5EF4-FFF2-40B4-BE49-F238E27FC236}">
                    <a16:creationId xmlns:a16="http://schemas.microsoft.com/office/drawing/2014/main" id="{CB728E45-9987-4437-879C-DC5F107EFEB4}"/>
                  </a:ext>
                </a:extLst>
              </p:cNvPr>
              <p:cNvSpPr>
                <a:spLocks noGrp="1" noRot="1" noMove="1" noResize="1" noEditPoints="1" noAdjustHandles="1" noChangeArrowheads="1" noChangeShapeType="1"/>
              </p:cNvSpPr>
              <p:nvPr/>
            </p:nvSpPr>
            <p:spPr>
              <a:xfrm>
                <a:off x="643662" y="2067694"/>
                <a:ext cx="2010677" cy="335280"/>
              </a:xfrm>
              <a:custGeom>
                <a:avLst/>
                <a:gdLst>
                  <a:gd name="connsiteX0" fmla="*/ 0 w 2529840"/>
                  <a:gd name="connsiteY0" fmla="*/ 55881 h 335280"/>
                  <a:gd name="connsiteX1" fmla="*/ 55881 w 2529840"/>
                  <a:gd name="connsiteY1" fmla="*/ 0 h 335280"/>
                  <a:gd name="connsiteX2" fmla="*/ 2473959 w 2529840"/>
                  <a:gd name="connsiteY2" fmla="*/ 0 h 335280"/>
                  <a:gd name="connsiteX3" fmla="*/ 2529840 w 2529840"/>
                  <a:gd name="connsiteY3" fmla="*/ 55881 h 335280"/>
                  <a:gd name="connsiteX4" fmla="*/ 2529840 w 2529840"/>
                  <a:gd name="connsiteY4" fmla="*/ 279399 h 335280"/>
                  <a:gd name="connsiteX5" fmla="*/ 2473959 w 2529840"/>
                  <a:gd name="connsiteY5" fmla="*/ 335280 h 335280"/>
                  <a:gd name="connsiteX6" fmla="*/ 55881 w 2529840"/>
                  <a:gd name="connsiteY6" fmla="*/ 335280 h 335280"/>
                  <a:gd name="connsiteX7" fmla="*/ 0 w 2529840"/>
                  <a:gd name="connsiteY7" fmla="*/ 279399 h 335280"/>
                  <a:gd name="connsiteX8" fmla="*/ 0 w 2529840"/>
                  <a:gd name="connsiteY8" fmla="*/ 55881 h 335280"/>
                  <a:gd name="connsiteX0" fmla="*/ 0 w 2529840"/>
                  <a:gd name="connsiteY0" fmla="*/ 63501 h 342900"/>
                  <a:gd name="connsiteX1" fmla="*/ 55881 w 2529840"/>
                  <a:gd name="connsiteY1" fmla="*/ 7620 h 342900"/>
                  <a:gd name="connsiteX2" fmla="*/ 1226820 w 2529840"/>
                  <a:gd name="connsiteY2" fmla="*/ 0 h 342900"/>
                  <a:gd name="connsiteX3" fmla="*/ 2473959 w 2529840"/>
                  <a:gd name="connsiteY3" fmla="*/ 7620 h 342900"/>
                  <a:gd name="connsiteX4" fmla="*/ 2529840 w 2529840"/>
                  <a:gd name="connsiteY4" fmla="*/ 63501 h 342900"/>
                  <a:gd name="connsiteX5" fmla="*/ 2529840 w 2529840"/>
                  <a:gd name="connsiteY5" fmla="*/ 287019 h 342900"/>
                  <a:gd name="connsiteX6" fmla="*/ 2473959 w 2529840"/>
                  <a:gd name="connsiteY6" fmla="*/ 342900 h 342900"/>
                  <a:gd name="connsiteX7" fmla="*/ 55881 w 2529840"/>
                  <a:gd name="connsiteY7" fmla="*/ 342900 h 342900"/>
                  <a:gd name="connsiteX8" fmla="*/ 0 w 2529840"/>
                  <a:gd name="connsiteY8" fmla="*/ 287019 h 342900"/>
                  <a:gd name="connsiteX9" fmla="*/ 0 w 2529840"/>
                  <a:gd name="connsiteY9" fmla="*/ 63501 h 34290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838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9840" h="335280">
                    <a:moveTo>
                      <a:pt x="0" y="55881"/>
                    </a:moveTo>
                    <a:cubicBezTo>
                      <a:pt x="0" y="25019"/>
                      <a:pt x="25019" y="0"/>
                      <a:pt x="55881" y="0"/>
                    </a:cubicBezTo>
                    <a:cubicBezTo>
                      <a:pt x="446194" y="40640"/>
                      <a:pt x="699347" y="12700"/>
                      <a:pt x="1226820" y="83820"/>
                    </a:cubicBezTo>
                    <a:lnTo>
                      <a:pt x="2473959" y="0"/>
                    </a:lnTo>
                    <a:cubicBezTo>
                      <a:pt x="2504821" y="0"/>
                      <a:pt x="2529840" y="25019"/>
                      <a:pt x="2529840" y="55881"/>
                    </a:cubicBezTo>
                    <a:lnTo>
                      <a:pt x="2529840" y="279399"/>
                    </a:lnTo>
                    <a:cubicBezTo>
                      <a:pt x="2529840" y="310261"/>
                      <a:pt x="2504821" y="335280"/>
                      <a:pt x="2473959" y="335280"/>
                    </a:cubicBezTo>
                    <a:lnTo>
                      <a:pt x="55881" y="335280"/>
                    </a:lnTo>
                    <a:cubicBezTo>
                      <a:pt x="25019" y="335280"/>
                      <a:pt x="0" y="310261"/>
                      <a:pt x="0" y="279399"/>
                    </a:cubicBezTo>
                    <a:lnTo>
                      <a:pt x="0" y="55881"/>
                    </a:lnTo>
                    <a:close/>
                  </a:path>
                </a:pathLst>
              </a:custGeom>
              <a:solidFill>
                <a:srgbClr val="121212"/>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Google Shape;795;p106">
                <a:extLst>
                  <a:ext uri="{FF2B5EF4-FFF2-40B4-BE49-F238E27FC236}">
                    <a16:creationId xmlns:a16="http://schemas.microsoft.com/office/drawing/2014/main" id="{D76451AF-47F8-DFA2-025A-65F7AA4661C8}"/>
                  </a:ext>
                </a:extLst>
              </p:cNvPr>
              <p:cNvSpPr>
                <a:spLocks noGrp="1" noRot="1" noMove="1" noResize="1" noEditPoints="1" noAdjustHandles="1" noChangeArrowheads="1" noChangeShapeType="1"/>
              </p:cNvSpPr>
              <p:nvPr/>
            </p:nvSpPr>
            <p:spPr>
              <a:xfrm>
                <a:off x="623000" y="2218647"/>
                <a:ext cx="2052000" cy="2340000"/>
              </a:xfrm>
              <a:prstGeom prst="roundRect">
                <a:avLst>
                  <a:gd name="adj" fmla="val 5511"/>
                </a:avLst>
              </a:prstGeom>
              <a:solidFill>
                <a:srgbClr val="CCECFF"/>
              </a:solidFill>
              <a:ln w="19050">
                <a:noFill/>
              </a:ln>
              <a:effectLst/>
            </p:spPr>
            <p:txBody>
              <a:bodyPr spcFirstLastPara="1" wrap="square" lIns="91425" tIns="91425" rIns="91425" bIns="91425" anchor="b" anchorCtr="0">
                <a:noAutofit/>
              </a:bodyPr>
              <a:lstStyle/>
              <a:p>
                <a:pPr marL="0" lvl="0" indent="0" algn="ctr" rtl="0">
                  <a:spcBef>
                    <a:spcPts val="0"/>
                  </a:spcBef>
                  <a:spcAft>
                    <a:spcPts val="0"/>
                  </a:spcAft>
                  <a:buNone/>
                </a:pPr>
                <a:endParaRPr lang="en-US" i="1">
                  <a:solidFill>
                    <a:srgbClr val="121212"/>
                  </a:solidFill>
                  <a:latin typeface="Inter"/>
                  <a:ea typeface="Inter"/>
                  <a:cs typeface="Inter"/>
                  <a:sym typeface="Inter"/>
                </a:endParaRPr>
              </a:p>
            </p:txBody>
          </p:sp>
          <p:pic>
            <p:nvPicPr>
              <p:cNvPr id="7" name="Picture 6">
                <a:extLst>
                  <a:ext uri="{FF2B5EF4-FFF2-40B4-BE49-F238E27FC236}">
                    <a16:creationId xmlns:a16="http://schemas.microsoft.com/office/drawing/2014/main" id="{815EB9BC-5BB9-404E-9730-4E013ECAF752}"/>
                  </a:ext>
                </a:extLst>
              </p:cNvPr>
              <p:cNvPicPr>
                <a:picLocks noGrp="1" noRot="1" noChangeAspect="1" noMove="1" noResize="1" noEditPoints="1" noAdjustHandles="1" noChangeArrowheads="1" noChangeShapeType="1" noCrop="1"/>
              </p:cNvPicPr>
              <p:nvPr/>
            </p:nvPicPr>
            <p:blipFill>
              <a:blip r:embed="rId4"/>
              <a:srcRect l="4535" r="4535"/>
              <a:stretch/>
            </p:blipFill>
            <p:spPr>
              <a:xfrm>
                <a:off x="677000" y="2284749"/>
                <a:ext cx="1944000" cy="1173597"/>
              </a:xfrm>
              <a:prstGeom prst="round2SameRect">
                <a:avLst>
                  <a:gd name="adj1" fmla="val 8211"/>
                  <a:gd name="adj2" fmla="val 0"/>
                </a:avLst>
              </a:prstGeom>
              <a:solidFill>
                <a:schemeClr val="bg1">
                  <a:lumMod val="95000"/>
                </a:schemeClr>
              </a:solidFill>
              <a:ln w="19050">
                <a:noFill/>
              </a:ln>
              <a:effectLst/>
            </p:spPr>
          </p:pic>
          <p:sp>
            <p:nvSpPr>
              <p:cNvPr id="36" name="TextBox 35">
                <a:extLst>
                  <a:ext uri="{FF2B5EF4-FFF2-40B4-BE49-F238E27FC236}">
                    <a16:creationId xmlns:a16="http://schemas.microsoft.com/office/drawing/2014/main" id="{910A0FAF-6BCE-42A1-9C82-B3E3CB869F0F}"/>
                  </a:ext>
                </a:extLst>
              </p:cNvPr>
              <p:cNvSpPr txBox="1">
                <a:spLocks noGrp="1" noRot="1" noMove="1" noResize="1" noEditPoints="1" noAdjustHandles="1" noChangeArrowheads="1" noChangeShapeType="1"/>
              </p:cNvSpPr>
              <p:nvPr/>
            </p:nvSpPr>
            <p:spPr>
              <a:xfrm>
                <a:off x="623000" y="3523911"/>
                <a:ext cx="2052000" cy="830997"/>
              </a:xfrm>
              <a:prstGeom prst="rect">
                <a:avLst/>
              </a:prstGeom>
              <a:noFill/>
            </p:spPr>
            <p:txBody>
              <a:bodyPr wrap="square" lIns="72000" tIns="72000" rIns="72000" bIns="72000">
                <a:noAutofit/>
              </a:bodyPr>
              <a:lstStyle/>
              <a:p>
                <a:pPr marL="0" lvl="0" indent="0" algn="ctr" rtl="0">
                  <a:spcBef>
                    <a:spcPts val="0"/>
                  </a:spcBef>
                  <a:spcAft>
                    <a:spcPts val="0"/>
                  </a:spcAft>
                  <a:buNone/>
                </a:pPr>
                <a:r>
                  <a:rPr lang="en-US" sz="1200" i="1">
                    <a:solidFill>
                      <a:srgbClr val="121212"/>
                    </a:solidFill>
                    <a:latin typeface="Inter"/>
                    <a:ea typeface="Inter"/>
                    <a:cs typeface="Inter"/>
                    <a:sym typeface="Inter"/>
                  </a:rPr>
                  <a:t>You need to communicate with a customer via chat to resolve their issue.</a:t>
                </a:r>
              </a:p>
            </p:txBody>
          </p:sp>
        </p:grpSp>
        <p:grpSp>
          <p:nvGrpSpPr>
            <p:cNvPr id="5" name="Group 4">
              <a:extLst>
                <a:ext uri="{FF2B5EF4-FFF2-40B4-BE49-F238E27FC236}">
                  <a16:creationId xmlns:a16="http://schemas.microsoft.com/office/drawing/2014/main" id="{2B45BF90-5A41-47A3-8A17-ACE8BC3613CC}"/>
                </a:ext>
              </a:extLst>
            </p:cNvPr>
            <p:cNvGrpSpPr>
              <a:grpSpLocks noGrp="1" noUngrp="1" noRot="1" noMove="1" noResize="1"/>
            </p:cNvGrpSpPr>
            <p:nvPr/>
          </p:nvGrpSpPr>
          <p:grpSpPr>
            <a:xfrm>
              <a:off x="3473992" y="2067694"/>
              <a:ext cx="2052000" cy="2592288"/>
              <a:chOff x="3390233" y="2067694"/>
              <a:chExt cx="2052000" cy="2592288"/>
            </a:xfrm>
          </p:grpSpPr>
          <p:sp>
            <p:nvSpPr>
              <p:cNvPr id="29" name="Rectangle: Rounded Corners 13">
                <a:extLst>
                  <a:ext uri="{FF2B5EF4-FFF2-40B4-BE49-F238E27FC236}">
                    <a16:creationId xmlns:a16="http://schemas.microsoft.com/office/drawing/2014/main" id="{04131BBE-C377-46A3-966E-74540815A49C}"/>
                  </a:ext>
                </a:extLst>
              </p:cNvPr>
              <p:cNvSpPr>
                <a:spLocks noGrp="1" noRot="1" noMove="1" noResize="1" noEditPoints="1" noAdjustHandles="1" noChangeArrowheads="1" noChangeShapeType="1"/>
              </p:cNvSpPr>
              <p:nvPr/>
            </p:nvSpPr>
            <p:spPr>
              <a:xfrm>
                <a:off x="3410895" y="2067694"/>
                <a:ext cx="2010677" cy="335280"/>
              </a:xfrm>
              <a:custGeom>
                <a:avLst/>
                <a:gdLst>
                  <a:gd name="connsiteX0" fmla="*/ 0 w 2529840"/>
                  <a:gd name="connsiteY0" fmla="*/ 55881 h 335280"/>
                  <a:gd name="connsiteX1" fmla="*/ 55881 w 2529840"/>
                  <a:gd name="connsiteY1" fmla="*/ 0 h 335280"/>
                  <a:gd name="connsiteX2" fmla="*/ 2473959 w 2529840"/>
                  <a:gd name="connsiteY2" fmla="*/ 0 h 335280"/>
                  <a:gd name="connsiteX3" fmla="*/ 2529840 w 2529840"/>
                  <a:gd name="connsiteY3" fmla="*/ 55881 h 335280"/>
                  <a:gd name="connsiteX4" fmla="*/ 2529840 w 2529840"/>
                  <a:gd name="connsiteY4" fmla="*/ 279399 h 335280"/>
                  <a:gd name="connsiteX5" fmla="*/ 2473959 w 2529840"/>
                  <a:gd name="connsiteY5" fmla="*/ 335280 h 335280"/>
                  <a:gd name="connsiteX6" fmla="*/ 55881 w 2529840"/>
                  <a:gd name="connsiteY6" fmla="*/ 335280 h 335280"/>
                  <a:gd name="connsiteX7" fmla="*/ 0 w 2529840"/>
                  <a:gd name="connsiteY7" fmla="*/ 279399 h 335280"/>
                  <a:gd name="connsiteX8" fmla="*/ 0 w 2529840"/>
                  <a:gd name="connsiteY8" fmla="*/ 55881 h 335280"/>
                  <a:gd name="connsiteX0" fmla="*/ 0 w 2529840"/>
                  <a:gd name="connsiteY0" fmla="*/ 63501 h 342900"/>
                  <a:gd name="connsiteX1" fmla="*/ 55881 w 2529840"/>
                  <a:gd name="connsiteY1" fmla="*/ 7620 h 342900"/>
                  <a:gd name="connsiteX2" fmla="*/ 1226820 w 2529840"/>
                  <a:gd name="connsiteY2" fmla="*/ 0 h 342900"/>
                  <a:gd name="connsiteX3" fmla="*/ 2473959 w 2529840"/>
                  <a:gd name="connsiteY3" fmla="*/ 7620 h 342900"/>
                  <a:gd name="connsiteX4" fmla="*/ 2529840 w 2529840"/>
                  <a:gd name="connsiteY4" fmla="*/ 63501 h 342900"/>
                  <a:gd name="connsiteX5" fmla="*/ 2529840 w 2529840"/>
                  <a:gd name="connsiteY5" fmla="*/ 287019 h 342900"/>
                  <a:gd name="connsiteX6" fmla="*/ 2473959 w 2529840"/>
                  <a:gd name="connsiteY6" fmla="*/ 342900 h 342900"/>
                  <a:gd name="connsiteX7" fmla="*/ 55881 w 2529840"/>
                  <a:gd name="connsiteY7" fmla="*/ 342900 h 342900"/>
                  <a:gd name="connsiteX8" fmla="*/ 0 w 2529840"/>
                  <a:gd name="connsiteY8" fmla="*/ 287019 h 342900"/>
                  <a:gd name="connsiteX9" fmla="*/ 0 w 2529840"/>
                  <a:gd name="connsiteY9" fmla="*/ 63501 h 34290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838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9840" h="335280">
                    <a:moveTo>
                      <a:pt x="0" y="55881"/>
                    </a:moveTo>
                    <a:cubicBezTo>
                      <a:pt x="0" y="25019"/>
                      <a:pt x="25019" y="0"/>
                      <a:pt x="55881" y="0"/>
                    </a:cubicBezTo>
                    <a:cubicBezTo>
                      <a:pt x="446194" y="40640"/>
                      <a:pt x="699347" y="12700"/>
                      <a:pt x="1226820" y="83820"/>
                    </a:cubicBezTo>
                    <a:lnTo>
                      <a:pt x="2473959" y="0"/>
                    </a:lnTo>
                    <a:cubicBezTo>
                      <a:pt x="2504821" y="0"/>
                      <a:pt x="2529840" y="25019"/>
                      <a:pt x="2529840" y="55881"/>
                    </a:cubicBezTo>
                    <a:lnTo>
                      <a:pt x="2529840" y="279399"/>
                    </a:lnTo>
                    <a:cubicBezTo>
                      <a:pt x="2529840" y="310261"/>
                      <a:pt x="2504821" y="335280"/>
                      <a:pt x="2473959" y="335280"/>
                    </a:cubicBezTo>
                    <a:lnTo>
                      <a:pt x="55881" y="335280"/>
                    </a:lnTo>
                    <a:cubicBezTo>
                      <a:pt x="25019" y="335280"/>
                      <a:pt x="0" y="310261"/>
                      <a:pt x="0" y="279399"/>
                    </a:cubicBezTo>
                    <a:lnTo>
                      <a:pt x="0" y="55881"/>
                    </a:lnTo>
                    <a:close/>
                  </a:path>
                </a:pathLst>
              </a:custGeom>
              <a:solidFill>
                <a:srgbClr val="121212"/>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Rectangle: Rounded Corners 13">
                <a:extLst>
                  <a:ext uri="{FF2B5EF4-FFF2-40B4-BE49-F238E27FC236}">
                    <a16:creationId xmlns:a16="http://schemas.microsoft.com/office/drawing/2014/main" id="{46706C10-B286-4FF6-B4F7-1D9369A42EED}"/>
                  </a:ext>
                </a:extLst>
              </p:cNvPr>
              <p:cNvSpPr>
                <a:spLocks noGrp="1" noRot="1" noMove="1" noResize="1" noEditPoints="1" noAdjustHandles="1" noChangeArrowheads="1" noChangeShapeType="1"/>
              </p:cNvSpPr>
              <p:nvPr/>
            </p:nvSpPr>
            <p:spPr>
              <a:xfrm flipV="1">
                <a:off x="3410895" y="4324702"/>
                <a:ext cx="2010677" cy="335280"/>
              </a:xfrm>
              <a:custGeom>
                <a:avLst/>
                <a:gdLst>
                  <a:gd name="connsiteX0" fmla="*/ 0 w 2529840"/>
                  <a:gd name="connsiteY0" fmla="*/ 55881 h 335280"/>
                  <a:gd name="connsiteX1" fmla="*/ 55881 w 2529840"/>
                  <a:gd name="connsiteY1" fmla="*/ 0 h 335280"/>
                  <a:gd name="connsiteX2" fmla="*/ 2473959 w 2529840"/>
                  <a:gd name="connsiteY2" fmla="*/ 0 h 335280"/>
                  <a:gd name="connsiteX3" fmla="*/ 2529840 w 2529840"/>
                  <a:gd name="connsiteY3" fmla="*/ 55881 h 335280"/>
                  <a:gd name="connsiteX4" fmla="*/ 2529840 w 2529840"/>
                  <a:gd name="connsiteY4" fmla="*/ 279399 h 335280"/>
                  <a:gd name="connsiteX5" fmla="*/ 2473959 w 2529840"/>
                  <a:gd name="connsiteY5" fmla="*/ 335280 h 335280"/>
                  <a:gd name="connsiteX6" fmla="*/ 55881 w 2529840"/>
                  <a:gd name="connsiteY6" fmla="*/ 335280 h 335280"/>
                  <a:gd name="connsiteX7" fmla="*/ 0 w 2529840"/>
                  <a:gd name="connsiteY7" fmla="*/ 279399 h 335280"/>
                  <a:gd name="connsiteX8" fmla="*/ 0 w 2529840"/>
                  <a:gd name="connsiteY8" fmla="*/ 55881 h 335280"/>
                  <a:gd name="connsiteX0" fmla="*/ 0 w 2529840"/>
                  <a:gd name="connsiteY0" fmla="*/ 63501 h 342900"/>
                  <a:gd name="connsiteX1" fmla="*/ 55881 w 2529840"/>
                  <a:gd name="connsiteY1" fmla="*/ 7620 h 342900"/>
                  <a:gd name="connsiteX2" fmla="*/ 1226820 w 2529840"/>
                  <a:gd name="connsiteY2" fmla="*/ 0 h 342900"/>
                  <a:gd name="connsiteX3" fmla="*/ 2473959 w 2529840"/>
                  <a:gd name="connsiteY3" fmla="*/ 7620 h 342900"/>
                  <a:gd name="connsiteX4" fmla="*/ 2529840 w 2529840"/>
                  <a:gd name="connsiteY4" fmla="*/ 63501 h 342900"/>
                  <a:gd name="connsiteX5" fmla="*/ 2529840 w 2529840"/>
                  <a:gd name="connsiteY5" fmla="*/ 287019 h 342900"/>
                  <a:gd name="connsiteX6" fmla="*/ 2473959 w 2529840"/>
                  <a:gd name="connsiteY6" fmla="*/ 342900 h 342900"/>
                  <a:gd name="connsiteX7" fmla="*/ 55881 w 2529840"/>
                  <a:gd name="connsiteY7" fmla="*/ 342900 h 342900"/>
                  <a:gd name="connsiteX8" fmla="*/ 0 w 2529840"/>
                  <a:gd name="connsiteY8" fmla="*/ 287019 h 342900"/>
                  <a:gd name="connsiteX9" fmla="*/ 0 w 2529840"/>
                  <a:gd name="connsiteY9" fmla="*/ 63501 h 34290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838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9840" h="335280">
                    <a:moveTo>
                      <a:pt x="0" y="55881"/>
                    </a:moveTo>
                    <a:cubicBezTo>
                      <a:pt x="0" y="25019"/>
                      <a:pt x="25019" y="0"/>
                      <a:pt x="55881" y="0"/>
                    </a:cubicBezTo>
                    <a:cubicBezTo>
                      <a:pt x="446194" y="40640"/>
                      <a:pt x="699347" y="12700"/>
                      <a:pt x="1226820" y="83820"/>
                    </a:cubicBezTo>
                    <a:lnTo>
                      <a:pt x="2473959" y="0"/>
                    </a:lnTo>
                    <a:cubicBezTo>
                      <a:pt x="2504821" y="0"/>
                      <a:pt x="2529840" y="25019"/>
                      <a:pt x="2529840" y="55881"/>
                    </a:cubicBezTo>
                    <a:lnTo>
                      <a:pt x="2529840" y="279399"/>
                    </a:lnTo>
                    <a:cubicBezTo>
                      <a:pt x="2529840" y="310261"/>
                      <a:pt x="2504821" y="335280"/>
                      <a:pt x="2473959" y="335280"/>
                    </a:cubicBezTo>
                    <a:lnTo>
                      <a:pt x="55881" y="335280"/>
                    </a:lnTo>
                    <a:cubicBezTo>
                      <a:pt x="25019" y="335280"/>
                      <a:pt x="0" y="310261"/>
                      <a:pt x="0" y="279399"/>
                    </a:cubicBezTo>
                    <a:lnTo>
                      <a:pt x="0" y="55881"/>
                    </a:lnTo>
                    <a:close/>
                  </a:path>
                </a:pathLst>
              </a:custGeom>
              <a:solidFill>
                <a:srgbClr val="121212"/>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Google Shape;795;p106">
                <a:extLst>
                  <a:ext uri="{FF2B5EF4-FFF2-40B4-BE49-F238E27FC236}">
                    <a16:creationId xmlns:a16="http://schemas.microsoft.com/office/drawing/2014/main" id="{9874EB4C-0C8F-46E5-A4AE-C0D29DAD618E}"/>
                  </a:ext>
                </a:extLst>
              </p:cNvPr>
              <p:cNvSpPr>
                <a:spLocks noGrp="1" noRot="1" noMove="1" noResize="1" noEditPoints="1" noAdjustHandles="1" noChangeArrowheads="1" noChangeShapeType="1"/>
              </p:cNvSpPr>
              <p:nvPr/>
            </p:nvSpPr>
            <p:spPr>
              <a:xfrm>
                <a:off x="3390233" y="2196004"/>
                <a:ext cx="2052000" cy="2340000"/>
              </a:xfrm>
              <a:prstGeom prst="roundRect">
                <a:avLst>
                  <a:gd name="adj" fmla="val 5511"/>
                </a:avLst>
              </a:prstGeom>
              <a:solidFill>
                <a:srgbClr val="CCECFF"/>
              </a:solidFill>
              <a:ln w="19050">
                <a:noFill/>
              </a:ln>
              <a:effectLst/>
            </p:spPr>
            <p:txBody>
              <a:bodyPr spcFirstLastPara="1" wrap="square" lIns="91425" tIns="91425" rIns="91425" bIns="91425" anchor="b" anchorCtr="0">
                <a:noAutofit/>
              </a:bodyPr>
              <a:lstStyle/>
              <a:p>
                <a:pPr algn="ctr"/>
                <a:endParaRPr lang="en-US" i="1">
                  <a:solidFill>
                    <a:srgbClr val="121212"/>
                  </a:solidFill>
                  <a:latin typeface="Inter"/>
                  <a:ea typeface="Inter"/>
                  <a:sym typeface="Inter"/>
                </a:endParaRPr>
              </a:p>
            </p:txBody>
          </p:sp>
          <p:pic>
            <p:nvPicPr>
              <p:cNvPr id="9" name="Picture 8">
                <a:extLst>
                  <a:ext uri="{FF2B5EF4-FFF2-40B4-BE49-F238E27FC236}">
                    <a16:creationId xmlns:a16="http://schemas.microsoft.com/office/drawing/2014/main" id="{BF6B24FB-6184-44DF-9179-5FCD19BF3D72}"/>
                  </a:ext>
                </a:extLst>
              </p:cNvPr>
              <p:cNvPicPr>
                <a:picLocks noGrp="1" noRot="1" noChangeAspect="1" noMove="1" noResize="1" noEditPoints="1" noAdjustHandles="1" noChangeArrowheads="1" noChangeShapeType="1" noCrop="1"/>
              </p:cNvPicPr>
              <p:nvPr/>
            </p:nvPicPr>
            <p:blipFill>
              <a:blip r:embed="rId5"/>
              <a:srcRect l="8583" r="8583"/>
              <a:stretch/>
            </p:blipFill>
            <p:spPr>
              <a:xfrm>
                <a:off x="3444233" y="2284749"/>
                <a:ext cx="1944000" cy="1173597"/>
              </a:xfrm>
              <a:prstGeom prst="round2SameRect">
                <a:avLst>
                  <a:gd name="adj1" fmla="val 8815"/>
                  <a:gd name="adj2" fmla="val 0"/>
                </a:avLst>
              </a:prstGeom>
              <a:ln>
                <a:noFill/>
              </a:ln>
            </p:spPr>
          </p:pic>
          <p:sp>
            <p:nvSpPr>
              <p:cNvPr id="37" name="TextBox 36">
                <a:extLst>
                  <a:ext uri="{FF2B5EF4-FFF2-40B4-BE49-F238E27FC236}">
                    <a16:creationId xmlns:a16="http://schemas.microsoft.com/office/drawing/2014/main" id="{F09EF16E-36F6-44F6-A20D-D614464607CE}"/>
                  </a:ext>
                </a:extLst>
              </p:cNvPr>
              <p:cNvSpPr txBox="1">
                <a:spLocks noGrp="1" noRot="1" noMove="1" noResize="1" noEditPoints="1" noAdjustHandles="1" noChangeArrowheads="1" noChangeShapeType="1"/>
              </p:cNvSpPr>
              <p:nvPr/>
            </p:nvSpPr>
            <p:spPr>
              <a:xfrm>
                <a:off x="3390233" y="3514428"/>
                <a:ext cx="2052000" cy="830997"/>
              </a:xfrm>
              <a:prstGeom prst="rect">
                <a:avLst/>
              </a:prstGeom>
              <a:noFill/>
            </p:spPr>
            <p:txBody>
              <a:bodyPr wrap="square" lIns="72000" tIns="72000" rIns="72000" bIns="72000">
                <a:noAutofit/>
              </a:bodyPr>
              <a:lstStyle/>
              <a:p>
                <a:pPr algn="ctr"/>
                <a:r>
                  <a:rPr lang="en-US" sz="1200" i="1" dirty="0">
                    <a:solidFill>
                      <a:srgbClr val="121212"/>
                    </a:solidFill>
                    <a:latin typeface="Inter"/>
                    <a:ea typeface="Inter"/>
                    <a:sym typeface="Inter"/>
                  </a:rPr>
                  <a:t>You’re troubleshooting a customer's problem and need to check MASTER for guidance to resolve it.</a:t>
                </a:r>
              </a:p>
            </p:txBody>
          </p:sp>
        </p:grpSp>
        <p:grpSp>
          <p:nvGrpSpPr>
            <p:cNvPr id="3" name="Group 2">
              <a:extLst>
                <a:ext uri="{FF2B5EF4-FFF2-40B4-BE49-F238E27FC236}">
                  <a16:creationId xmlns:a16="http://schemas.microsoft.com/office/drawing/2014/main" id="{EB9871B0-9713-430C-ACBD-0D1C3183A3FD}"/>
                </a:ext>
              </a:extLst>
            </p:cNvPr>
            <p:cNvGrpSpPr>
              <a:grpSpLocks noGrp="1" noUngrp="1" noRot="1" noMove="1" noResize="1"/>
            </p:cNvGrpSpPr>
            <p:nvPr/>
          </p:nvGrpSpPr>
          <p:grpSpPr>
            <a:xfrm>
              <a:off x="6156176" y="2067694"/>
              <a:ext cx="2052000" cy="2592288"/>
              <a:chOff x="6307339" y="2067694"/>
              <a:chExt cx="2052000" cy="2592288"/>
            </a:xfrm>
          </p:grpSpPr>
          <p:sp>
            <p:nvSpPr>
              <p:cNvPr id="33" name="Rectangle: Rounded Corners 13">
                <a:extLst>
                  <a:ext uri="{FF2B5EF4-FFF2-40B4-BE49-F238E27FC236}">
                    <a16:creationId xmlns:a16="http://schemas.microsoft.com/office/drawing/2014/main" id="{ECA4784D-FC8D-4661-A1D1-25E4B82ADC7D}"/>
                  </a:ext>
                </a:extLst>
              </p:cNvPr>
              <p:cNvSpPr>
                <a:spLocks noGrp="1" noRot="1" noMove="1" noResize="1" noEditPoints="1" noAdjustHandles="1" noChangeArrowheads="1" noChangeShapeType="1"/>
              </p:cNvSpPr>
              <p:nvPr/>
            </p:nvSpPr>
            <p:spPr>
              <a:xfrm flipV="1">
                <a:off x="6328001" y="4324702"/>
                <a:ext cx="2010677" cy="335280"/>
              </a:xfrm>
              <a:custGeom>
                <a:avLst/>
                <a:gdLst>
                  <a:gd name="connsiteX0" fmla="*/ 0 w 2529840"/>
                  <a:gd name="connsiteY0" fmla="*/ 55881 h 335280"/>
                  <a:gd name="connsiteX1" fmla="*/ 55881 w 2529840"/>
                  <a:gd name="connsiteY1" fmla="*/ 0 h 335280"/>
                  <a:gd name="connsiteX2" fmla="*/ 2473959 w 2529840"/>
                  <a:gd name="connsiteY2" fmla="*/ 0 h 335280"/>
                  <a:gd name="connsiteX3" fmla="*/ 2529840 w 2529840"/>
                  <a:gd name="connsiteY3" fmla="*/ 55881 h 335280"/>
                  <a:gd name="connsiteX4" fmla="*/ 2529840 w 2529840"/>
                  <a:gd name="connsiteY4" fmla="*/ 279399 h 335280"/>
                  <a:gd name="connsiteX5" fmla="*/ 2473959 w 2529840"/>
                  <a:gd name="connsiteY5" fmla="*/ 335280 h 335280"/>
                  <a:gd name="connsiteX6" fmla="*/ 55881 w 2529840"/>
                  <a:gd name="connsiteY6" fmla="*/ 335280 h 335280"/>
                  <a:gd name="connsiteX7" fmla="*/ 0 w 2529840"/>
                  <a:gd name="connsiteY7" fmla="*/ 279399 h 335280"/>
                  <a:gd name="connsiteX8" fmla="*/ 0 w 2529840"/>
                  <a:gd name="connsiteY8" fmla="*/ 55881 h 335280"/>
                  <a:gd name="connsiteX0" fmla="*/ 0 w 2529840"/>
                  <a:gd name="connsiteY0" fmla="*/ 63501 h 342900"/>
                  <a:gd name="connsiteX1" fmla="*/ 55881 w 2529840"/>
                  <a:gd name="connsiteY1" fmla="*/ 7620 h 342900"/>
                  <a:gd name="connsiteX2" fmla="*/ 1226820 w 2529840"/>
                  <a:gd name="connsiteY2" fmla="*/ 0 h 342900"/>
                  <a:gd name="connsiteX3" fmla="*/ 2473959 w 2529840"/>
                  <a:gd name="connsiteY3" fmla="*/ 7620 h 342900"/>
                  <a:gd name="connsiteX4" fmla="*/ 2529840 w 2529840"/>
                  <a:gd name="connsiteY4" fmla="*/ 63501 h 342900"/>
                  <a:gd name="connsiteX5" fmla="*/ 2529840 w 2529840"/>
                  <a:gd name="connsiteY5" fmla="*/ 287019 h 342900"/>
                  <a:gd name="connsiteX6" fmla="*/ 2473959 w 2529840"/>
                  <a:gd name="connsiteY6" fmla="*/ 342900 h 342900"/>
                  <a:gd name="connsiteX7" fmla="*/ 55881 w 2529840"/>
                  <a:gd name="connsiteY7" fmla="*/ 342900 h 342900"/>
                  <a:gd name="connsiteX8" fmla="*/ 0 w 2529840"/>
                  <a:gd name="connsiteY8" fmla="*/ 287019 h 342900"/>
                  <a:gd name="connsiteX9" fmla="*/ 0 w 2529840"/>
                  <a:gd name="connsiteY9" fmla="*/ 63501 h 34290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838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9840" h="335280">
                    <a:moveTo>
                      <a:pt x="0" y="55881"/>
                    </a:moveTo>
                    <a:cubicBezTo>
                      <a:pt x="0" y="25019"/>
                      <a:pt x="25019" y="0"/>
                      <a:pt x="55881" y="0"/>
                    </a:cubicBezTo>
                    <a:cubicBezTo>
                      <a:pt x="446194" y="40640"/>
                      <a:pt x="699347" y="12700"/>
                      <a:pt x="1226820" y="83820"/>
                    </a:cubicBezTo>
                    <a:lnTo>
                      <a:pt x="2473959" y="0"/>
                    </a:lnTo>
                    <a:cubicBezTo>
                      <a:pt x="2504821" y="0"/>
                      <a:pt x="2529840" y="25019"/>
                      <a:pt x="2529840" y="55881"/>
                    </a:cubicBezTo>
                    <a:lnTo>
                      <a:pt x="2529840" y="279399"/>
                    </a:lnTo>
                    <a:cubicBezTo>
                      <a:pt x="2529840" y="310261"/>
                      <a:pt x="2504821" y="335280"/>
                      <a:pt x="2473959" y="335280"/>
                    </a:cubicBezTo>
                    <a:lnTo>
                      <a:pt x="55881" y="335280"/>
                    </a:lnTo>
                    <a:cubicBezTo>
                      <a:pt x="25019" y="335280"/>
                      <a:pt x="0" y="310261"/>
                      <a:pt x="0" y="279399"/>
                    </a:cubicBezTo>
                    <a:lnTo>
                      <a:pt x="0" y="55881"/>
                    </a:lnTo>
                    <a:close/>
                  </a:path>
                </a:pathLst>
              </a:custGeom>
              <a:solidFill>
                <a:srgbClr val="121212"/>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Rectangle: Rounded Corners 13">
                <a:extLst>
                  <a:ext uri="{FF2B5EF4-FFF2-40B4-BE49-F238E27FC236}">
                    <a16:creationId xmlns:a16="http://schemas.microsoft.com/office/drawing/2014/main" id="{A44AD595-BE8B-4A0F-A8B7-40769E9E4ED2}"/>
                  </a:ext>
                </a:extLst>
              </p:cNvPr>
              <p:cNvSpPr>
                <a:spLocks noGrp="1" noRot="1" noMove="1" noResize="1" noEditPoints="1" noAdjustHandles="1" noChangeArrowheads="1" noChangeShapeType="1"/>
              </p:cNvSpPr>
              <p:nvPr/>
            </p:nvSpPr>
            <p:spPr>
              <a:xfrm>
                <a:off x="6328001" y="2067694"/>
                <a:ext cx="2010677" cy="335280"/>
              </a:xfrm>
              <a:custGeom>
                <a:avLst/>
                <a:gdLst>
                  <a:gd name="connsiteX0" fmla="*/ 0 w 2529840"/>
                  <a:gd name="connsiteY0" fmla="*/ 55881 h 335280"/>
                  <a:gd name="connsiteX1" fmla="*/ 55881 w 2529840"/>
                  <a:gd name="connsiteY1" fmla="*/ 0 h 335280"/>
                  <a:gd name="connsiteX2" fmla="*/ 2473959 w 2529840"/>
                  <a:gd name="connsiteY2" fmla="*/ 0 h 335280"/>
                  <a:gd name="connsiteX3" fmla="*/ 2529840 w 2529840"/>
                  <a:gd name="connsiteY3" fmla="*/ 55881 h 335280"/>
                  <a:gd name="connsiteX4" fmla="*/ 2529840 w 2529840"/>
                  <a:gd name="connsiteY4" fmla="*/ 279399 h 335280"/>
                  <a:gd name="connsiteX5" fmla="*/ 2473959 w 2529840"/>
                  <a:gd name="connsiteY5" fmla="*/ 335280 h 335280"/>
                  <a:gd name="connsiteX6" fmla="*/ 55881 w 2529840"/>
                  <a:gd name="connsiteY6" fmla="*/ 335280 h 335280"/>
                  <a:gd name="connsiteX7" fmla="*/ 0 w 2529840"/>
                  <a:gd name="connsiteY7" fmla="*/ 279399 h 335280"/>
                  <a:gd name="connsiteX8" fmla="*/ 0 w 2529840"/>
                  <a:gd name="connsiteY8" fmla="*/ 55881 h 335280"/>
                  <a:gd name="connsiteX0" fmla="*/ 0 w 2529840"/>
                  <a:gd name="connsiteY0" fmla="*/ 63501 h 342900"/>
                  <a:gd name="connsiteX1" fmla="*/ 55881 w 2529840"/>
                  <a:gd name="connsiteY1" fmla="*/ 7620 h 342900"/>
                  <a:gd name="connsiteX2" fmla="*/ 1226820 w 2529840"/>
                  <a:gd name="connsiteY2" fmla="*/ 0 h 342900"/>
                  <a:gd name="connsiteX3" fmla="*/ 2473959 w 2529840"/>
                  <a:gd name="connsiteY3" fmla="*/ 7620 h 342900"/>
                  <a:gd name="connsiteX4" fmla="*/ 2529840 w 2529840"/>
                  <a:gd name="connsiteY4" fmla="*/ 63501 h 342900"/>
                  <a:gd name="connsiteX5" fmla="*/ 2529840 w 2529840"/>
                  <a:gd name="connsiteY5" fmla="*/ 287019 h 342900"/>
                  <a:gd name="connsiteX6" fmla="*/ 2473959 w 2529840"/>
                  <a:gd name="connsiteY6" fmla="*/ 342900 h 342900"/>
                  <a:gd name="connsiteX7" fmla="*/ 55881 w 2529840"/>
                  <a:gd name="connsiteY7" fmla="*/ 342900 h 342900"/>
                  <a:gd name="connsiteX8" fmla="*/ 0 w 2529840"/>
                  <a:gd name="connsiteY8" fmla="*/ 287019 h 342900"/>
                  <a:gd name="connsiteX9" fmla="*/ 0 w 2529840"/>
                  <a:gd name="connsiteY9" fmla="*/ 63501 h 34290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838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9840" h="335280">
                    <a:moveTo>
                      <a:pt x="0" y="55881"/>
                    </a:moveTo>
                    <a:cubicBezTo>
                      <a:pt x="0" y="25019"/>
                      <a:pt x="25019" y="0"/>
                      <a:pt x="55881" y="0"/>
                    </a:cubicBezTo>
                    <a:cubicBezTo>
                      <a:pt x="446194" y="40640"/>
                      <a:pt x="699347" y="12700"/>
                      <a:pt x="1226820" y="83820"/>
                    </a:cubicBezTo>
                    <a:lnTo>
                      <a:pt x="2473959" y="0"/>
                    </a:lnTo>
                    <a:cubicBezTo>
                      <a:pt x="2504821" y="0"/>
                      <a:pt x="2529840" y="25019"/>
                      <a:pt x="2529840" y="55881"/>
                    </a:cubicBezTo>
                    <a:lnTo>
                      <a:pt x="2529840" y="279399"/>
                    </a:lnTo>
                    <a:cubicBezTo>
                      <a:pt x="2529840" y="310261"/>
                      <a:pt x="2504821" y="335280"/>
                      <a:pt x="2473959" y="335280"/>
                    </a:cubicBezTo>
                    <a:lnTo>
                      <a:pt x="55881" y="335280"/>
                    </a:lnTo>
                    <a:cubicBezTo>
                      <a:pt x="25019" y="335280"/>
                      <a:pt x="0" y="310261"/>
                      <a:pt x="0" y="279399"/>
                    </a:cubicBezTo>
                    <a:lnTo>
                      <a:pt x="0" y="55881"/>
                    </a:lnTo>
                    <a:close/>
                  </a:path>
                </a:pathLst>
              </a:custGeom>
              <a:solidFill>
                <a:srgbClr val="121212"/>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Google Shape;795;p106">
                <a:extLst>
                  <a:ext uri="{FF2B5EF4-FFF2-40B4-BE49-F238E27FC236}">
                    <a16:creationId xmlns:a16="http://schemas.microsoft.com/office/drawing/2014/main" id="{553DAE84-FAA0-48E0-9452-C9CB83A1C363}"/>
                  </a:ext>
                </a:extLst>
              </p:cNvPr>
              <p:cNvSpPr>
                <a:spLocks noGrp="1" noRot="1" noMove="1" noResize="1" noEditPoints="1" noAdjustHandles="1" noChangeArrowheads="1" noChangeShapeType="1"/>
              </p:cNvSpPr>
              <p:nvPr/>
            </p:nvSpPr>
            <p:spPr>
              <a:xfrm>
                <a:off x="6307339" y="2196004"/>
                <a:ext cx="2052000" cy="2340000"/>
              </a:xfrm>
              <a:prstGeom prst="roundRect">
                <a:avLst>
                  <a:gd name="adj" fmla="val 5511"/>
                </a:avLst>
              </a:prstGeom>
              <a:solidFill>
                <a:srgbClr val="CCECFF"/>
              </a:solidFill>
              <a:ln w="19050">
                <a:noFill/>
              </a:ln>
              <a:effectLst/>
            </p:spPr>
            <p:txBody>
              <a:bodyPr spcFirstLastPara="1" wrap="square" lIns="91425" tIns="91425" rIns="91425" bIns="91425" anchor="b" anchorCtr="0">
                <a:noAutofit/>
              </a:bodyPr>
              <a:lstStyle/>
              <a:p>
                <a:pPr algn="ctr"/>
                <a:endParaRPr lang="en-US" i="1">
                  <a:solidFill>
                    <a:srgbClr val="121212"/>
                  </a:solidFill>
                  <a:latin typeface="Inter"/>
                  <a:ea typeface="Inter"/>
                  <a:sym typeface="Inter"/>
                </a:endParaRPr>
              </a:p>
            </p:txBody>
          </p:sp>
          <p:pic>
            <p:nvPicPr>
              <p:cNvPr id="11" name="Picture 10">
                <a:extLst>
                  <a:ext uri="{FF2B5EF4-FFF2-40B4-BE49-F238E27FC236}">
                    <a16:creationId xmlns:a16="http://schemas.microsoft.com/office/drawing/2014/main" id="{F159EB8E-48B0-4BF5-A81C-2BAAE5EF9150}"/>
                  </a:ext>
                </a:extLst>
              </p:cNvPr>
              <p:cNvPicPr>
                <a:picLocks noGrp="1" noRot="1" noChangeAspect="1" noMove="1" noResize="1" noEditPoints="1" noAdjustHandles="1" noChangeArrowheads="1" noChangeShapeType="1" noCrop="1"/>
              </p:cNvPicPr>
              <p:nvPr/>
            </p:nvPicPr>
            <p:blipFill>
              <a:blip r:embed="rId6"/>
              <a:srcRect l="13737" r="13737"/>
              <a:stretch/>
            </p:blipFill>
            <p:spPr>
              <a:xfrm>
                <a:off x="6361340" y="2284749"/>
                <a:ext cx="1943999" cy="1173597"/>
              </a:xfrm>
              <a:prstGeom prst="round2SameRect">
                <a:avLst>
                  <a:gd name="adj1" fmla="val 10023"/>
                  <a:gd name="adj2" fmla="val 0"/>
                </a:avLst>
              </a:prstGeom>
            </p:spPr>
          </p:pic>
          <p:sp>
            <p:nvSpPr>
              <p:cNvPr id="38" name="TextBox 37">
                <a:extLst>
                  <a:ext uri="{FF2B5EF4-FFF2-40B4-BE49-F238E27FC236}">
                    <a16:creationId xmlns:a16="http://schemas.microsoft.com/office/drawing/2014/main" id="{5E07A6E5-B6CB-4A32-B6F3-1D588FD8D0D6}"/>
                  </a:ext>
                </a:extLst>
              </p:cNvPr>
              <p:cNvSpPr txBox="1">
                <a:spLocks noGrp="1" noRot="1" noMove="1" noResize="1" noEditPoints="1" noAdjustHandles="1" noChangeArrowheads="1" noChangeShapeType="1"/>
              </p:cNvSpPr>
              <p:nvPr/>
            </p:nvSpPr>
            <p:spPr>
              <a:xfrm>
                <a:off x="6307339" y="3523911"/>
                <a:ext cx="2052000" cy="1015663"/>
              </a:xfrm>
              <a:prstGeom prst="rect">
                <a:avLst/>
              </a:prstGeom>
              <a:noFill/>
            </p:spPr>
            <p:txBody>
              <a:bodyPr wrap="square" lIns="72000" tIns="72000" rIns="72000" bIns="72000">
                <a:noAutofit/>
              </a:bodyPr>
              <a:lstStyle/>
              <a:p>
                <a:pPr algn="ctr"/>
                <a:r>
                  <a:rPr lang="en-US" sz="1200" i="1">
                    <a:solidFill>
                      <a:srgbClr val="121212"/>
                    </a:solidFill>
                    <a:latin typeface="Inter"/>
                    <a:ea typeface="Inter"/>
                    <a:sym typeface="Inter"/>
                  </a:rPr>
                  <a:t>You need to access customer account information and log the details of your interaction.</a:t>
                </a:r>
              </a:p>
            </p:txBody>
          </p:sp>
        </p:grpSp>
      </p:grpSp>
    </p:spTree>
    <p:custDataLst>
      <p:tags r:id="rId1"/>
    </p:custDataLst>
    <p:extLst>
      <p:ext uri="{BB962C8B-B14F-4D97-AF65-F5344CB8AC3E}">
        <p14:creationId xmlns:p14="http://schemas.microsoft.com/office/powerpoint/2010/main" val="2557519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3">
          <a:extLst>
            <a:ext uri="{FF2B5EF4-FFF2-40B4-BE49-F238E27FC236}">
              <a16:creationId xmlns:a16="http://schemas.microsoft.com/office/drawing/2014/main" id="{AB661D78-A5C5-5D62-87C8-DBDD6B6B2153}"/>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1F039B05-A678-2D00-3471-BBAC341E6C58}"/>
              </a:ext>
            </a:extLst>
          </p:cNvPr>
          <p:cNvSpPr>
            <a:spLocks noGrp="1" noRot="1" noMove="1" noResize="1" noEditPoints="1" noAdjustHandles="1" noChangeArrowheads="1" noChangeShapeType="1"/>
          </p:cNvSpPr>
          <p:nvPr>
            <p:ph type="body" sz="quarter" idx="16"/>
          </p:nvPr>
        </p:nvSpPr>
        <p:spPr/>
        <p:txBody>
          <a:bodyPr lIns="0">
            <a:normAutofit/>
          </a:bodyPr>
          <a:lstStyle/>
          <a:p>
            <a:pPr marL="114300" indent="0">
              <a:buNone/>
            </a:pPr>
            <a:r>
              <a:rPr lang="en-US"/>
              <a:t>Exploring the Role of CCAT Sections</a:t>
            </a:r>
            <a:endParaRPr lang="en-IN">
              <a:solidFill>
                <a:schemeClr val="tx1"/>
              </a:solidFill>
              <a:latin typeface="Inter"/>
              <a:ea typeface="Inter"/>
            </a:endParaRPr>
          </a:p>
        </p:txBody>
      </p:sp>
      <p:sp>
        <p:nvSpPr>
          <p:cNvPr id="2" name="Title 1">
            <a:extLst>
              <a:ext uri="{FF2B5EF4-FFF2-40B4-BE49-F238E27FC236}">
                <a16:creationId xmlns:a16="http://schemas.microsoft.com/office/drawing/2014/main" id="{594E3079-4E59-CDCB-54A2-068863D7568F}"/>
              </a:ext>
            </a:extLst>
          </p:cNvPr>
          <p:cNvSpPr>
            <a:spLocks noGrp="1" noRot="1" noMove="1" noResize="1" noEditPoints="1" noAdjustHandles="1" noChangeArrowheads="1" noChangeShapeType="1"/>
          </p:cNvSpPr>
          <p:nvPr>
            <p:ph type="title"/>
          </p:nvPr>
        </p:nvSpPr>
        <p:spPr>
          <a:noFill/>
          <a:ln>
            <a:noFill/>
          </a:ln>
        </p:spPr>
        <p:txBody>
          <a:bodyPr spcFirstLastPara="1" wrap="square" lIns="90000" tIns="91425" rIns="91425" bIns="91425" anchor="t" anchorCtr="0">
            <a:noAutofit/>
          </a:bodyPr>
          <a:lstStyle/>
          <a:p>
            <a:r>
              <a:rPr lang="en-IN"/>
              <a:t>Let’s Debrief</a:t>
            </a:r>
          </a:p>
        </p:txBody>
      </p:sp>
      <p:grpSp>
        <p:nvGrpSpPr>
          <p:cNvPr id="35" name="Group 34">
            <a:extLst>
              <a:ext uri="{FF2B5EF4-FFF2-40B4-BE49-F238E27FC236}">
                <a16:creationId xmlns:a16="http://schemas.microsoft.com/office/drawing/2014/main" id="{52D42CB5-DA6F-474C-8135-828E297E4017}"/>
              </a:ext>
            </a:extLst>
          </p:cNvPr>
          <p:cNvGrpSpPr>
            <a:grpSpLocks noGrp="1" noUngrp="1" noRot="1" noMove="1" noResize="1"/>
          </p:cNvGrpSpPr>
          <p:nvPr/>
        </p:nvGrpSpPr>
        <p:grpSpPr>
          <a:xfrm>
            <a:off x="863816" y="1546615"/>
            <a:ext cx="7416368" cy="2592288"/>
            <a:chOff x="791808" y="2067694"/>
            <a:chExt cx="7416368" cy="2592288"/>
          </a:xfrm>
        </p:grpSpPr>
        <p:grpSp>
          <p:nvGrpSpPr>
            <p:cNvPr id="36" name="Group 35">
              <a:extLst>
                <a:ext uri="{FF2B5EF4-FFF2-40B4-BE49-F238E27FC236}">
                  <a16:creationId xmlns:a16="http://schemas.microsoft.com/office/drawing/2014/main" id="{7ABCB64F-4CFB-4595-8D21-E5BBC445569B}"/>
                </a:ext>
              </a:extLst>
            </p:cNvPr>
            <p:cNvGrpSpPr>
              <a:grpSpLocks noGrp="1" noUngrp="1" noRot="1" noMove="1" noResize="1"/>
            </p:cNvGrpSpPr>
            <p:nvPr/>
          </p:nvGrpSpPr>
          <p:grpSpPr>
            <a:xfrm>
              <a:off x="791808" y="2067694"/>
              <a:ext cx="2052000" cy="2592288"/>
              <a:chOff x="623000" y="2067694"/>
              <a:chExt cx="2052000" cy="2592288"/>
            </a:xfrm>
          </p:grpSpPr>
          <p:sp>
            <p:nvSpPr>
              <p:cNvPr id="49" name="Rectangle: Rounded Corners 13">
                <a:extLst>
                  <a:ext uri="{FF2B5EF4-FFF2-40B4-BE49-F238E27FC236}">
                    <a16:creationId xmlns:a16="http://schemas.microsoft.com/office/drawing/2014/main" id="{9F53C689-5330-48AD-8ABC-1CF0F06EB814}"/>
                  </a:ext>
                </a:extLst>
              </p:cNvPr>
              <p:cNvSpPr>
                <a:spLocks noGrp="1" noRot="1" noMove="1" noResize="1" noEditPoints="1" noAdjustHandles="1" noChangeArrowheads="1" noChangeShapeType="1"/>
              </p:cNvSpPr>
              <p:nvPr/>
            </p:nvSpPr>
            <p:spPr>
              <a:xfrm flipV="1">
                <a:off x="643662" y="4324702"/>
                <a:ext cx="2010677" cy="335280"/>
              </a:xfrm>
              <a:custGeom>
                <a:avLst/>
                <a:gdLst>
                  <a:gd name="connsiteX0" fmla="*/ 0 w 2529840"/>
                  <a:gd name="connsiteY0" fmla="*/ 55881 h 335280"/>
                  <a:gd name="connsiteX1" fmla="*/ 55881 w 2529840"/>
                  <a:gd name="connsiteY1" fmla="*/ 0 h 335280"/>
                  <a:gd name="connsiteX2" fmla="*/ 2473959 w 2529840"/>
                  <a:gd name="connsiteY2" fmla="*/ 0 h 335280"/>
                  <a:gd name="connsiteX3" fmla="*/ 2529840 w 2529840"/>
                  <a:gd name="connsiteY3" fmla="*/ 55881 h 335280"/>
                  <a:gd name="connsiteX4" fmla="*/ 2529840 w 2529840"/>
                  <a:gd name="connsiteY4" fmla="*/ 279399 h 335280"/>
                  <a:gd name="connsiteX5" fmla="*/ 2473959 w 2529840"/>
                  <a:gd name="connsiteY5" fmla="*/ 335280 h 335280"/>
                  <a:gd name="connsiteX6" fmla="*/ 55881 w 2529840"/>
                  <a:gd name="connsiteY6" fmla="*/ 335280 h 335280"/>
                  <a:gd name="connsiteX7" fmla="*/ 0 w 2529840"/>
                  <a:gd name="connsiteY7" fmla="*/ 279399 h 335280"/>
                  <a:gd name="connsiteX8" fmla="*/ 0 w 2529840"/>
                  <a:gd name="connsiteY8" fmla="*/ 55881 h 335280"/>
                  <a:gd name="connsiteX0" fmla="*/ 0 w 2529840"/>
                  <a:gd name="connsiteY0" fmla="*/ 63501 h 342900"/>
                  <a:gd name="connsiteX1" fmla="*/ 55881 w 2529840"/>
                  <a:gd name="connsiteY1" fmla="*/ 7620 h 342900"/>
                  <a:gd name="connsiteX2" fmla="*/ 1226820 w 2529840"/>
                  <a:gd name="connsiteY2" fmla="*/ 0 h 342900"/>
                  <a:gd name="connsiteX3" fmla="*/ 2473959 w 2529840"/>
                  <a:gd name="connsiteY3" fmla="*/ 7620 h 342900"/>
                  <a:gd name="connsiteX4" fmla="*/ 2529840 w 2529840"/>
                  <a:gd name="connsiteY4" fmla="*/ 63501 h 342900"/>
                  <a:gd name="connsiteX5" fmla="*/ 2529840 w 2529840"/>
                  <a:gd name="connsiteY5" fmla="*/ 287019 h 342900"/>
                  <a:gd name="connsiteX6" fmla="*/ 2473959 w 2529840"/>
                  <a:gd name="connsiteY6" fmla="*/ 342900 h 342900"/>
                  <a:gd name="connsiteX7" fmla="*/ 55881 w 2529840"/>
                  <a:gd name="connsiteY7" fmla="*/ 342900 h 342900"/>
                  <a:gd name="connsiteX8" fmla="*/ 0 w 2529840"/>
                  <a:gd name="connsiteY8" fmla="*/ 287019 h 342900"/>
                  <a:gd name="connsiteX9" fmla="*/ 0 w 2529840"/>
                  <a:gd name="connsiteY9" fmla="*/ 63501 h 34290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838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9840" h="335280">
                    <a:moveTo>
                      <a:pt x="0" y="55881"/>
                    </a:moveTo>
                    <a:cubicBezTo>
                      <a:pt x="0" y="25019"/>
                      <a:pt x="25019" y="0"/>
                      <a:pt x="55881" y="0"/>
                    </a:cubicBezTo>
                    <a:cubicBezTo>
                      <a:pt x="446194" y="40640"/>
                      <a:pt x="699347" y="12700"/>
                      <a:pt x="1226820" y="83820"/>
                    </a:cubicBezTo>
                    <a:lnTo>
                      <a:pt x="2473959" y="0"/>
                    </a:lnTo>
                    <a:cubicBezTo>
                      <a:pt x="2504821" y="0"/>
                      <a:pt x="2529840" y="25019"/>
                      <a:pt x="2529840" y="55881"/>
                    </a:cubicBezTo>
                    <a:lnTo>
                      <a:pt x="2529840" y="279399"/>
                    </a:lnTo>
                    <a:cubicBezTo>
                      <a:pt x="2529840" y="310261"/>
                      <a:pt x="2504821" y="335280"/>
                      <a:pt x="2473959" y="335280"/>
                    </a:cubicBezTo>
                    <a:lnTo>
                      <a:pt x="55881" y="335280"/>
                    </a:lnTo>
                    <a:cubicBezTo>
                      <a:pt x="25019" y="335280"/>
                      <a:pt x="0" y="310261"/>
                      <a:pt x="0" y="279399"/>
                    </a:cubicBezTo>
                    <a:lnTo>
                      <a:pt x="0" y="55881"/>
                    </a:lnTo>
                    <a:close/>
                  </a:path>
                </a:pathLst>
              </a:custGeom>
              <a:solidFill>
                <a:srgbClr val="121212"/>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Rectangle: Rounded Corners 13">
                <a:extLst>
                  <a:ext uri="{FF2B5EF4-FFF2-40B4-BE49-F238E27FC236}">
                    <a16:creationId xmlns:a16="http://schemas.microsoft.com/office/drawing/2014/main" id="{66617F34-A77D-424C-8876-64D3B3D0B833}"/>
                  </a:ext>
                </a:extLst>
              </p:cNvPr>
              <p:cNvSpPr>
                <a:spLocks noGrp="1" noRot="1" noMove="1" noResize="1" noEditPoints="1" noAdjustHandles="1" noChangeArrowheads="1" noChangeShapeType="1"/>
              </p:cNvSpPr>
              <p:nvPr/>
            </p:nvSpPr>
            <p:spPr>
              <a:xfrm>
                <a:off x="643662" y="2067694"/>
                <a:ext cx="2010677" cy="335280"/>
              </a:xfrm>
              <a:custGeom>
                <a:avLst/>
                <a:gdLst>
                  <a:gd name="connsiteX0" fmla="*/ 0 w 2529840"/>
                  <a:gd name="connsiteY0" fmla="*/ 55881 h 335280"/>
                  <a:gd name="connsiteX1" fmla="*/ 55881 w 2529840"/>
                  <a:gd name="connsiteY1" fmla="*/ 0 h 335280"/>
                  <a:gd name="connsiteX2" fmla="*/ 2473959 w 2529840"/>
                  <a:gd name="connsiteY2" fmla="*/ 0 h 335280"/>
                  <a:gd name="connsiteX3" fmla="*/ 2529840 w 2529840"/>
                  <a:gd name="connsiteY3" fmla="*/ 55881 h 335280"/>
                  <a:gd name="connsiteX4" fmla="*/ 2529840 w 2529840"/>
                  <a:gd name="connsiteY4" fmla="*/ 279399 h 335280"/>
                  <a:gd name="connsiteX5" fmla="*/ 2473959 w 2529840"/>
                  <a:gd name="connsiteY5" fmla="*/ 335280 h 335280"/>
                  <a:gd name="connsiteX6" fmla="*/ 55881 w 2529840"/>
                  <a:gd name="connsiteY6" fmla="*/ 335280 h 335280"/>
                  <a:gd name="connsiteX7" fmla="*/ 0 w 2529840"/>
                  <a:gd name="connsiteY7" fmla="*/ 279399 h 335280"/>
                  <a:gd name="connsiteX8" fmla="*/ 0 w 2529840"/>
                  <a:gd name="connsiteY8" fmla="*/ 55881 h 335280"/>
                  <a:gd name="connsiteX0" fmla="*/ 0 w 2529840"/>
                  <a:gd name="connsiteY0" fmla="*/ 63501 h 342900"/>
                  <a:gd name="connsiteX1" fmla="*/ 55881 w 2529840"/>
                  <a:gd name="connsiteY1" fmla="*/ 7620 h 342900"/>
                  <a:gd name="connsiteX2" fmla="*/ 1226820 w 2529840"/>
                  <a:gd name="connsiteY2" fmla="*/ 0 h 342900"/>
                  <a:gd name="connsiteX3" fmla="*/ 2473959 w 2529840"/>
                  <a:gd name="connsiteY3" fmla="*/ 7620 h 342900"/>
                  <a:gd name="connsiteX4" fmla="*/ 2529840 w 2529840"/>
                  <a:gd name="connsiteY4" fmla="*/ 63501 h 342900"/>
                  <a:gd name="connsiteX5" fmla="*/ 2529840 w 2529840"/>
                  <a:gd name="connsiteY5" fmla="*/ 287019 h 342900"/>
                  <a:gd name="connsiteX6" fmla="*/ 2473959 w 2529840"/>
                  <a:gd name="connsiteY6" fmla="*/ 342900 h 342900"/>
                  <a:gd name="connsiteX7" fmla="*/ 55881 w 2529840"/>
                  <a:gd name="connsiteY7" fmla="*/ 342900 h 342900"/>
                  <a:gd name="connsiteX8" fmla="*/ 0 w 2529840"/>
                  <a:gd name="connsiteY8" fmla="*/ 287019 h 342900"/>
                  <a:gd name="connsiteX9" fmla="*/ 0 w 2529840"/>
                  <a:gd name="connsiteY9" fmla="*/ 63501 h 34290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838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9840" h="335280">
                    <a:moveTo>
                      <a:pt x="0" y="55881"/>
                    </a:moveTo>
                    <a:cubicBezTo>
                      <a:pt x="0" y="25019"/>
                      <a:pt x="25019" y="0"/>
                      <a:pt x="55881" y="0"/>
                    </a:cubicBezTo>
                    <a:cubicBezTo>
                      <a:pt x="446194" y="40640"/>
                      <a:pt x="699347" y="12700"/>
                      <a:pt x="1226820" y="83820"/>
                    </a:cubicBezTo>
                    <a:lnTo>
                      <a:pt x="2473959" y="0"/>
                    </a:lnTo>
                    <a:cubicBezTo>
                      <a:pt x="2504821" y="0"/>
                      <a:pt x="2529840" y="25019"/>
                      <a:pt x="2529840" y="55881"/>
                    </a:cubicBezTo>
                    <a:lnTo>
                      <a:pt x="2529840" y="279399"/>
                    </a:lnTo>
                    <a:cubicBezTo>
                      <a:pt x="2529840" y="310261"/>
                      <a:pt x="2504821" y="335280"/>
                      <a:pt x="2473959" y="335280"/>
                    </a:cubicBezTo>
                    <a:lnTo>
                      <a:pt x="55881" y="335280"/>
                    </a:lnTo>
                    <a:cubicBezTo>
                      <a:pt x="25019" y="335280"/>
                      <a:pt x="0" y="310261"/>
                      <a:pt x="0" y="279399"/>
                    </a:cubicBezTo>
                    <a:lnTo>
                      <a:pt x="0" y="55881"/>
                    </a:lnTo>
                    <a:close/>
                  </a:path>
                </a:pathLst>
              </a:custGeom>
              <a:solidFill>
                <a:srgbClr val="121212"/>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Google Shape;795;p106">
                <a:extLst>
                  <a:ext uri="{FF2B5EF4-FFF2-40B4-BE49-F238E27FC236}">
                    <a16:creationId xmlns:a16="http://schemas.microsoft.com/office/drawing/2014/main" id="{A7055510-70A3-4A0B-9DE1-F80D670F6A2A}"/>
                  </a:ext>
                </a:extLst>
              </p:cNvPr>
              <p:cNvSpPr>
                <a:spLocks noGrp="1" noRot="1" noMove="1" noResize="1" noEditPoints="1" noAdjustHandles="1" noChangeArrowheads="1" noChangeShapeType="1"/>
              </p:cNvSpPr>
              <p:nvPr/>
            </p:nvSpPr>
            <p:spPr>
              <a:xfrm>
                <a:off x="623000" y="2218647"/>
                <a:ext cx="2052000" cy="2340000"/>
              </a:xfrm>
              <a:prstGeom prst="roundRect">
                <a:avLst>
                  <a:gd name="adj" fmla="val 5511"/>
                </a:avLst>
              </a:prstGeom>
              <a:solidFill>
                <a:srgbClr val="CCECFF"/>
              </a:solidFill>
              <a:ln w="19050">
                <a:noFill/>
              </a:ln>
              <a:effectLst/>
            </p:spPr>
            <p:txBody>
              <a:bodyPr spcFirstLastPara="1" wrap="square" lIns="91425" tIns="91425" rIns="91425" bIns="91425" anchor="b" anchorCtr="0">
                <a:noAutofit/>
              </a:bodyPr>
              <a:lstStyle/>
              <a:p>
                <a:pPr marL="0" lvl="0" indent="0" algn="ctr" rtl="0">
                  <a:spcBef>
                    <a:spcPts val="0"/>
                  </a:spcBef>
                  <a:spcAft>
                    <a:spcPts val="0"/>
                  </a:spcAft>
                  <a:buNone/>
                </a:pPr>
                <a:endParaRPr lang="en-US" i="1">
                  <a:solidFill>
                    <a:srgbClr val="121212"/>
                  </a:solidFill>
                  <a:latin typeface="Inter"/>
                  <a:ea typeface="Inter"/>
                  <a:cs typeface="Inter"/>
                  <a:sym typeface="Inter"/>
                </a:endParaRPr>
              </a:p>
            </p:txBody>
          </p:sp>
          <p:pic>
            <p:nvPicPr>
              <p:cNvPr id="52" name="Picture 51">
                <a:extLst>
                  <a:ext uri="{FF2B5EF4-FFF2-40B4-BE49-F238E27FC236}">
                    <a16:creationId xmlns:a16="http://schemas.microsoft.com/office/drawing/2014/main" id="{0F113AC2-57EC-4BBB-AFF6-B5AADF98EE61}"/>
                  </a:ext>
                </a:extLst>
              </p:cNvPr>
              <p:cNvPicPr>
                <a:picLocks noGrp="1" noRot="1" noChangeAspect="1" noMove="1" noResize="1" noEditPoints="1" noAdjustHandles="1" noChangeArrowheads="1" noChangeShapeType="1" noCrop="1"/>
              </p:cNvPicPr>
              <p:nvPr/>
            </p:nvPicPr>
            <p:blipFill>
              <a:blip r:embed="rId4"/>
              <a:srcRect l="4535" r="4535"/>
              <a:stretch/>
            </p:blipFill>
            <p:spPr>
              <a:xfrm>
                <a:off x="677000" y="2284749"/>
                <a:ext cx="1944000" cy="1173597"/>
              </a:xfrm>
              <a:prstGeom prst="round2SameRect">
                <a:avLst>
                  <a:gd name="adj1" fmla="val 8211"/>
                  <a:gd name="adj2" fmla="val 0"/>
                </a:avLst>
              </a:prstGeom>
              <a:solidFill>
                <a:schemeClr val="bg1">
                  <a:lumMod val="95000"/>
                </a:schemeClr>
              </a:solidFill>
              <a:ln w="19050">
                <a:noFill/>
              </a:ln>
              <a:effectLst/>
            </p:spPr>
          </p:pic>
          <p:sp>
            <p:nvSpPr>
              <p:cNvPr id="53" name="TextBox 52">
                <a:extLst>
                  <a:ext uri="{FF2B5EF4-FFF2-40B4-BE49-F238E27FC236}">
                    <a16:creationId xmlns:a16="http://schemas.microsoft.com/office/drawing/2014/main" id="{13CE6308-054D-4D0C-B96E-F723C9A2C0F3}"/>
                  </a:ext>
                </a:extLst>
              </p:cNvPr>
              <p:cNvSpPr txBox="1">
                <a:spLocks noGrp="1" noRot="1" noMove="1" noResize="1" noEditPoints="1" noAdjustHandles="1" noChangeArrowheads="1" noChangeShapeType="1"/>
              </p:cNvSpPr>
              <p:nvPr/>
            </p:nvSpPr>
            <p:spPr>
              <a:xfrm>
                <a:off x="623000" y="3523911"/>
                <a:ext cx="2052000" cy="830997"/>
              </a:xfrm>
              <a:prstGeom prst="rect">
                <a:avLst/>
              </a:prstGeom>
              <a:noFill/>
            </p:spPr>
            <p:txBody>
              <a:bodyPr wrap="square" lIns="72000" tIns="72000" rIns="72000" bIns="72000">
                <a:noAutofit/>
              </a:bodyPr>
              <a:lstStyle/>
              <a:p>
                <a:pPr marL="0" lvl="0" indent="0" algn="ctr" rtl="0">
                  <a:spcBef>
                    <a:spcPts val="0"/>
                  </a:spcBef>
                  <a:spcAft>
                    <a:spcPts val="0"/>
                  </a:spcAft>
                  <a:buNone/>
                </a:pPr>
                <a:r>
                  <a:rPr lang="en-US" sz="1200" i="1">
                    <a:solidFill>
                      <a:srgbClr val="121212"/>
                    </a:solidFill>
                    <a:latin typeface="Inter"/>
                    <a:ea typeface="Inter"/>
                    <a:cs typeface="Inter"/>
                    <a:sym typeface="Inter"/>
                  </a:rPr>
                  <a:t>You need to communicate with a customer via chat to resolve their issue.</a:t>
                </a:r>
              </a:p>
            </p:txBody>
          </p:sp>
        </p:grpSp>
        <p:grpSp>
          <p:nvGrpSpPr>
            <p:cNvPr id="37" name="Group 36">
              <a:extLst>
                <a:ext uri="{FF2B5EF4-FFF2-40B4-BE49-F238E27FC236}">
                  <a16:creationId xmlns:a16="http://schemas.microsoft.com/office/drawing/2014/main" id="{F57D66EB-0CDA-4254-886F-D7F1C3E00876}"/>
                </a:ext>
              </a:extLst>
            </p:cNvPr>
            <p:cNvGrpSpPr>
              <a:grpSpLocks noGrp="1" noUngrp="1" noRot="1" noMove="1" noResize="1"/>
            </p:cNvGrpSpPr>
            <p:nvPr/>
          </p:nvGrpSpPr>
          <p:grpSpPr>
            <a:xfrm>
              <a:off x="3473992" y="2067694"/>
              <a:ext cx="2052000" cy="2592288"/>
              <a:chOff x="3390233" y="2067694"/>
              <a:chExt cx="2052000" cy="2592288"/>
            </a:xfrm>
          </p:grpSpPr>
          <p:sp>
            <p:nvSpPr>
              <p:cNvPr id="44" name="Rectangle: Rounded Corners 13">
                <a:extLst>
                  <a:ext uri="{FF2B5EF4-FFF2-40B4-BE49-F238E27FC236}">
                    <a16:creationId xmlns:a16="http://schemas.microsoft.com/office/drawing/2014/main" id="{E6F7A14C-357C-44F3-8FFF-ABF0D8432670}"/>
                  </a:ext>
                </a:extLst>
              </p:cNvPr>
              <p:cNvSpPr>
                <a:spLocks noGrp="1" noRot="1" noMove="1" noResize="1" noEditPoints="1" noAdjustHandles="1" noChangeArrowheads="1" noChangeShapeType="1"/>
              </p:cNvSpPr>
              <p:nvPr/>
            </p:nvSpPr>
            <p:spPr>
              <a:xfrm>
                <a:off x="3410895" y="2067694"/>
                <a:ext cx="2010677" cy="335280"/>
              </a:xfrm>
              <a:custGeom>
                <a:avLst/>
                <a:gdLst>
                  <a:gd name="connsiteX0" fmla="*/ 0 w 2529840"/>
                  <a:gd name="connsiteY0" fmla="*/ 55881 h 335280"/>
                  <a:gd name="connsiteX1" fmla="*/ 55881 w 2529840"/>
                  <a:gd name="connsiteY1" fmla="*/ 0 h 335280"/>
                  <a:gd name="connsiteX2" fmla="*/ 2473959 w 2529840"/>
                  <a:gd name="connsiteY2" fmla="*/ 0 h 335280"/>
                  <a:gd name="connsiteX3" fmla="*/ 2529840 w 2529840"/>
                  <a:gd name="connsiteY3" fmla="*/ 55881 h 335280"/>
                  <a:gd name="connsiteX4" fmla="*/ 2529840 w 2529840"/>
                  <a:gd name="connsiteY4" fmla="*/ 279399 h 335280"/>
                  <a:gd name="connsiteX5" fmla="*/ 2473959 w 2529840"/>
                  <a:gd name="connsiteY5" fmla="*/ 335280 h 335280"/>
                  <a:gd name="connsiteX6" fmla="*/ 55881 w 2529840"/>
                  <a:gd name="connsiteY6" fmla="*/ 335280 h 335280"/>
                  <a:gd name="connsiteX7" fmla="*/ 0 w 2529840"/>
                  <a:gd name="connsiteY7" fmla="*/ 279399 h 335280"/>
                  <a:gd name="connsiteX8" fmla="*/ 0 w 2529840"/>
                  <a:gd name="connsiteY8" fmla="*/ 55881 h 335280"/>
                  <a:gd name="connsiteX0" fmla="*/ 0 w 2529840"/>
                  <a:gd name="connsiteY0" fmla="*/ 63501 h 342900"/>
                  <a:gd name="connsiteX1" fmla="*/ 55881 w 2529840"/>
                  <a:gd name="connsiteY1" fmla="*/ 7620 h 342900"/>
                  <a:gd name="connsiteX2" fmla="*/ 1226820 w 2529840"/>
                  <a:gd name="connsiteY2" fmla="*/ 0 h 342900"/>
                  <a:gd name="connsiteX3" fmla="*/ 2473959 w 2529840"/>
                  <a:gd name="connsiteY3" fmla="*/ 7620 h 342900"/>
                  <a:gd name="connsiteX4" fmla="*/ 2529840 w 2529840"/>
                  <a:gd name="connsiteY4" fmla="*/ 63501 h 342900"/>
                  <a:gd name="connsiteX5" fmla="*/ 2529840 w 2529840"/>
                  <a:gd name="connsiteY5" fmla="*/ 287019 h 342900"/>
                  <a:gd name="connsiteX6" fmla="*/ 2473959 w 2529840"/>
                  <a:gd name="connsiteY6" fmla="*/ 342900 h 342900"/>
                  <a:gd name="connsiteX7" fmla="*/ 55881 w 2529840"/>
                  <a:gd name="connsiteY7" fmla="*/ 342900 h 342900"/>
                  <a:gd name="connsiteX8" fmla="*/ 0 w 2529840"/>
                  <a:gd name="connsiteY8" fmla="*/ 287019 h 342900"/>
                  <a:gd name="connsiteX9" fmla="*/ 0 w 2529840"/>
                  <a:gd name="connsiteY9" fmla="*/ 63501 h 34290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838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9840" h="335280">
                    <a:moveTo>
                      <a:pt x="0" y="55881"/>
                    </a:moveTo>
                    <a:cubicBezTo>
                      <a:pt x="0" y="25019"/>
                      <a:pt x="25019" y="0"/>
                      <a:pt x="55881" y="0"/>
                    </a:cubicBezTo>
                    <a:cubicBezTo>
                      <a:pt x="446194" y="40640"/>
                      <a:pt x="699347" y="12700"/>
                      <a:pt x="1226820" y="83820"/>
                    </a:cubicBezTo>
                    <a:lnTo>
                      <a:pt x="2473959" y="0"/>
                    </a:lnTo>
                    <a:cubicBezTo>
                      <a:pt x="2504821" y="0"/>
                      <a:pt x="2529840" y="25019"/>
                      <a:pt x="2529840" y="55881"/>
                    </a:cubicBezTo>
                    <a:lnTo>
                      <a:pt x="2529840" y="279399"/>
                    </a:lnTo>
                    <a:cubicBezTo>
                      <a:pt x="2529840" y="310261"/>
                      <a:pt x="2504821" y="335280"/>
                      <a:pt x="2473959" y="335280"/>
                    </a:cubicBezTo>
                    <a:lnTo>
                      <a:pt x="55881" y="335280"/>
                    </a:lnTo>
                    <a:cubicBezTo>
                      <a:pt x="25019" y="335280"/>
                      <a:pt x="0" y="310261"/>
                      <a:pt x="0" y="279399"/>
                    </a:cubicBezTo>
                    <a:lnTo>
                      <a:pt x="0" y="55881"/>
                    </a:lnTo>
                    <a:close/>
                  </a:path>
                </a:pathLst>
              </a:custGeom>
              <a:solidFill>
                <a:srgbClr val="121212"/>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Rectangle: Rounded Corners 13">
                <a:extLst>
                  <a:ext uri="{FF2B5EF4-FFF2-40B4-BE49-F238E27FC236}">
                    <a16:creationId xmlns:a16="http://schemas.microsoft.com/office/drawing/2014/main" id="{4F770549-6E71-4465-A82F-EE41C6A7687C}"/>
                  </a:ext>
                </a:extLst>
              </p:cNvPr>
              <p:cNvSpPr>
                <a:spLocks noGrp="1" noRot="1" noMove="1" noResize="1" noEditPoints="1" noAdjustHandles="1" noChangeArrowheads="1" noChangeShapeType="1"/>
              </p:cNvSpPr>
              <p:nvPr/>
            </p:nvSpPr>
            <p:spPr>
              <a:xfrm flipV="1">
                <a:off x="3410895" y="4324702"/>
                <a:ext cx="2010677" cy="335280"/>
              </a:xfrm>
              <a:custGeom>
                <a:avLst/>
                <a:gdLst>
                  <a:gd name="connsiteX0" fmla="*/ 0 w 2529840"/>
                  <a:gd name="connsiteY0" fmla="*/ 55881 h 335280"/>
                  <a:gd name="connsiteX1" fmla="*/ 55881 w 2529840"/>
                  <a:gd name="connsiteY1" fmla="*/ 0 h 335280"/>
                  <a:gd name="connsiteX2" fmla="*/ 2473959 w 2529840"/>
                  <a:gd name="connsiteY2" fmla="*/ 0 h 335280"/>
                  <a:gd name="connsiteX3" fmla="*/ 2529840 w 2529840"/>
                  <a:gd name="connsiteY3" fmla="*/ 55881 h 335280"/>
                  <a:gd name="connsiteX4" fmla="*/ 2529840 w 2529840"/>
                  <a:gd name="connsiteY4" fmla="*/ 279399 h 335280"/>
                  <a:gd name="connsiteX5" fmla="*/ 2473959 w 2529840"/>
                  <a:gd name="connsiteY5" fmla="*/ 335280 h 335280"/>
                  <a:gd name="connsiteX6" fmla="*/ 55881 w 2529840"/>
                  <a:gd name="connsiteY6" fmla="*/ 335280 h 335280"/>
                  <a:gd name="connsiteX7" fmla="*/ 0 w 2529840"/>
                  <a:gd name="connsiteY7" fmla="*/ 279399 h 335280"/>
                  <a:gd name="connsiteX8" fmla="*/ 0 w 2529840"/>
                  <a:gd name="connsiteY8" fmla="*/ 55881 h 335280"/>
                  <a:gd name="connsiteX0" fmla="*/ 0 w 2529840"/>
                  <a:gd name="connsiteY0" fmla="*/ 63501 h 342900"/>
                  <a:gd name="connsiteX1" fmla="*/ 55881 w 2529840"/>
                  <a:gd name="connsiteY1" fmla="*/ 7620 h 342900"/>
                  <a:gd name="connsiteX2" fmla="*/ 1226820 w 2529840"/>
                  <a:gd name="connsiteY2" fmla="*/ 0 h 342900"/>
                  <a:gd name="connsiteX3" fmla="*/ 2473959 w 2529840"/>
                  <a:gd name="connsiteY3" fmla="*/ 7620 h 342900"/>
                  <a:gd name="connsiteX4" fmla="*/ 2529840 w 2529840"/>
                  <a:gd name="connsiteY4" fmla="*/ 63501 h 342900"/>
                  <a:gd name="connsiteX5" fmla="*/ 2529840 w 2529840"/>
                  <a:gd name="connsiteY5" fmla="*/ 287019 h 342900"/>
                  <a:gd name="connsiteX6" fmla="*/ 2473959 w 2529840"/>
                  <a:gd name="connsiteY6" fmla="*/ 342900 h 342900"/>
                  <a:gd name="connsiteX7" fmla="*/ 55881 w 2529840"/>
                  <a:gd name="connsiteY7" fmla="*/ 342900 h 342900"/>
                  <a:gd name="connsiteX8" fmla="*/ 0 w 2529840"/>
                  <a:gd name="connsiteY8" fmla="*/ 287019 h 342900"/>
                  <a:gd name="connsiteX9" fmla="*/ 0 w 2529840"/>
                  <a:gd name="connsiteY9" fmla="*/ 63501 h 34290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838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9840" h="335280">
                    <a:moveTo>
                      <a:pt x="0" y="55881"/>
                    </a:moveTo>
                    <a:cubicBezTo>
                      <a:pt x="0" y="25019"/>
                      <a:pt x="25019" y="0"/>
                      <a:pt x="55881" y="0"/>
                    </a:cubicBezTo>
                    <a:cubicBezTo>
                      <a:pt x="446194" y="40640"/>
                      <a:pt x="699347" y="12700"/>
                      <a:pt x="1226820" y="83820"/>
                    </a:cubicBezTo>
                    <a:lnTo>
                      <a:pt x="2473959" y="0"/>
                    </a:lnTo>
                    <a:cubicBezTo>
                      <a:pt x="2504821" y="0"/>
                      <a:pt x="2529840" y="25019"/>
                      <a:pt x="2529840" y="55881"/>
                    </a:cubicBezTo>
                    <a:lnTo>
                      <a:pt x="2529840" y="279399"/>
                    </a:lnTo>
                    <a:cubicBezTo>
                      <a:pt x="2529840" y="310261"/>
                      <a:pt x="2504821" y="335280"/>
                      <a:pt x="2473959" y="335280"/>
                    </a:cubicBezTo>
                    <a:lnTo>
                      <a:pt x="55881" y="335280"/>
                    </a:lnTo>
                    <a:cubicBezTo>
                      <a:pt x="25019" y="335280"/>
                      <a:pt x="0" y="310261"/>
                      <a:pt x="0" y="279399"/>
                    </a:cubicBezTo>
                    <a:lnTo>
                      <a:pt x="0" y="55881"/>
                    </a:lnTo>
                    <a:close/>
                  </a:path>
                </a:pathLst>
              </a:custGeom>
              <a:solidFill>
                <a:srgbClr val="121212"/>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Google Shape;795;p106">
                <a:extLst>
                  <a:ext uri="{FF2B5EF4-FFF2-40B4-BE49-F238E27FC236}">
                    <a16:creationId xmlns:a16="http://schemas.microsoft.com/office/drawing/2014/main" id="{23F8B6AD-2C2F-4C7E-A9D1-2BF22992408B}"/>
                  </a:ext>
                </a:extLst>
              </p:cNvPr>
              <p:cNvSpPr>
                <a:spLocks noGrp="1" noRot="1" noMove="1" noResize="1" noEditPoints="1" noAdjustHandles="1" noChangeArrowheads="1" noChangeShapeType="1"/>
              </p:cNvSpPr>
              <p:nvPr/>
            </p:nvSpPr>
            <p:spPr>
              <a:xfrm>
                <a:off x="3390233" y="2196004"/>
                <a:ext cx="2052000" cy="2340000"/>
              </a:xfrm>
              <a:prstGeom prst="roundRect">
                <a:avLst>
                  <a:gd name="adj" fmla="val 5511"/>
                </a:avLst>
              </a:prstGeom>
              <a:solidFill>
                <a:srgbClr val="CCECFF"/>
              </a:solidFill>
              <a:ln w="19050">
                <a:noFill/>
              </a:ln>
              <a:effectLst/>
            </p:spPr>
            <p:txBody>
              <a:bodyPr spcFirstLastPara="1" wrap="square" lIns="91425" tIns="91425" rIns="91425" bIns="91425" anchor="b" anchorCtr="0">
                <a:noAutofit/>
              </a:bodyPr>
              <a:lstStyle/>
              <a:p>
                <a:pPr algn="ctr"/>
                <a:endParaRPr lang="en-US" i="1">
                  <a:solidFill>
                    <a:srgbClr val="121212"/>
                  </a:solidFill>
                  <a:latin typeface="Inter"/>
                  <a:ea typeface="Inter"/>
                  <a:sym typeface="Inter"/>
                </a:endParaRPr>
              </a:p>
            </p:txBody>
          </p:sp>
          <p:pic>
            <p:nvPicPr>
              <p:cNvPr id="47" name="Picture 46">
                <a:extLst>
                  <a:ext uri="{FF2B5EF4-FFF2-40B4-BE49-F238E27FC236}">
                    <a16:creationId xmlns:a16="http://schemas.microsoft.com/office/drawing/2014/main" id="{9EE27220-E927-455A-BB4A-2861CEEDAC51}"/>
                  </a:ext>
                </a:extLst>
              </p:cNvPr>
              <p:cNvPicPr>
                <a:picLocks noGrp="1" noRot="1" noChangeAspect="1" noMove="1" noResize="1" noEditPoints="1" noAdjustHandles="1" noChangeArrowheads="1" noChangeShapeType="1" noCrop="1"/>
              </p:cNvPicPr>
              <p:nvPr/>
            </p:nvPicPr>
            <p:blipFill>
              <a:blip r:embed="rId5"/>
              <a:srcRect l="8583" r="8583"/>
              <a:stretch/>
            </p:blipFill>
            <p:spPr>
              <a:xfrm>
                <a:off x="3444233" y="2284749"/>
                <a:ext cx="1944000" cy="1173597"/>
              </a:xfrm>
              <a:prstGeom prst="round2SameRect">
                <a:avLst>
                  <a:gd name="adj1" fmla="val 8815"/>
                  <a:gd name="adj2" fmla="val 0"/>
                </a:avLst>
              </a:prstGeom>
              <a:ln>
                <a:noFill/>
              </a:ln>
            </p:spPr>
          </p:pic>
          <p:sp>
            <p:nvSpPr>
              <p:cNvPr id="48" name="TextBox 47">
                <a:extLst>
                  <a:ext uri="{FF2B5EF4-FFF2-40B4-BE49-F238E27FC236}">
                    <a16:creationId xmlns:a16="http://schemas.microsoft.com/office/drawing/2014/main" id="{B8087EEF-840E-4695-8F71-FBF009F50EA1}"/>
                  </a:ext>
                </a:extLst>
              </p:cNvPr>
              <p:cNvSpPr txBox="1">
                <a:spLocks noGrp="1" noRot="1" noMove="1" noResize="1" noEditPoints="1" noAdjustHandles="1" noChangeArrowheads="1" noChangeShapeType="1"/>
              </p:cNvSpPr>
              <p:nvPr/>
            </p:nvSpPr>
            <p:spPr>
              <a:xfrm>
                <a:off x="3390233" y="3514428"/>
                <a:ext cx="2052000" cy="830997"/>
              </a:xfrm>
              <a:prstGeom prst="rect">
                <a:avLst/>
              </a:prstGeom>
              <a:noFill/>
            </p:spPr>
            <p:txBody>
              <a:bodyPr wrap="square" lIns="72000" tIns="72000" rIns="72000" bIns="72000">
                <a:noAutofit/>
              </a:bodyPr>
              <a:lstStyle/>
              <a:p>
                <a:pPr algn="ctr"/>
                <a:r>
                  <a:rPr lang="en-US" sz="1200" i="1" dirty="0">
                    <a:solidFill>
                      <a:srgbClr val="121212"/>
                    </a:solidFill>
                    <a:latin typeface="Inter"/>
                    <a:ea typeface="Inter"/>
                    <a:sym typeface="Inter"/>
                  </a:rPr>
                  <a:t>You’re troubleshooting a customer's problem and need to check MASTER for guidance to resolve it.</a:t>
                </a:r>
              </a:p>
            </p:txBody>
          </p:sp>
        </p:grpSp>
        <p:grpSp>
          <p:nvGrpSpPr>
            <p:cNvPr id="38" name="Group 37">
              <a:extLst>
                <a:ext uri="{FF2B5EF4-FFF2-40B4-BE49-F238E27FC236}">
                  <a16:creationId xmlns:a16="http://schemas.microsoft.com/office/drawing/2014/main" id="{130FBF61-1290-4778-80F5-A36098CB00C6}"/>
                </a:ext>
              </a:extLst>
            </p:cNvPr>
            <p:cNvGrpSpPr>
              <a:grpSpLocks noGrp="1" noUngrp="1" noRot="1" noMove="1" noResize="1"/>
            </p:cNvGrpSpPr>
            <p:nvPr/>
          </p:nvGrpSpPr>
          <p:grpSpPr>
            <a:xfrm>
              <a:off x="6156176" y="2067694"/>
              <a:ext cx="2052000" cy="2592288"/>
              <a:chOff x="6307339" y="2067694"/>
              <a:chExt cx="2052000" cy="2592288"/>
            </a:xfrm>
          </p:grpSpPr>
          <p:sp>
            <p:nvSpPr>
              <p:cNvPr id="39" name="Rectangle: Rounded Corners 13">
                <a:extLst>
                  <a:ext uri="{FF2B5EF4-FFF2-40B4-BE49-F238E27FC236}">
                    <a16:creationId xmlns:a16="http://schemas.microsoft.com/office/drawing/2014/main" id="{F68A4D93-00CA-4008-8459-5CDE2E6B1332}"/>
                  </a:ext>
                </a:extLst>
              </p:cNvPr>
              <p:cNvSpPr>
                <a:spLocks noGrp="1" noRot="1" noMove="1" noResize="1" noEditPoints="1" noAdjustHandles="1" noChangeArrowheads="1" noChangeShapeType="1"/>
              </p:cNvSpPr>
              <p:nvPr/>
            </p:nvSpPr>
            <p:spPr>
              <a:xfrm flipV="1">
                <a:off x="6328001" y="4324702"/>
                <a:ext cx="2010677" cy="335280"/>
              </a:xfrm>
              <a:custGeom>
                <a:avLst/>
                <a:gdLst>
                  <a:gd name="connsiteX0" fmla="*/ 0 w 2529840"/>
                  <a:gd name="connsiteY0" fmla="*/ 55881 h 335280"/>
                  <a:gd name="connsiteX1" fmla="*/ 55881 w 2529840"/>
                  <a:gd name="connsiteY1" fmla="*/ 0 h 335280"/>
                  <a:gd name="connsiteX2" fmla="*/ 2473959 w 2529840"/>
                  <a:gd name="connsiteY2" fmla="*/ 0 h 335280"/>
                  <a:gd name="connsiteX3" fmla="*/ 2529840 w 2529840"/>
                  <a:gd name="connsiteY3" fmla="*/ 55881 h 335280"/>
                  <a:gd name="connsiteX4" fmla="*/ 2529840 w 2529840"/>
                  <a:gd name="connsiteY4" fmla="*/ 279399 h 335280"/>
                  <a:gd name="connsiteX5" fmla="*/ 2473959 w 2529840"/>
                  <a:gd name="connsiteY5" fmla="*/ 335280 h 335280"/>
                  <a:gd name="connsiteX6" fmla="*/ 55881 w 2529840"/>
                  <a:gd name="connsiteY6" fmla="*/ 335280 h 335280"/>
                  <a:gd name="connsiteX7" fmla="*/ 0 w 2529840"/>
                  <a:gd name="connsiteY7" fmla="*/ 279399 h 335280"/>
                  <a:gd name="connsiteX8" fmla="*/ 0 w 2529840"/>
                  <a:gd name="connsiteY8" fmla="*/ 55881 h 335280"/>
                  <a:gd name="connsiteX0" fmla="*/ 0 w 2529840"/>
                  <a:gd name="connsiteY0" fmla="*/ 63501 h 342900"/>
                  <a:gd name="connsiteX1" fmla="*/ 55881 w 2529840"/>
                  <a:gd name="connsiteY1" fmla="*/ 7620 h 342900"/>
                  <a:gd name="connsiteX2" fmla="*/ 1226820 w 2529840"/>
                  <a:gd name="connsiteY2" fmla="*/ 0 h 342900"/>
                  <a:gd name="connsiteX3" fmla="*/ 2473959 w 2529840"/>
                  <a:gd name="connsiteY3" fmla="*/ 7620 h 342900"/>
                  <a:gd name="connsiteX4" fmla="*/ 2529840 w 2529840"/>
                  <a:gd name="connsiteY4" fmla="*/ 63501 h 342900"/>
                  <a:gd name="connsiteX5" fmla="*/ 2529840 w 2529840"/>
                  <a:gd name="connsiteY5" fmla="*/ 287019 h 342900"/>
                  <a:gd name="connsiteX6" fmla="*/ 2473959 w 2529840"/>
                  <a:gd name="connsiteY6" fmla="*/ 342900 h 342900"/>
                  <a:gd name="connsiteX7" fmla="*/ 55881 w 2529840"/>
                  <a:gd name="connsiteY7" fmla="*/ 342900 h 342900"/>
                  <a:gd name="connsiteX8" fmla="*/ 0 w 2529840"/>
                  <a:gd name="connsiteY8" fmla="*/ 287019 h 342900"/>
                  <a:gd name="connsiteX9" fmla="*/ 0 w 2529840"/>
                  <a:gd name="connsiteY9" fmla="*/ 63501 h 34290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838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9840" h="335280">
                    <a:moveTo>
                      <a:pt x="0" y="55881"/>
                    </a:moveTo>
                    <a:cubicBezTo>
                      <a:pt x="0" y="25019"/>
                      <a:pt x="25019" y="0"/>
                      <a:pt x="55881" y="0"/>
                    </a:cubicBezTo>
                    <a:cubicBezTo>
                      <a:pt x="446194" y="40640"/>
                      <a:pt x="699347" y="12700"/>
                      <a:pt x="1226820" y="83820"/>
                    </a:cubicBezTo>
                    <a:lnTo>
                      <a:pt x="2473959" y="0"/>
                    </a:lnTo>
                    <a:cubicBezTo>
                      <a:pt x="2504821" y="0"/>
                      <a:pt x="2529840" y="25019"/>
                      <a:pt x="2529840" y="55881"/>
                    </a:cubicBezTo>
                    <a:lnTo>
                      <a:pt x="2529840" y="279399"/>
                    </a:lnTo>
                    <a:cubicBezTo>
                      <a:pt x="2529840" y="310261"/>
                      <a:pt x="2504821" y="335280"/>
                      <a:pt x="2473959" y="335280"/>
                    </a:cubicBezTo>
                    <a:lnTo>
                      <a:pt x="55881" y="335280"/>
                    </a:lnTo>
                    <a:cubicBezTo>
                      <a:pt x="25019" y="335280"/>
                      <a:pt x="0" y="310261"/>
                      <a:pt x="0" y="279399"/>
                    </a:cubicBezTo>
                    <a:lnTo>
                      <a:pt x="0" y="55881"/>
                    </a:lnTo>
                    <a:close/>
                  </a:path>
                </a:pathLst>
              </a:custGeom>
              <a:solidFill>
                <a:srgbClr val="121212"/>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Rectangle: Rounded Corners 13">
                <a:extLst>
                  <a:ext uri="{FF2B5EF4-FFF2-40B4-BE49-F238E27FC236}">
                    <a16:creationId xmlns:a16="http://schemas.microsoft.com/office/drawing/2014/main" id="{EDBD68F7-7715-4835-A3A9-73693953A280}"/>
                  </a:ext>
                </a:extLst>
              </p:cNvPr>
              <p:cNvSpPr>
                <a:spLocks noGrp="1" noRot="1" noMove="1" noResize="1" noEditPoints="1" noAdjustHandles="1" noChangeArrowheads="1" noChangeShapeType="1"/>
              </p:cNvSpPr>
              <p:nvPr/>
            </p:nvSpPr>
            <p:spPr>
              <a:xfrm>
                <a:off x="6328001" y="2067694"/>
                <a:ext cx="2010677" cy="335280"/>
              </a:xfrm>
              <a:custGeom>
                <a:avLst/>
                <a:gdLst>
                  <a:gd name="connsiteX0" fmla="*/ 0 w 2529840"/>
                  <a:gd name="connsiteY0" fmla="*/ 55881 h 335280"/>
                  <a:gd name="connsiteX1" fmla="*/ 55881 w 2529840"/>
                  <a:gd name="connsiteY1" fmla="*/ 0 h 335280"/>
                  <a:gd name="connsiteX2" fmla="*/ 2473959 w 2529840"/>
                  <a:gd name="connsiteY2" fmla="*/ 0 h 335280"/>
                  <a:gd name="connsiteX3" fmla="*/ 2529840 w 2529840"/>
                  <a:gd name="connsiteY3" fmla="*/ 55881 h 335280"/>
                  <a:gd name="connsiteX4" fmla="*/ 2529840 w 2529840"/>
                  <a:gd name="connsiteY4" fmla="*/ 279399 h 335280"/>
                  <a:gd name="connsiteX5" fmla="*/ 2473959 w 2529840"/>
                  <a:gd name="connsiteY5" fmla="*/ 335280 h 335280"/>
                  <a:gd name="connsiteX6" fmla="*/ 55881 w 2529840"/>
                  <a:gd name="connsiteY6" fmla="*/ 335280 h 335280"/>
                  <a:gd name="connsiteX7" fmla="*/ 0 w 2529840"/>
                  <a:gd name="connsiteY7" fmla="*/ 279399 h 335280"/>
                  <a:gd name="connsiteX8" fmla="*/ 0 w 2529840"/>
                  <a:gd name="connsiteY8" fmla="*/ 55881 h 335280"/>
                  <a:gd name="connsiteX0" fmla="*/ 0 w 2529840"/>
                  <a:gd name="connsiteY0" fmla="*/ 63501 h 342900"/>
                  <a:gd name="connsiteX1" fmla="*/ 55881 w 2529840"/>
                  <a:gd name="connsiteY1" fmla="*/ 7620 h 342900"/>
                  <a:gd name="connsiteX2" fmla="*/ 1226820 w 2529840"/>
                  <a:gd name="connsiteY2" fmla="*/ 0 h 342900"/>
                  <a:gd name="connsiteX3" fmla="*/ 2473959 w 2529840"/>
                  <a:gd name="connsiteY3" fmla="*/ 7620 h 342900"/>
                  <a:gd name="connsiteX4" fmla="*/ 2529840 w 2529840"/>
                  <a:gd name="connsiteY4" fmla="*/ 63501 h 342900"/>
                  <a:gd name="connsiteX5" fmla="*/ 2529840 w 2529840"/>
                  <a:gd name="connsiteY5" fmla="*/ 287019 h 342900"/>
                  <a:gd name="connsiteX6" fmla="*/ 2473959 w 2529840"/>
                  <a:gd name="connsiteY6" fmla="*/ 342900 h 342900"/>
                  <a:gd name="connsiteX7" fmla="*/ 55881 w 2529840"/>
                  <a:gd name="connsiteY7" fmla="*/ 342900 h 342900"/>
                  <a:gd name="connsiteX8" fmla="*/ 0 w 2529840"/>
                  <a:gd name="connsiteY8" fmla="*/ 287019 h 342900"/>
                  <a:gd name="connsiteX9" fmla="*/ 0 w 2529840"/>
                  <a:gd name="connsiteY9" fmla="*/ 63501 h 34290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1219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 name="connsiteX0" fmla="*/ 0 w 2529840"/>
                  <a:gd name="connsiteY0" fmla="*/ 55881 h 335280"/>
                  <a:gd name="connsiteX1" fmla="*/ 55881 w 2529840"/>
                  <a:gd name="connsiteY1" fmla="*/ 0 h 335280"/>
                  <a:gd name="connsiteX2" fmla="*/ 1226820 w 2529840"/>
                  <a:gd name="connsiteY2" fmla="*/ 83820 h 335280"/>
                  <a:gd name="connsiteX3" fmla="*/ 2473959 w 2529840"/>
                  <a:gd name="connsiteY3" fmla="*/ 0 h 335280"/>
                  <a:gd name="connsiteX4" fmla="*/ 2529840 w 2529840"/>
                  <a:gd name="connsiteY4" fmla="*/ 55881 h 335280"/>
                  <a:gd name="connsiteX5" fmla="*/ 2529840 w 2529840"/>
                  <a:gd name="connsiteY5" fmla="*/ 279399 h 335280"/>
                  <a:gd name="connsiteX6" fmla="*/ 2473959 w 2529840"/>
                  <a:gd name="connsiteY6" fmla="*/ 335280 h 335280"/>
                  <a:gd name="connsiteX7" fmla="*/ 55881 w 2529840"/>
                  <a:gd name="connsiteY7" fmla="*/ 335280 h 335280"/>
                  <a:gd name="connsiteX8" fmla="*/ 0 w 2529840"/>
                  <a:gd name="connsiteY8" fmla="*/ 279399 h 335280"/>
                  <a:gd name="connsiteX9" fmla="*/ 0 w 2529840"/>
                  <a:gd name="connsiteY9" fmla="*/ 55881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9840" h="335280">
                    <a:moveTo>
                      <a:pt x="0" y="55881"/>
                    </a:moveTo>
                    <a:cubicBezTo>
                      <a:pt x="0" y="25019"/>
                      <a:pt x="25019" y="0"/>
                      <a:pt x="55881" y="0"/>
                    </a:cubicBezTo>
                    <a:cubicBezTo>
                      <a:pt x="446194" y="40640"/>
                      <a:pt x="699347" y="12700"/>
                      <a:pt x="1226820" y="83820"/>
                    </a:cubicBezTo>
                    <a:lnTo>
                      <a:pt x="2473959" y="0"/>
                    </a:lnTo>
                    <a:cubicBezTo>
                      <a:pt x="2504821" y="0"/>
                      <a:pt x="2529840" y="25019"/>
                      <a:pt x="2529840" y="55881"/>
                    </a:cubicBezTo>
                    <a:lnTo>
                      <a:pt x="2529840" y="279399"/>
                    </a:lnTo>
                    <a:cubicBezTo>
                      <a:pt x="2529840" y="310261"/>
                      <a:pt x="2504821" y="335280"/>
                      <a:pt x="2473959" y="335280"/>
                    </a:cubicBezTo>
                    <a:lnTo>
                      <a:pt x="55881" y="335280"/>
                    </a:lnTo>
                    <a:cubicBezTo>
                      <a:pt x="25019" y="335280"/>
                      <a:pt x="0" y="310261"/>
                      <a:pt x="0" y="279399"/>
                    </a:cubicBezTo>
                    <a:lnTo>
                      <a:pt x="0" y="55881"/>
                    </a:lnTo>
                    <a:close/>
                  </a:path>
                </a:pathLst>
              </a:custGeom>
              <a:solidFill>
                <a:srgbClr val="121212"/>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Google Shape;795;p106">
                <a:extLst>
                  <a:ext uri="{FF2B5EF4-FFF2-40B4-BE49-F238E27FC236}">
                    <a16:creationId xmlns:a16="http://schemas.microsoft.com/office/drawing/2014/main" id="{B146F55C-280C-4A65-8C77-3318100F5ACC}"/>
                  </a:ext>
                </a:extLst>
              </p:cNvPr>
              <p:cNvSpPr>
                <a:spLocks noGrp="1" noRot="1" noMove="1" noResize="1" noEditPoints="1" noAdjustHandles="1" noChangeArrowheads="1" noChangeShapeType="1"/>
              </p:cNvSpPr>
              <p:nvPr/>
            </p:nvSpPr>
            <p:spPr>
              <a:xfrm>
                <a:off x="6307339" y="2196004"/>
                <a:ext cx="2052000" cy="2340000"/>
              </a:xfrm>
              <a:prstGeom prst="roundRect">
                <a:avLst>
                  <a:gd name="adj" fmla="val 5511"/>
                </a:avLst>
              </a:prstGeom>
              <a:solidFill>
                <a:srgbClr val="CCECFF"/>
              </a:solidFill>
              <a:ln w="19050">
                <a:noFill/>
              </a:ln>
              <a:effectLst/>
            </p:spPr>
            <p:txBody>
              <a:bodyPr spcFirstLastPara="1" wrap="square" lIns="91425" tIns="91425" rIns="91425" bIns="91425" anchor="b" anchorCtr="0">
                <a:noAutofit/>
              </a:bodyPr>
              <a:lstStyle/>
              <a:p>
                <a:pPr algn="ctr"/>
                <a:endParaRPr lang="en-US" i="1">
                  <a:solidFill>
                    <a:srgbClr val="121212"/>
                  </a:solidFill>
                  <a:latin typeface="Inter"/>
                  <a:ea typeface="Inter"/>
                  <a:sym typeface="Inter"/>
                </a:endParaRPr>
              </a:p>
            </p:txBody>
          </p:sp>
          <p:pic>
            <p:nvPicPr>
              <p:cNvPr id="42" name="Picture 41">
                <a:extLst>
                  <a:ext uri="{FF2B5EF4-FFF2-40B4-BE49-F238E27FC236}">
                    <a16:creationId xmlns:a16="http://schemas.microsoft.com/office/drawing/2014/main" id="{F2AAE371-1462-483E-A3C9-056BC5AF8378}"/>
                  </a:ext>
                </a:extLst>
              </p:cNvPr>
              <p:cNvPicPr>
                <a:picLocks noGrp="1" noRot="1" noChangeAspect="1" noMove="1" noResize="1" noEditPoints="1" noAdjustHandles="1" noChangeArrowheads="1" noChangeShapeType="1" noCrop="1"/>
              </p:cNvPicPr>
              <p:nvPr/>
            </p:nvPicPr>
            <p:blipFill>
              <a:blip r:embed="rId6"/>
              <a:srcRect l="13737" r="13737"/>
              <a:stretch/>
            </p:blipFill>
            <p:spPr>
              <a:xfrm>
                <a:off x="6361340" y="2284749"/>
                <a:ext cx="1943999" cy="1173597"/>
              </a:xfrm>
              <a:prstGeom prst="round2SameRect">
                <a:avLst>
                  <a:gd name="adj1" fmla="val 10023"/>
                  <a:gd name="adj2" fmla="val 0"/>
                </a:avLst>
              </a:prstGeom>
            </p:spPr>
          </p:pic>
          <p:sp>
            <p:nvSpPr>
              <p:cNvPr id="43" name="TextBox 42">
                <a:extLst>
                  <a:ext uri="{FF2B5EF4-FFF2-40B4-BE49-F238E27FC236}">
                    <a16:creationId xmlns:a16="http://schemas.microsoft.com/office/drawing/2014/main" id="{1AF070BD-1D19-4A19-8B22-57C17E8022E8}"/>
                  </a:ext>
                </a:extLst>
              </p:cNvPr>
              <p:cNvSpPr txBox="1">
                <a:spLocks noGrp="1" noRot="1" noMove="1" noResize="1" noEditPoints="1" noAdjustHandles="1" noChangeArrowheads="1" noChangeShapeType="1"/>
              </p:cNvSpPr>
              <p:nvPr/>
            </p:nvSpPr>
            <p:spPr>
              <a:xfrm>
                <a:off x="6307339" y="3523911"/>
                <a:ext cx="2052000" cy="1015663"/>
              </a:xfrm>
              <a:prstGeom prst="rect">
                <a:avLst/>
              </a:prstGeom>
              <a:noFill/>
            </p:spPr>
            <p:txBody>
              <a:bodyPr wrap="square" lIns="72000" tIns="72000" rIns="72000" bIns="72000">
                <a:noAutofit/>
              </a:bodyPr>
              <a:lstStyle/>
              <a:p>
                <a:pPr algn="ctr"/>
                <a:r>
                  <a:rPr lang="en-US" sz="1200" i="1">
                    <a:solidFill>
                      <a:srgbClr val="121212"/>
                    </a:solidFill>
                    <a:latin typeface="Inter"/>
                    <a:ea typeface="Inter"/>
                    <a:sym typeface="Inter"/>
                  </a:rPr>
                  <a:t>You need to access customer account information and log the details of your interaction.</a:t>
                </a:r>
              </a:p>
            </p:txBody>
          </p:sp>
        </p:grpSp>
      </p:grpSp>
      <p:sp>
        <p:nvSpPr>
          <p:cNvPr id="5" name="TextBox 4">
            <a:extLst>
              <a:ext uri="{FF2B5EF4-FFF2-40B4-BE49-F238E27FC236}">
                <a16:creationId xmlns:a16="http://schemas.microsoft.com/office/drawing/2014/main" id="{393944B6-01CC-87C5-03E8-98DE4C46D4DD}"/>
              </a:ext>
            </a:extLst>
          </p:cNvPr>
          <p:cNvSpPr txBox="1">
            <a:spLocks noGrp="1" noRot="1" noMove="1" noResize="1" noEditPoints="1" noAdjustHandles="1" noChangeArrowheads="1" noChangeShapeType="1"/>
          </p:cNvSpPr>
          <p:nvPr/>
        </p:nvSpPr>
        <p:spPr>
          <a:xfrm>
            <a:off x="863816" y="3843550"/>
            <a:ext cx="2052000" cy="331589"/>
          </a:xfrm>
          <a:prstGeom prst="round2SameRect">
            <a:avLst>
              <a:gd name="adj1" fmla="val 0"/>
              <a:gd name="adj2" fmla="val 34203"/>
            </a:avLst>
          </a:prstGeom>
          <a:solidFill>
            <a:schemeClr val="accent2"/>
          </a:solidFill>
          <a:ln>
            <a:solidFill>
              <a:schemeClr val="accent1"/>
            </a:solidFill>
          </a:ln>
        </p:spPr>
        <p:txBody>
          <a:bodyPr wrap="square">
            <a:spAutoFit/>
          </a:bodyPr>
          <a:lstStyle/>
          <a:p>
            <a:pPr marL="0" lvl="0" indent="0" algn="ctr" rtl="0">
              <a:spcBef>
                <a:spcPts val="0"/>
              </a:spcBef>
              <a:spcAft>
                <a:spcPts val="0"/>
              </a:spcAft>
              <a:buNone/>
            </a:pPr>
            <a:r>
              <a:rPr lang="en-US" b="1">
                <a:solidFill>
                  <a:srgbClr val="121212"/>
                </a:solidFill>
                <a:latin typeface="Inter"/>
                <a:ea typeface="Inter"/>
                <a:cs typeface="Inter"/>
                <a:sym typeface="Inter"/>
              </a:rPr>
              <a:t>Amazon Connect</a:t>
            </a:r>
          </a:p>
        </p:txBody>
      </p:sp>
      <p:sp>
        <p:nvSpPr>
          <p:cNvPr id="3" name="TextBox 2">
            <a:extLst>
              <a:ext uri="{FF2B5EF4-FFF2-40B4-BE49-F238E27FC236}">
                <a16:creationId xmlns:a16="http://schemas.microsoft.com/office/drawing/2014/main" id="{73E2E0CB-C0A8-3A34-3323-3394044EA700}"/>
              </a:ext>
            </a:extLst>
          </p:cNvPr>
          <p:cNvSpPr txBox="1">
            <a:spLocks noGrp="1" noRot="1" noMove="1" noResize="1" noEditPoints="1" noAdjustHandles="1" noChangeArrowheads="1" noChangeShapeType="1"/>
          </p:cNvSpPr>
          <p:nvPr/>
        </p:nvSpPr>
        <p:spPr>
          <a:xfrm>
            <a:off x="3545998" y="3867362"/>
            <a:ext cx="2052001" cy="322659"/>
          </a:xfrm>
          <a:prstGeom prst="round2SameRect">
            <a:avLst>
              <a:gd name="adj1" fmla="val 0"/>
              <a:gd name="adj2" fmla="val 26363"/>
            </a:avLst>
          </a:prstGeom>
          <a:solidFill>
            <a:schemeClr val="accent2"/>
          </a:solidFill>
          <a:ln>
            <a:solidFill>
              <a:schemeClr val="accent1"/>
            </a:solidFill>
          </a:ln>
        </p:spPr>
        <p:txBody>
          <a:bodyPr wrap="square">
            <a:spAutoFit/>
          </a:bodyPr>
          <a:lstStyle>
            <a:defPPr marR="0" lvl="0" algn="l" rtl="0">
              <a:lnSpc>
                <a:spcPct val="100000"/>
              </a:lnSpc>
              <a:spcBef>
                <a:spcPts val="0"/>
              </a:spcBef>
              <a:spcAft>
                <a:spcPts val="0"/>
              </a:spcAft>
            </a:defPPr>
            <a:lvl1pPr marL="0" indent="0" algn="ctr">
              <a:buNone/>
              <a:defRPr b="1">
                <a:solidFill>
                  <a:srgbClr val="121212"/>
                </a:solidFill>
                <a:latin typeface="Inter"/>
                <a:ea typeface="Inter"/>
                <a:cs typeface="Inter"/>
              </a:defRPr>
            </a:lvl1pPr>
          </a:lstStyle>
          <a:p>
            <a:r>
              <a:rPr lang="en-US">
                <a:sym typeface="Inter"/>
              </a:rPr>
              <a:t>Agent Assist</a:t>
            </a:r>
          </a:p>
        </p:txBody>
      </p:sp>
      <p:sp>
        <p:nvSpPr>
          <p:cNvPr id="12" name="TextBox 11">
            <a:extLst>
              <a:ext uri="{FF2B5EF4-FFF2-40B4-BE49-F238E27FC236}">
                <a16:creationId xmlns:a16="http://schemas.microsoft.com/office/drawing/2014/main" id="{7395DF5D-0770-A44C-8B0A-04EC3142F964}"/>
              </a:ext>
            </a:extLst>
          </p:cNvPr>
          <p:cNvSpPr txBox="1">
            <a:spLocks noGrp="1" noRot="1" noMove="1" noResize="1" noEditPoints="1" noAdjustHandles="1" noChangeArrowheads="1" noChangeShapeType="1"/>
          </p:cNvSpPr>
          <p:nvPr/>
        </p:nvSpPr>
        <p:spPr>
          <a:xfrm>
            <a:off x="6228182" y="3867362"/>
            <a:ext cx="2031340" cy="346472"/>
          </a:xfrm>
          <a:prstGeom prst="round2SameRect">
            <a:avLst>
              <a:gd name="adj1" fmla="val 0"/>
              <a:gd name="adj2" fmla="val 39544"/>
            </a:avLst>
          </a:prstGeom>
          <a:solidFill>
            <a:schemeClr val="accent2"/>
          </a:solidFill>
          <a:ln>
            <a:solidFill>
              <a:schemeClr val="accent1"/>
            </a:solidFill>
          </a:ln>
        </p:spPr>
        <p:txBody>
          <a:bodyPr wrap="square">
            <a:spAutoFit/>
          </a:bodyPr>
          <a:lstStyle>
            <a:defPPr marR="0" lvl="0" algn="l" rtl="0">
              <a:lnSpc>
                <a:spcPct val="100000"/>
              </a:lnSpc>
              <a:spcBef>
                <a:spcPts val="0"/>
              </a:spcBef>
              <a:spcAft>
                <a:spcPts val="0"/>
              </a:spcAft>
              <a:defRPr/>
            </a:defPPr>
            <a:lvl1pPr marL="0" indent="0" algn="ctr">
              <a:buNone/>
              <a:defRPr b="1">
                <a:solidFill>
                  <a:srgbClr val="121212"/>
                </a:solidFill>
                <a:latin typeface="Inter"/>
                <a:ea typeface="Inter"/>
                <a:cs typeface="Inter"/>
              </a:defRPr>
            </a:lvl1pPr>
          </a:lstStyle>
          <a:p>
            <a:r>
              <a:rPr lang="en-US">
                <a:sym typeface="Inter"/>
              </a:rPr>
              <a:t>CCAT</a:t>
            </a:r>
          </a:p>
        </p:txBody>
      </p:sp>
    </p:spTree>
    <p:custDataLst>
      <p:tags r:id="rId1"/>
    </p:custDataLst>
    <p:extLst>
      <p:ext uri="{BB962C8B-B14F-4D97-AF65-F5344CB8AC3E}">
        <p14:creationId xmlns:p14="http://schemas.microsoft.com/office/powerpoint/2010/main" val="3391885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2" name="Title 1">
            <a:extLst>
              <a:ext uri="{FF2B5EF4-FFF2-40B4-BE49-F238E27FC236}">
                <a16:creationId xmlns:a16="http://schemas.microsoft.com/office/drawing/2014/main" id="{47131736-1F7B-43E1-A411-D02F80926155}"/>
              </a:ext>
            </a:extLst>
          </p:cNvPr>
          <p:cNvSpPr>
            <a:spLocks noGrp="1" noRot="1" noMove="1" noResize="1" noEditPoints="1" noAdjustHandles="1" noChangeArrowheads="1" noChangeShapeType="1"/>
          </p:cNvSpPr>
          <p:nvPr>
            <p:ph type="title"/>
          </p:nvPr>
        </p:nvSpPr>
        <p:spPr>
          <a:noFill/>
          <a:ln>
            <a:noFill/>
          </a:ln>
        </p:spPr>
        <p:txBody>
          <a:bodyPr spcFirstLastPara="1" wrap="square" lIns="72000" tIns="91425" rIns="91425" bIns="91425" anchor="t" anchorCtr="0">
            <a:noAutofit/>
          </a:bodyPr>
          <a:lstStyle/>
          <a:p>
            <a:r>
              <a:rPr lang="en-IN">
                <a:sym typeface="Montserrat"/>
              </a:rPr>
              <a:t>Hands-On Activity</a:t>
            </a:r>
            <a:endParaRPr lang="en-IN"/>
          </a:p>
        </p:txBody>
      </p:sp>
      <p:sp>
        <p:nvSpPr>
          <p:cNvPr id="10" name="Text Placeholder 9">
            <a:extLst>
              <a:ext uri="{FF2B5EF4-FFF2-40B4-BE49-F238E27FC236}">
                <a16:creationId xmlns:a16="http://schemas.microsoft.com/office/drawing/2014/main" id="{26C12486-BBFC-4BFD-9FA4-3E46CF94B9D6}"/>
              </a:ext>
            </a:extLst>
          </p:cNvPr>
          <p:cNvSpPr>
            <a:spLocks noGrp="1" noRot="1" noMove="1" noResize="1" noEditPoints="1" noAdjustHandles="1" noChangeArrowheads="1" noChangeShapeType="1"/>
          </p:cNvSpPr>
          <p:nvPr>
            <p:ph type="body" sz="quarter" idx="16"/>
          </p:nvPr>
        </p:nvSpPr>
        <p:spPr/>
        <p:txBody>
          <a:bodyPr/>
          <a:lstStyle/>
          <a:p>
            <a:pPr marL="0" indent="0">
              <a:buNone/>
            </a:pPr>
            <a:r>
              <a:rPr lang="en-IN"/>
              <a:t>Exploring CCAT</a:t>
            </a:r>
          </a:p>
        </p:txBody>
      </p:sp>
      <p:pic>
        <p:nvPicPr>
          <p:cNvPr id="11" name="Picture Placeholder 10">
            <a:extLst>
              <a:ext uri="{FF2B5EF4-FFF2-40B4-BE49-F238E27FC236}">
                <a16:creationId xmlns:a16="http://schemas.microsoft.com/office/drawing/2014/main" id="{411DF54A-CDF2-4FBB-BA82-C3B433EE7EFC}"/>
              </a:ext>
            </a:extLst>
          </p:cNvPr>
          <p:cNvPicPr>
            <a:picLocks noGrp="1" noRot="1" noChangeAspect="1" noMove="1" noResize="1" noEditPoints="1" noAdjustHandles="1" noChangeArrowheads="1" noChangeShapeType="1" noCrop="1"/>
          </p:cNvPicPr>
          <p:nvPr>
            <p:ph type="pic" sz="quarter" idx="14"/>
          </p:nvPr>
        </p:nvPicPr>
        <p:blipFill>
          <a:blip r:embed="rId4"/>
          <a:srcRect l="19968" r="19968"/>
          <a:stretch/>
        </p:blipFill>
        <p:spPr>
          <a:xfrm>
            <a:off x="5182766" y="411750"/>
            <a:ext cx="3598862" cy="4320000"/>
          </a:xfrm>
          <a:prstGeom prst="rect">
            <a:avLst/>
          </a:prstGeom>
        </p:spPr>
      </p:pic>
      <p:sp>
        <p:nvSpPr>
          <p:cNvPr id="5" name="Text Placeholder 4">
            <a:extLst>
              <a:ext uri="{FF2B5EF4-FFF2-40B4-BE49-F238E27FC236}">
                <a16:creationId xmlns:a16="http://schemas.microsoft.com/office/drawing/2014/main" id="{EABC046C-F58D-4F90-8025-BE7DA04D2C7A}"/>
              </a:ext>
            </a:extLst>
          </p:cNvPr>
          <p:cNvSpPr>
            <a:spLocks noGrp="1" noRot="1" noMove="1" noResize="1" noEditPoints="1" noAdjustHandles="1" noChangeArrowheads="1" noChangeShapeType="1"/>
          </p:cNvSpPr>
          <p:nvPr>
            <p:ph type="body" idx="1"/>
          </p:nvPr>
        </p:nvSpPr>
        <p:spPr>
          <a:xfrm>
            <a:off x="252000" y="1656000"/>
            <a:ext cx="4320000" cy="3224149"/>
          </a:xfrm>
        </p:spPr>
        <p:txBody>
          <a:bodyPr/>
          <a:lstStyle/>
          <a:p>
            <a:pPr marL="126000" indent="0">
              <a:lnSpc>
                <a:spcPct val="150000"/>
              </a:lnSpc>
              <a:buSzPct val="113000"/>
              <a:buNone/>
            </a:pPr>
            <a:r>
              <a:rPr lang="en-US"/>
              <a:t>The spotlight is on you now! Take this time to delve into CCAT and experience what it’s like to be a specialist!</a:t>
            </a:r>
          </a:p>
          <a:p>
            <a:pPr marL="126000" indent="0">
              <a:lnSpc>
                <a:spcPct val="150000"/>
              </a:lnSpc>
              <a:buSzPct val="113000"/>
              <a:buNone/>
            </a:pPr>
            <a:endParaRPr lang="en-US"/>
          </a:p>
          <a:p>
            <a:pPr marL="126000" indent="0">
              <a:lnSpc>
                <a:spcPct val="150000"/>
              </a:lnSpc>
              <a:buSzPct val="113000"/>
              <a:buNone/>
            </a:pPr>
            <a:endParaRPr lang="en-IN"/>
          </a:p>
        </p:txBody>
      </p:sp>
      <p:sp>
        <p:nvSpPr>
          <p:cNvPr id="7" name="Google Shape;775;p105">
            <a:extLst>
              <a:ext uri="{FF2B5EF4-FFF2-40B4-BE49-F238E27FC236}">
                <a16:creationId xmlns:a16="http://schemas.microsoft.com/office/drawing/2014/main" id="{3323E49C-0255-EE56-2426-CFD8354FC8B7}"/>
              </a:ext>
            </a:extLst>
          </p:cNvPr>
          <p:cNvSpPr>
            <a:spLocks noGrp="1" noRot="1" noMove="1" noResize="1" noEditPoints="1" noAdjustHandles="1" noChangeArrowheads="1" noChangeShapeType="1"/>
          </p:cNvSpPr>
          <p:nvPr/>
        </p:nvSpPr>
        <p:spPr>
          <a:xfrm>
            <a:off x="358257" y="1296000"/>
            <a:ext cx="1299600" cy="291900"/>
          </a:xfrm>
          <a:prstGeom prst="roundRect">
            <a:avLst>
              <a:gd name="adj" fmla="val 16667"/>
            </a:avLst>
          </a:prstGeom>
          <a:noFill/>
          <a:ln w="9525" cap="flat" cmpd="sng">
            <a:solidFill>
              <a:srgbClr val="12121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Inter"/>
                <a:ea typeface="Inter"/>
                <a:cs typeface="Inter"/>
                <a:sym typeface="Inter"/>
              </a:rPr>
              <a:t>30 minutes</a:t>
            </a:r>
            <a:endParaRPr sz="800">
              <a:latin typeface="Inter"/>
              <a:ea typeface="Inter"/>
              <a:cs typeface="Inter"/>
              <a:sym typeface="Inter"/>
            </a:endParaRPr>
          </a:p>
        </p:txBody>
      </p:sp>
      <p:sp>
        <p:nvSpPr>
          <p:cNvPr id="8" name="Google Shape;780;p105">
            <a:extLst>
              <a:ext uri="{FF2B5EF4-FFF2-40B4-BE49-F238E27FC236}">
                <a16:creationId xmlns:a16="http://schemas.microsoft.com/office/drawing/2014/main" id="{F0E7197E-1911-02B5-1518-FD3227DB8B4B}"/>
              </a:ext>
            </a:extLst>
          </p:cNvPr>
          <p:cNvSpPr>
            <a:spLocks noGrp="1" noRot="1" noMove="1" noResize="1" noEditPoints="1" noAdjustHandles="1" noChangeArrowheads="1" noChangeShapeType="1"/>
          </p:cNvSpPr>
          <p:nvPr/>
        </p:nvSpPr>
        <p:spPr>
          <a:xfrm>
            <a:off x="1763688" y="1296000"/>
            <a:ext cx="1299600" cy="291900"/>
          </a:xfrm>
          <a:prstGeom prst="roundRect">
            <a:avLst>
              <a:gd name="adj" fmla="val 16667"/>
            </a:avLst>
          </a:prstGeom>
          <a:noFill/>
          <a:ln w="9525" cap="flat" cmpd="sng">
            <a:solidFill>
              <a:srgbClr val="12121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Inter"/>
                <a:ea typeface="Inter"/>
                <a:cs typeface="Inter"/>
                <a:sym typeface="Inter"/>
              </a:rPr>
              <a:t>Individual</a:t>
            </a:r>
            <a:endParaRPr sz="800">
              <a:latin typeface="Inter"/>
              <a:ea typeface="Inter"/>
              <a:cs typeface="Inter"/>
              <a:sym typeface="Inter"/>
            </a:endParaRPr>
          </a:p>
        </p:txBody>
      </p:sp>
      <p:sp>
        <p:nvSpPr>
          <p:cNvPr id="4" name="Rectangle 3">
            <a:extLst>
              <a:ext uri="{FF2B5EF4-FFF2-40B4-BE49-F238E27FC236}">
                <a16:creationId xmlns:a16="http://schemas.microsoft.com/office/drawing/2014/main" id="{D8E17BB7-455E-61EA-4795-1C24834774F8}"/>
              </a:ext>
            </a:extLst>
          </p:cNvPr>
          <p:cNvSpPr>
            <a:spLocks noGrp="1" noRot="1" noMove="1" noResize="1" noEditPoints="1" noAdjustHandles="1" noChangeArrowheads="1" noChangeShapeType="1"/>
          </p:cNvSpPr>
          <p:nvPr/>
        </p:nvSpPr>
        <p:spPr>
          <a:xfrm>
            <a:off x="1835427" y="3031878"/>
            <a:ext cx="2762557" cy="1407920"/>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r>
              <a:rPr lang="en-US" sz="1600">
                <a:solidFill>
                  <a:srgbClr val="FF0000"/>
                </a:solidFill>
                <a:cs typeface="Segoe UI" panose="020B0502040204020203" pitchFamily="34" charset="0"/>
              </a:rPr>
              <a:t>As per </a:t>
            </a:r>
            <a:r>
              <a:rPr lang="en-US" sz="1600" err="1">
                <a:solidFill>
                  <a:srgbClr val="FF0000"/>
                </a:solidFill>
                <a:cs typeface="Segoe UI" panose="020B0502040204020203" pitchFamily="34" charset="0"/>
              </a:rPr>
              <a:t>Ahsheka’s</a:t>
            </a:r>
            <a:r>
              <a:rPr lang="en-US" sz="1600">
                <a:solidFill>
                  <a:srgbClr val="FF0000"/>
                </a:solidFill>
                <a:cs typeface="Segoe UI" panose="020B0502040204020203" pitchFamily="34" charset="0"/>
              </a:rPr>
              <a:t> comment, we have marked the slide “TBD basis access to the Retool Training Env for Specialist. </a:t>
            </a:r>
          </a:p>
        </p:txBody>
      </p:sp>
    </p:spTree>
    <p:custDataLst>
      <p:tags r:id="rId1"/>
    </p:custDataLst>
    <p:extLst>
      <p:ext uri="{BB962C8B-B14F-4D97-AF65-F5344CB8AC3E}">
        <p14:creationId xmlns:p14="http://schemas.microsoft.com/office/powerpoint/2010/main" val="1266707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2">
          <a:extLst>
            <a:ext uri="{FF2B5EF4-FFF2-40B4-BE49-F238E27FC236}">
              <a16:creationId xmlns:a16="http://schemas.microsoft.com/office/drawing/2014/main" id="{D7792B12-23D8-D8CD-46D0-9773F0D7AD40}"/>
            </a:ext>
          </a:extLst>
        </p:cNvPr>
        <p:cNvGrpSpPr/>
        <p:nvPr/>
      </p:nvGrpSpPr>
      <p:grpSpPr>
        <a:xfrm>
          <a:off x="0" y="0"/>
          <a:ext cx="0" cy="0"/>
          <a:chOff x="0" y="0"/>
          <a:chExt cx="0" cy="0"/>
        </a:xfrm>
      </p:grpSpPr>
      <p:sp>
        <p:nvSpPr>
          <p:cNvPr id="503" name="Google Shape;503;p62">
            <a:extLst>
              <a:ext uri="{FF2B5EF4-FFF2-40B4-BE49-F238E27FC236}">
                <a16:creationId xmlns:a16="http://schemas.microsoft.com/office/drawing/2014/main" id="{58ECFB5A-EE48-8E44-F39F-2017C9D56F98}"/>
              </a:ext>
            </a:extLst>
          </p:cNvPr>
          <p:cNvSpPr txBox="1">
            <a:spLocks noGrp="1" noRot="1" noMove="1" noResize="1" noEditPoints="1" noAdjustHandles="1" noChangeArrowheads="1" noChangeShapeType="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MASTER</a:t>
            </a:r>
            <a:endParaRPr dirty="0"/>
          </a:p>
        </p:txBody>
      </p:sp>
      <p:sp>
        <p:nvSpPr>
          <p:cNvPr id="4" name="Oval 3">
            <a:extLst>
              <a:ext uri="{FF2B5EF4-FFF2-40B4-BE49-F238E27FC236}">
                <a16:creationId xmlns:a16="http://schemas.microsoft.com/office/drawing/2014/main" id="{124C7F64-148E-C420-D878-03C0813FBB2E}"/>
              </a:ext>
            </a:extLst>
          </p:cNvPr>
          <p:cNvSpPr>
            <a:spLocks noGrp="1" noRot="1" noMove="1" noResize="1" noEditPoints="1" noAdjustHandles="1" noChangeArrowheads="1" noChangeShapeType="1"/>
          </p:cNvSpPr>
          <p:nvPr/>
        </p:nvSpPr>
        <p:spPr>
          <a:xfrm>
            <a:off x="1050690" y="2072657"/>
            <a:ext cx="998186" cy="99818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ustDataLst>
      <p:tags r:id="rId1"/>
    </p:custDataLst>
    <p:extLst>
      <p:ext uri="{BB962C8B-B14F-4D97-AF65-F5344CB8AC3E}">
        <p14:creationId xmlns:p14="http://schemas.microsoft.com/office/powerpoint/2010/main" val="278885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9">
          <a:extLst>
            <a:ext uri="{FF2B5EF4-FFF2-40B4-BE49-F238E27FC236}">
              <a16:creationId xmlns:a16="http://schemas.microsoft.com/office/drawing/2014/main" id="{FF8CB8AA-913D-BE80-0EE5-500B496183C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E16AD78-D17D-0C0F-5BA2-432A08B8345B}"/>
              </a:ext>
            </a:extLst>
          </p:cNvPr>
          <p:cNvSpPr>
            <a:spLocks noGrp="1" noRot="1" noMove="1" noResize="1" noEditPoints="1" noAdjustHandles="1" noChangeArrowheads="1" noChangeShapeType="1"/>
          </p:cNvSpPr>
          <p:nvPr>
            <p:ph type="title"/>
          </p:nvPr>
        </p:nvSpPr>
        <p:spPr/>
        <p:txBody>
          <a:bodyPr/>
          <a:lstStyle/>
          <a:p>
            <a:r>
              <a:rPr lang="en-US" dirty="0"/>
              <a:t>Purpose of MASTER</a:t>
            </a:r>
          </a:p>
        </p:txBody>
      </p:sp>
      <p:sp>
        <p:nvSpPr>
          <p:cNvPr id="81" name="TextBox 80">
            <a:extLst>
              <a:ext uri="{FF2B5EF4-FFF2-40B4-BE49-F238E27FC236}">
                <a16:creationId xmlns:a16="http://schemas.microsoft.com/office/drawing/2014/main" id="{4C09105E-B039-0B67-09EC-C6D5C100542E}"/>
              </a:ext>
            </a:extLst>
          </p:cNvPr>
          <p:cNvSpPr txBox="1">
            <a:spLocks noGrp="1" noRot="1" noMove="1" noResize="1" noEditPoints="1" noAdjustHandles="1" noChangeArrowheads="1" noChangeShapeType="1"/>
          </p:cNvSpPr>
          <p:nvPr/>
        </p:nvSpPr>
        <p:spPr>
          <a:xfrm>
            <a:off x="4927665" y="2985247"/>
            <a:ext cx="1620000" cy="523220"/>
          </a:xfrm>
          <a:prstGeom prst="rect">
            <a:avLst/>
          </a:prstGeom>
          <a:noFill/>
        </p:spPr>
        <p:txBody>
          <a:bodyPr wrap="square">
            <a:spAutoFit/>
          </a:bodyPr>
          <a:lstStyle/>
          <a:p>
            <a:pPr algn="ctr">
              <a:spcBef>
                <a:spcPct val="0"/>
              </a:spcBef>
              <a:buClrTx/>
              <a:buSzPct val="90000"/>
            </a:pPr>
            <a:r>
              <a:rPr lang="en-US" b="1">
                <a:solidFill>
                  <a:schemeClr val="bg1"/>
                </a:solidFill>
                <a:latin typeface="+mn-lt"/>
                <a:ea typeface="Inter" panose="020B0502030000000004" pitchFamily="34" charset="0"/>
                <a:cs typeface="Arial" pitchFamily="34" charset="0"/>
              </a:rPr>
              <a:t>Critical Tool for Success</a:t>
            </a:r>
          </a:p>
        </p:txBody>
      </p:sp>
      <p:sp>
        <p:nvSpPr>
          <p:cNvPr id="82" name="Rectangle 81">
            <a:extLst>
              <a:ext uri="{FF2B5EF4-FFF2-40B4-BE49-F238E27FC236}">
                <a16:creationId xmlns:a16="http://schemas.microsoft.com/office/drawing/2014/main" id="{77CBCC10-9E4F-B7BE-51E7-646F37FE41CD}"/>
              </a:ext>
            </a:extLst>
          </p:cNvPr>
          <p:cNvSpPr>
            <a:spLocks noGrp="1" noRot="1" noMove="1" noResize="1" noEditPoints="1" noAdjustHandles="1" noChangeArrowheads="1" noChangeShapeType="1"/>
          </p:cNvSpPr>
          <p:nvPr/>
        </p:nvSpPr>
        <p:spPr>
          <a:xfrm>
            <a:off x="4939565" y="3565720"/>
            <a:ext cx="1663200" cy="923330"/>
          </a:xfrm>
          <a:prstGeom prst="rect">
            <a:avLst/>
          </a:prstGeom>
        </p:spPr>
        <p:txBody>
          <a:bodyPr wrap="square" lIns="0" tIns="0" rIns="0" bIns="0">
            <a:spAutoFit/>
          </a:bodyPr>
          <a:lstStyle/>
          <a:p>
            <a:pPr algn="ctr">
              <a:spcAft>
                <a:spcPts val="450"/>
              </a:spcAft>
              <a:defRPr/>
            </a:pPr>
            <a:r>
              <a:rPr lang="en-US" sz="1200">
                <a:solidFill>
                  <a:schemeClr val="bg1"/>
                </a:solidFill>
                <a:latin typeface="+mn-lt"/>
                <a:ea typeface="Inter" panose="020B0502030000000004" pitchFamily="34" charset="0"/>
              </a:rPr>
              <a:t>Essential for finding accurate answers and guiding the specialist’s actions during customer interactions</a:t>
            </a:r>
            <a:endParaRPr lang="en-GB" sz="1200">
              <a:solidFill>
                <a:schemeClr val="bg1"/>
              </a:solidFill>
              <a:latin typeface="+mn-lt"/>
              <a:ea typeface="Inter" panose="020B0502030000000004" pitchFamily="34" charset="0"/>
            </a:endParaRPr>
          </a:p>
        </p:txBody>
      </p:sp>
      <p:sp>
        <p:nvSpPr>
          <p:cNvPr id="83" name="Oval 82">
            <a:extLst>
              <a:ext uri="{FF2B5EF4-FFF2-40B4-BE49-F238E27FC236}">
                <a16:creationId xmlns:a16="http://schemas.microsoft.com/office/drawing/2014/main" id="{6D5E7663-DB4E-5B0E-CEA3-9C70BF0DF25E}"/>
              </a:ext>
            </a:extLst>
          </p:cNvPr>
          <p:cNvSpPr>
            <a:spLocks noGrp="1" noRot="1" noMove="1" noResize="1" noEditPoints="1" noAdjustHandles="1" noChangeArrowheads="1" noChangeShapeType="1"/>
          </p:cNvSpPr>
          <p:nvPr/>
        </p:nvSpPr>
        <p:spPr>
          <a:xfrm>
            <a:off x="5094256" y="1464727"/>
            <a:ext cx="1353819" cy="1353818"/>
          </a:xfrm>
          <a:prstGeom prst="ellipse">
            <a:avLst/>
          </a:prstGeom>
          <a:solidFill>
            <a:schemeClr val="bg1"/>
          </a:solidFill>
          <a:ln w="7620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050">
              <a:latin typeface="Inter" panose="020B0502030000000004" pitchFamily="34" charset="0"/>
              <a:ea typeface="Inter" panose="020B0502030000000004" pitchFamily="34" charset="0"/>
            </a:endParaRPr>
          </a:p>
        </p:txBody>
      </p:sp>
      <p:sp>
        <p:nvSpPr>
          <p:cNvPr id="86" name="TextBox 85">
            <a:extLst>
              <a:ext uri="{FF2B5EF4-FFF2-40B4-BE49-F238E27FC236}">
                <a16:creationId xmlns:a16="http://schemas.microsoft.com/office/drawing/2014/main" id="{76265517-74A2-D0EE-DE8A-B07C386E6464}"/>
              </a:ext>
            </a:extLst>
          </p:cNvPr>
          <p:cNvSpPr txBox="1">
            <a:spLocks noGrp="1" noRot="1" noMove="1" noResize="1" noEditPoints="1" noAdjustHandles="1" noChangeArrowheads="1" noChangeShapeType="1"/>
          </p:cNvSpPr>
          <p:nvPr/>
        </p:nvSpPr>
        <p:spPr>
          <a:xfrm>
            <a:off x="278390" y="2985247"/>
            <a:ext cx="1845909" cy="523220"/>
          </a:xfrm>
          <a:prstGeom prst="rect">
            <a:avLst/>
          </a:prstGeom>
          <a:noFill/>
        </p:spPr>
        <p:txBody>
          <a:bodyPr wrap="square">
            <a:spAutoFit/>
          </a:bodyPr>
          <a:lstStyle/>
          <a:p>
            <a:pPr algn="ctr">
              <a:spcBef>
                <a:spcPct val="0"/>
              </a:spcBef>
              <a:buClrTx/>
              <a:buSzPct val="90000"/>
            </a:pPr>
            <a:r>
              <a:rPr lang="en-US" b="1">
                <a:solidFill>
                  <a:schemeClr val="bg1"/>
                </a:solidFill>
                <a:latin typeface="+mn-lt"/>
                <a:ea typeface="Inter" panose="020B0502030000000004" pitchFamily="34" charset="0"/>
                <a:cs typeface="Arial" pitchFamily="34" charset="0"/>
              </a:rPr>
              <a:t>Knowledge Management Tool</a:t>
            </a:r>
          </a:p>
        </p:txBody>
      </p:sp>
      <p:sp>
        <p:nvSpPr>
          <p:cNvPr id="87" name="Rectangle 86">
            <a:extLst>
              <a:ext uri="{FF2B5EF4-FFF2-40B4-BE49-F238E27FC236}">
                <a16:creationId xmlns:a16="http://schemas.microsoft.com/office/drawing/2014/main" id="{33A4477E-E75E-7D81-652C-4E9D08DDB2FA}"/>
              </a:ext>
            </a:extLst>
          </p:cNvPr>
          <p:cNvSpPr>
            <a:spLocks noGrp="1" noRot="1" noMove="1" noResize="1" noEditPoints="1" noAdjustHandles="1" noChangeArrowheads="1" noChangeShapeType="1"/>
          </p:cNvSpPr>
          <p:nvPr/>
        </p:nvSpPr>
        <p:spPr>
          <a:xfrm>
            <a:off x="358775" y="3590241"/>
            <a:ext cx="1663200" cy="923330"/>
          </a:xfrm>
          <a:prstGeom prst="rect">
            <a:avLst/>
          </a:prstGeom>
        </p:spPr>
        <p:txBody>
          <a:bodyPr wrap="square" lIns="0" tIns="0" rIns="0" bIns="0">
            <a:spAutoFit/>
          </a:bodyPr>
          <a:lstStyle/>
          <a:p>
            <a:pPr algn="ctr">
              <a:spcAft>
                <a:spcPts val="450"/>
              </a:spcAft>
              <a:defRPr/>
            </a:pPr>
            <a:r>
              <a:rPr lang="en-US" sz="1200">
                <a:solidFill>
                  <a:schemeClr val="bg1"/>
                </a:solidFill>
                <a:latin typeface="+mn-lt"/>
                <a:ea typeface="Inter" panose="020B0502030000000004" pitchFamily="34" charset="0"/>
              </a:rPr>
              <a:t>Centralized resource for all product information, step-by-step procedures, and workflows</a:t>
            </a:r>
            <a:endParaRPr lang="en-GB" sz="1200">
              <a:solidFill>
                <a:schemeClr val="bg1"/>
              </a:solidFill>
              <a:latin typeface="+mn-lt"/>
              <a:ea typeface="Inter" panose="020B0502030000000004" pitchFamily="34" charset="0"/>
            </a:endParaRPr>
          </a:p>
        </p:txBody>
      </p:sp>
      <p:sp>
        <p:nvSpPr>
          <p:cNvPr id="88" name="Oval 87">
            <a:extLst>
              <a:ext uri="{FF2B5EF4-FFF2-40B4-BE49-F238E27FC236}">
                <a16:creationId xmlns:a16="http://schemas.microsoft.com/office/drawing/2014/main" id="{359A6835-F7E8-87A0-DA23-BC8244F488EB}"/>
              </a:ext>
            </a:extLst>
          </p:cNvPr>
          <p:cNvSpPr>
            <a:spLocks noGrp="1" noRot="1" noMove="1" noResize="1" noEditPoints="1" noAdjustHandles="1" noChangeArrowheads="1" noChangeShapeType="1"/>
          </p:cNvSpPr>
          <p:nvPr/>
        </p:nvSpPr>
        <p:spPr>
          <a:xfrm>
            <a:off x="513466" y="1464727"/>
            <a:ext cx="1353819" cy="1353818"/>
          </a:xfrm>
          <a:prstGeom prst="ellipse">
            <a:avLst/>
          </a:prstGeom>
          <a:solidFill>
            <a:schemeClr val="bg1"/>
          </a:solidFill>
          <a:ln w="7620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050">
              <a:latin typeface="Inter" panose="020B0502030000000004" pitchFamily="34" charset="0"/>
              <a:ea typeface="Inter" panose="020B0502030000000004" pitchFamily="34" charset="0"/>
            </a:endParaRPr>
          </a:p>
        </p:txBody>
      </p:sp>
      <p:sp>
        <p:nvSpPr>
          <p:cNvPr id="91" name="TextBox 90">
            <a:extLst>
              <a:ext uri="{FF2B5EF4-FFF2-40B4-BE49-F238E27FC236}">
                <a16:creationId xmlns:a16="http://schemas.microsoft.com/office/drawing/2014/main" id="{E26E485A-9700-120D-3ED0-D6A3BF841C78}"/>
              </a:ext>
            </a:extLst>
          </p:cNvPr>
          <p:cNvSpPr txBox="1">
            <a:spLocks noGrp="1" noRot="1" noMove="1" noResize="1" noEditPoints="1" noAdjustHandles="1" noChangeArrowheads="1" noChangeShapeType="1"/>
          </p:cNvSpPr>
          <p:nvPr/>
        </p:nvSpPr>
        <p:spPr>
          <a:xfrm>
            <a:off x="2637270" y="2991265"/>
            <a:ext cx="1620000" cy="523220"/>
          </a:xfrm>
          <a:prstGeom prst="rect">
            <a:avLst/>
          </a:prstGeom>
          <a:noFill/>
        </p:spPr>
        <p:txBody>
          <a:bodyPr wrap="square">
            <a:spAutoFit/>
          </a:bodyPr>
          <a:lstStyle/>
          <a:p>
            <a:pPr algn="ctr">
              <a:spcBef>
                <a:spcPct val="0"/>
              </a:spcBef>
              <a:buClrTx/>
              <a:buSzPct val="90000"/>
            </a:pPr>
            <a:r>
              <a:rPr lang="en-US" b="1">
                <a:solidFill>
                  <a:schemeClr val="bg1"/>
                </a:solidFill>
                <a:latin typeface="+mn-lt"/>
                <a:ea typeface="Inter" panose="020B0502030000000004" pitchFamily="34" charset="0"/>
                <a:cs typeface="Arial" pitchFamily="34" charset="0"/>
              </a:rPr>
              <a:t>Source of Truth</a:t>
            </a:r>
          </a:p>
        </p:txBody>
      </p:sp>
      <p:sp>
        <p:nvSpPr>
          <p:cNvPr id="92" name="Rectangle 91">
            <a:extLst>
              <a:ext uri="{FF2B5EF4-FFF2-40B4-BE49-F238E27FC236}">
                <a16:creationId xmlns:a16="http://schemas.microsoft.com/office/drawing/2014/main" id="{1F68C909-503F-DA16-B483-8B0B7AAD38BC}"/>
              </a:ext>
            </a:extLst>
          </p:cNvPr>
          <p:cNvSpPr>
            <a:spLocks noGrp="1" noRot="1" noMove="1" noResize="1" noEditPoints="1" noAdjustHandles="1" noChangeArrowheads="1" noChangeShapeType="1"/>
          </p:cNvSpPr>
          <p:nvPr/>
        </p:nvSpPr>
        <p:spPr>
          <a:xfrm>
            <a:off x="2649170" y="3595834"/>
            <a:ext cx="1663200" cy="1107996"/>
          </a:xfrm>
          <a:prstGeom prst="rect">
            <a:avLst/>
          </a:prstGeom>
        </p:spPr>
        <p:txBody>
          <a:bodyPr wrap="square" lIns="0" tIns="0" rIns="0" bIns="0">
            <a:spAutoFit/>
          </a:bodyPr>
          <a:lstStyle/>
          <a:p>
            <a:pPr algn="ctr">
              <a:spcAft>
                <a:spcPts val="450"/>
              </a:spcAft>
              <a:defRPr/>
            </a:pPr>
            <a:r>
              <a:rPr lang="en-US" sz="1200">
                <a:solidFill>
                  <a:schemeClr val="bg1"/>
                </a:solidFill>
                <a:latin typeface="+mn-lt"/>
                <a:ea typeface="Inter" panose="020B0502030000000004" pitchFamily="34" charset="0"/>
              </a:rPr>
              <a:t>Primary tool specialists should rely on to find the latest and most accurate information when assisting customers</a:t>
            </a:r>
            <a:endParaRPr lang="en-GB" sz="1200">
              <a:solidFill>
                <a:schemeClr val="bg1"/>
              </a:solidFill>
              <a:latin typeface="+mn-lt"/>
              <a:ea typeface="Inter" panose="020B0502030000000004" pitchFamily="34" charset="0"/>
            </a:endParaRPr>
          </a:p>
        </p:txBody>
      </p:sp>
      <p:sp>
        <p:nvSpPr>
          <p:cNvPr id="93" name="Oval 92">
            <a:extLst>
              <a:ext uri="{FF2B5EF4-FFF2-40B4-BE49-F238E27FC236}">
                <a16:creationId xmlns:a16="http://schemas.microsoft.com/office/drawing/2014/main" id="{34518A60-02DE-CDCC-86BB-617222BE6998}"/>
              </a:ext>
            </a:extLst>
          </p:cNvPr>
          <p:cNvSpPr>
            <a:spLocks noGrp="1" noRot="1" noMove="1" noResize="1" noEditPoints="1" noAdjustHandles="1" noChangeArrowheads="1" noChangeShapeType="1"/>
          </p:cNvSpPr>
          <p:nvPr/>
        </p:nvSpPr>
        <p:spPr>
          <a:xfrm>
            <a:off x="2803861" y="1464727"/>
            <a:ext cx="1353819" cy="1353818"/>
          </a:xfrm>
          <a:prstGeom prst="ellipse">
            <a:avLst/>
          </a:prstGeom>
          <a:solidFill>
            <a:schemeClr val="bg1"/>
          </a:solidFill>
          <a:ln w="7620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050">
              <a:latin typeface="Inter" panose="020B0502030000000004" pitchFamily="34" charset="0"/>
              <a:ea typeface="Inter" panose="020B0502030000000004" pitchFamily="34" charset="0"/>
            </a:endParaRPr>
          </a:p>
        </p:txBody>
      </p:sp>
      <p:sp>
        <p:nvSpPr>
          <p:cNvPr id="96" name="TextBox 95">
            <a:extLst>
              <a:ext uri="{FF2B5EF4-FFF2-40B4-BE49-F238E27FC236}">
                <a16:creationId xmlns:a16="http://schemas.microsoft.com/office/drawing/2014/main" id="{D40DCCEC-BD56-3EE8-60D1-794920C33E01}"/>
              </a:ext>
            </a:extLst>
          </p:cNvPr>
          <p:cNvSpPr txBox="1">
            <a:spLocks noGrp="1" noRot="1" noMove="1" noResize="1" noEditPoints="1" noAdjustHandles="1" noChangeArrowheads="1" noChangeShapeType="1"/>
          </p:cNvSpPr>
          <p:nvPr/>
        </p:nvSpPr>
        <p:spPr>
          <a:xfrm>
            <a:off x="7202410" y="2985247"/>
            <a:ext cx="1663200" cy="523220"/>
          </a:xfrm>
          <a:prstGeom prst="rect">
            <a:avLst/>
          </a:prstGeom>
          <a:noFill/>
        </p:spPr>
        <p:txBody>
          <a:bodyPr wrap="square">
            <a:spAutoFit/>
          </a:bodyPr>
          <a:lstStyle/>
          <a:p>
            <a:pPr algn="ctr">
              <a:spcBef>
                <a:spcPct val="0"/>
              </a:spcBef>
              <a:buClrTx/>
              <a:buSzPct val="90000"/>
            </a:pPr>
            <a:r>
              <a:rPr lang="en-US" b="1">
                <a:solidFill>
                  <a:schemeClr val="bg1"/>
                </a:solidFill>
                <a:latin typeface="+mn-lt"/>
                <a:ea typeface="Inter" panose="020B0502030000000004" pitchFamily="34" charset="0"/>
                <a:cs typeface="Arial" pitchFamily="34" charset="0"/>
              </a:rPr>
              <a:t>Supports Quality Performance</a:t>
            </a:r>
          </a:p>
        </p:txBody>
      </p:sp>
      <p:sp>
        <p:nvSpPr>
          <p:cNvPr id="97" name="Rectangle 96">
            <a:extLst>
              <a:ext uri="{FF2B5EF4-FFF2-40B4-BE49-F238E27FC236}">
                <a16:creationId xmlns:a16="http://schemas.microsoft.com/office/drawing/2014/main" id="{F21C54BA-4242-81B6-C8C3-C3BD8C763C5B}"/>
              </a:ext>
            </a:extLst>
          </p:cNvPr>
          <p:cNvSpPr>
            <a:spLocks noGrp="1" noRot="1" noMove="1" noResize="1" noEditPoints="1" noAdjustHandles="1" noChangeArrowheads="1" noChangeShapeType="1"/>
          </p:cNvSpPr>
          <p:nvPr/>
        </p:nvSpPr>
        <p:spPr>
          <a:xfrm>
            <a:off x="7137647" y="3565720"/>
            <a:ext cx="1727963" cy="1107996"/>
          </a:xfrm>
          <a:prstGeom prst="rect">
            <a:avLst/>
          </a:prstGeom>
        </p:spPr>
        <p:txBody>
          <a:bodyPr wrap="square" lIns="0" tIns="0" rIns="0" bIns="0" anchor="t">
            <a:spAutoFit/>
          </a:bodyPr>
          <a:lstStyle/>
          <a:p>
            <a:pPr algn="ctr">
              <a:spcAft>
                <a:spcPts val="450"/>
              </a:spcAft>
              <a:defRPr/>
            </a:pPr>
            <a:r>
              <a:rPr lang="en-US" sz="1200">
                <a:solidFill>
                  <a:schemeClr val="bg1"/>
                </a:solidFill>
                <a:latin typeface="+mn-lt"/>
                <a:ea typeface="Inter"/>
              </a:rPr>
              <a:t>Trusted, updated and accurate resources to reflect new product or procedure information on how best to handle a customer’s contact</a:t>
            </a:r>
            <a:endParaRPr lang="en-GB" sz="1200">
              <a:solidFill>
                <a:schemeClr val="bg1"/>
              </a:solidFill>
              <a:latin typeface="+mn-lt"/>
              <a:ea typeface="Inter"/>
            </a:endParaRPr>
          </a:p>
        </p:txBody>
      </p:sp>
      <p:sp>
        <p:nvSpPr>
          <p:cNvPr id="98" name="Oval 97">
            <a:extLst>
              <a:ext uri="{FF2B5EF4-FFF2-40B4-BE49-F238E27FC236}">
                <a16:creationId xmlns:a16="http://schemas.microsoft.com/office/drawing/2014/main" id="{09483EFE-C69D-FE66-536A-11FFDBB77BCE}"/>
              </a:ext>
            </a:extLst>
          </p:cNvPr>
          <p:cNvSpPr>
            <a:spLocks noGrp="1" noRot="1" noMove="1" noResize="1" noEditPoints="1" noAdjustHandles="1" noChangeArrowheads="1" noChangeShapeType="1"/>
          </p:cNvSpPr>
          <p:nvPr/>
        </p:nvSpPr>
        <p:spPr>
          <a:xfrm>
            <a:off x="7357101" y="1464727"/>
            <a:ext cx="1353819" cy="1353818"/>
          </a:xfrm>
          <a:prstGeom prst="ellipse">
            <a:avLst/>
          </a:prstGeom>
          <a:solidFill>
            <a:schemeClr val="bg1"/>
          </a:solidFill>
          <a:ln w="7620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050">
              <a:latin typeface="Inter" panose="020B0502030000000004" pitchFamily="34" charset="0"/>
              <a:ea typeface="Inter" panose="020B0502030000000004" pitchFamily="34" charset="0"/>
            </a:endParaRPr>
          </a:p>
        </p:txBody>
      </p:sp>
      <p:grpSp>
        <p:nvGrpSpPr>
          <p:cNvPr id="101" name="Graphic 7">
            <a:extLst>
              <a:ext uri="{FF2B5EF4-FFF2-40B4-BE49-F238E27FC236}">
                <a16:creationId xmlns:a16="http://schemas.microsoft.com/office/drawing/2014/main" id="{71E0839B-9AAC-4670-08A8-13BDF23CD118}"/>
              </a:ext>
            </a:extLst>
          </p:cNvPr>
          <p:cNvGrpSpPr>
            <a:grpSpLocks noGrp="1" noUngrp="1" noRot="1" noMove="1" noResize="1"/>
          </p:cNvGrpSpPr>
          <p:nvPr/>
        </p:nvGrpSpPr>
        <p:grpSpPr>
          <a:xfrm>
            <a:off x="825605" y="1772730"/>
            <a:ext cx="612578" cy="690355"/>
            <a:chOff x="5440580" y="1399588"/>
            <a:chExt cx="1234811" cy="1391591"/>
          </a:xfrm>
        </p:grpSpPr>
        <p:sp>
          <p:nvSpPr>
            <p:cNvPr id="102" name="Freeform: Shape 101">
              <a:extLst>
                <a:ext uri="{FF2B5EF4-FFF2-40B4-BE49-F238E27FC236}">
                  <a16:creationId xmlns:a16="http://schemas.microsoft.com/office/drawing/2014/main" id="{78FEE69A-4F31-69C5-0619-82E340AA6119}"/>
                </a:ext>
              </a:extLst>
            </p:cNvPr>
            <p:cNvSpPr>
              <a:spLocks noGrp="1" noRot="1" noMove="1" noResize="1" noEditPoints="1" noAdjustHandles="1" noChangeArrowheads="1" noChangeShapeType="1"/>
            </p:cNvSpPr>
            <p:nvPr/>
          </p:nvSpPr>
          <p:spPr>
            <a:xfrm>
              <a:off x="5923091" y="1694739"/>
              <a:ext cx="503071" cy="503141"/>
            </a:xfrm>
            <a:custGeom>
              <a:avLst/>
              <a:gdLst>
                <a:gd name="connsiteX0" fmla="*/ 434369 w 503071"/>
                <a:gd name="connsiteY0" fmla="*/ 0 h 503141"/>
                <a:gd name="connsiteX1" fmla="*/ 68493 w 503071"/>
                <a:gd name="connsiteY1" fmla="*/ 0 h 503141"/>
                <a:gd name="connsiteX2" fmla="*/ 42354 w 503071"/>
                <a:gd name="connsiteY2" fmla="*/ 5242 h 503141"/>
                <a:gd name="connsiteX3" fmla="*/ 31870 w 503071"/>
                <a:gd name="connsiteY3" fmla="*/ 10763 h 503141"/>
                <a:gd name="connsiteX4" fmla="*/ 12790 w 503071"/>
                <a:gd name="connsiteY4" fmla="*/ 28795 h 503141"/>
                <a:gd name="connsiteX5" fmla="*/ 12510 w 503071"/>
                <a:gd name="connsiteY5" fmla="*/ 29074 h 503141"/>
                <a:gd name="connsiteX6" fmla="*/ 0 w 503071"/>
                <a:gd name="connsiteY6" fmla="*/ 68772 h 503141"/>
                <a:gd name="connsiteX7" fmla="*/ 0 w 503071"/>
                <a:gd name="connsiteY7" fmla="*/ 434649 h 503141"/>
                <a:gd name="connsiteX8" fmla="*/ 279 w 503071"/>
                <a:gd name="connsiteY8" fmla="*/ 439890 h 503141"/>
                <a:gd name="connsiteX9" fmla="*/ 7618 w 503071"/>
                <a:gd name="connsiteY9" fmla="*/ 465750 h 503141"/>
                <a:gd name="connsiteX10" fmla="*/ 33198 w 503071"/>
                <a:gd name="connsiteY10" fmla="*/ 493217 h 503141"/>
                <a:gd name="connsiteX11" fmla="*/ 42354 w 503071"/>
                <a:gd name="connsiteY11" fmla="*/ 497900 h 503141"/>
                <a:gd name="connsiteX12" fmla="*/ 68493 w 503071"/>
                <a:gd name="connsiteY12" fmla="*/ 503141 h 503141"/>
                <a:gd name="connsiteX13" fmla="*/ 434369 w 503071"/>
                <a:gd name="connsiteY13" fmla="*/ 503141 h 503141"/>
                <a:gd name="connsiteX14" fmla="*/ 503071 w 503071"/>
                <a:gd name="connsiteY14" fmla="*/ 434649 h 503141"/>
                <a:gd name="connsiteX15" fmla="*/ 503071 w 503071"/>
                <a:gd name="connsiteY15" fmla="*/ 68493 h 503141"/>
                <a:gd name="connsiteX16" fmla="*/ 434369 w 503071"/>
                <a:gd name="connsiteY16" fmla="*/ 0 h 503141"/>
                <a:gd name="connsiteX17" fmla="*/ 163404 w 503071"/>
                <a:gd name="connsiteY17" fmla="*/ 339737 h 503141"/>
                <a:gd name="connsiteX18" fmla="*/ 163404 w 503071"/>
                <a:gd name="connsiteY18" fmla="*/ 329813 h 503141"/>
                <a:gd name="connsiteX19" fmla="*/ 127340 w 503071"/>
                <a:gd name="connsiteY19" fmla="*/ 329813 h 503141"/>
                <a:gd name="connsiteX20" fmla="*/ 127340 w 503071"/>
                <a:gd name="connsiteY20" fmla="*/ 153410 h 503141"/>
                <a:gd name="connsiteX21" fmla="*/ 303744 w 503071"/>
                <a:gd name="connsiteY21" fmla="*/ 153410 h 503141"/>
                <a:gd name="connsiteX22" fmla="*/ 303744 w 503071"/>
                <a:gd name="connsiteY22" fmla="*/ 163334 h 503141"/>
                <a:gd name="connsiteX23" fmla="*/ 339807 w 503071"/>
                <a:gd name="connsiteY23" fmla="*/ 163334 h 503141"/>
                <a:gd name="connsiteX24" fmla="*/ 339807 w 503071"/>
                <a:gd name="connsiteY24" fmla="*/ 339737 h 503141"/>
                <a:gd name="connsiteX25" fmla="*/ 163404 w 503071"/>
                <a:gd name="connsiteY25" fmla="*/ 339737 h 503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3071" h="503141">
                  <a:moveTo>
                    <a:pt x="434369" y="0"/>
                  </a:moveTo>
                  <a:lnTo>
                    <a:pt x="68493" y="0"/>
                  </a:lnTo>
                  <a:cubicBezTo>
                    <a:pt x="59337" y="0"/>
                    <a:pt x="50461" y="1817"/>
                    <a:pt x="42354" y="5242"/>
                  </a:cubicBezTo>
                  <a:cubicBezTo>
                    <a:pt x="38719" y="6779"/>
                    <a:pt x="35015" y="8666"/>
                    <a:pt x="31870" y="10763"/>
                  </a:cubicBezTo>
                  <a:cubicBezTo>
                    <a:pt x="24532" y="15446"/>
                    <a:pt x="18032" y="21736"/>
                    <a:pt x="12790" y="28795"/>
                  </a:cubicBezTo>
                  <a:cubicBezTo>
                    <a:pt x="12790" y="28795"/>
                    <a:pt x="12699" y="28888"/>
                    <a:pt x="12510" y="29074"/>
                  </a:cubicBezTo>
                  <a:cubicBezTo>
                    <a:pt x="4683" y="40327"/>
                    <a:pt x="0" y="54165"/>
                    <a:pt x="0" y="68772"/>
                  </a:cubicBezTo>
                  <a:lnTo>
                    <a:pt x="0" y="434649"/>
                  </a:lnTo>
                  <a:cubicBezTo>
                    <a:pt x="0" y="436466"/>
                    <a:pt x="0" y="438073"/>
                    <a:pt x="279" y="439890"/>
                  </a:cubicBezTo>
                  <a:cubicBezTo>
                    <a:pt x="769" y="449046"/>
                    <a:pt x="3425" y="457922"/>
                    <a:pt x="7618" y="465750"/>
                  </a:cubicBezTo>
                  <a:cubicBezTo>
                    <a:pt x="13349" y="477002"/>
                    <a:pt x="22225" y="486647"/>
                    <a:pt x="33198" y="493217"/>
                  </a:cubicBezTo>
                  <a:cubicBezTo>
                    <a:pt x="36063" y="495034"/>
                    <a:pt x="39208" y="496641"/>
                    <a:pt x="42354" y="497900"/>
                  </a:cubicBezTo>
                  <a:cubicBezTo>
                    <a:pt x="50461" y="501324"/>
                    <a:pt x="59337" y="503141"/>
                    <a:pt x="68493" y="503141"/>
                  </a:cubicBezTo>
                  <a:lnTo>
                    <a:pt x="434369" y="503141"/>
                  </a:lnTo>
                  <a:cubicBezTo>
                    <a:pt x="472250" y="503141"/>
                    <a:pt x="503071" y="472320"/>
                    <a:pt x="503071" y="434649"/>
                  </a:cubicBezTo>
                  <a:lnTo>
                    <a:pt x="503071" y="68493"/>
                  </a:lnTo>
                  <a:cubicBezTo>
                    <a:pt x="502792" y="30612"/>
                    <a:pt x="472250" y="0"/>
                    <a:pt x="434369" y="0"/>
                  </a:cubicBezTo>
                  <a:close/>
                  <a:moveTo>
                    <a:pt x="163404" y="339737"/>
                  </a:moveTo>
                  <a:lnTo>
                    <a:pt x="163404" y="329813"/>
                  </a:lnTo>
                  <a:lnTo>
                    <a:pt x="127340" y="329813"/>
                  </a:lnTo>
                  <a:lnTo>
                    <a:pt x="127340" y="153410"/>
                  </a:lnTo>
                  <a:lnTo>
                    <a:pt x="303744" y="153410"/>
                  </a:lnTo>
                  <a:lnTo>
                    <a:pt x="303744" y="163334"/>
                  </a:lnTo>
                  <a:lnTo>
                    <a:pt x="339807" y="163334"/>
                  </a:lnTo>
                  <a:lnTo>
                    <a:pt x="339807" y="339737"/>
                  </a:lnTo>
                  <a:lnTo>
                    <a:pt x="163404" y="339737"/>
                  </a:lnTo>
                  <a:close/>
                </a:path>
              </a:pathLst>
            </a:custGeom>
            <a:solidFill>
              <a:srgbClr val="121212"/>
            </a:solidFill>
            <a:ln w="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EA241A9E-DF19-F6E0-FD39-71BAA5CE775C}"/>
                </a:ext>
              </a:extLst>
            </p:cNvPr>
            <p:cNvSpPr>
              <a:spLocks noGrp="1" noRot="1" noMove="1" noResize="1" noEditPoints="1" noAdjustHandles="1" noChangeArrowheads="1" noChangeShapeType="1"/>
            </p:cNvSpPr>
            <p:nvPr/>
          </p:nvSpPr>
          <p:spPr>
            <a:xfrm>
              <a:off x="5907994" y="1705432"/>
              <a:ext cx="459460" cy="459180"/>
            </a:xfrm>
            <a:custGeom>
              <a:avLst/>
              <a:gdLst>
                <a:gd name="connsiteX0" fmla="*/ 419203 w 459460"/>
                <a:gd name="connsiteY0" fmla="*/ 0 h 459180"/>
                <a:gd name="connsiteX1" fmla="*/ 40257 w 459460"/>
                <a:gd name="connsiteY1" fmla="*/ 0 h 459180"/>
                <a:gd name="connsiteX2" fmla="*/ 0 w 459460"/>
                <a:gd name="connsiteY2" fmla="*/ 40257 h 459180"/>
                <a:gd name="connsiteX3" fmla="*/ 0 w 459460"/>
                <a:gd name="connsiteY3" fmla="*/ 418923 h 459180"/>
                <a:gd name="connsiteX4" fmla="*/ 22714 w 459460"/>
                <a:gd name="connsiteY4" fmla="*/ 454987 h 459180"/>
                <a:gd name="connsiteX5" fmla="*/ 40257 w 459460"/>
                <a:gd name="connsiteY5" fmla="*/ 459180 h 459180"/>
                <a:gd name="connsiteX6" fmla="*/ 419203 w 459460"/>
                <a:gd name="connsiteY6" fmla="*/ 459180 h 459180"/>
                <a:gd name="connsiteX7" fmla="*/ 459460 w 459460"/>
                <a:gd name="connsiteY7" fmla="*/ 418923 h 459180"/>
                <a:gd name="connsiteX8" fmla="*/ 459460 w 459460"/>
                <a:gd name="connsiteY8" fmla="*/ 40257 h 459180"/>
                <a:gd name="connsiteX9" fmla="*/ 419203 w 459460"/>
                <a:gd name="connsiteY9" fmla="*/ 0 h 459180"/>
                <a:gd name="connsiteX10" fmla="*/ 318840 w 459460"/>
                <a:gd name="connsiteY10" fmla="*/ 319120 h 459180"/>
                <a:gd name="connsiteX11" fmla="*/ 142437 w 459460"/>
                <a:gd name="connsiteY11" fmla="*/ 319120 h 459180"/>
                <a:gd name="connsiteX12" fmla="*/ 142437 w 459460"/>
                <a:gd name="connsiteY12" fmla="*/ 142716 h 459180"/>
                <a:gd name="connsiteX13" fmla="*/ 318840 w 459460"/>
                <a:gd name="connsiteY13" fmla="*/ 142716 h 459180"/>
                <a:gd name="connsiteX14" fmla="*/ 318840 w 459460"/>
                <a:gd name="connsiteY14" fmla="*/ 319120 h 45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9460" h="459180">
                  <a:moveTo>
                    <a:pt x="419203" y="0"/>
                  </a:moveTo>
                  <a:lnTo>
                    <a:pt x="40257" y="0"/>
                  </a:lnTo>
                  <a:cubicBezTo>
                    <a:pt x="18032" y="0"/>
                    <a:pt x="0" y="18032"/>
                    <a:pt x="0" y="40257"/>
                  </a:cubicBezTo>
                  <a:lnTo>
                    <a:pt x="0" y="418923"/>
                  </a:lnTo>
                  <a:cubicBezTo>
                    <a:pt x="0" y="434858"/>
                    <a:pt x="9156" y="448697"/>
                    <a:pt x="22714" y="454987"/>
                  </a:cubicBezTo>
                  <a:cubicBezTo>
                    <a:pt x="27956" y="457573"/>
                    <a:pt x="33967" y="459180"/>
                    <a:pt x="40257" y="459180"/>
                  </a:cubicBezTo>
                  <a:lnTo>
                    <a:pt x="419203" y="459180"/>
                  </a:lnTo>
                  <a:cubicBezTo>
                    <a:pt x="441428" y="459180"/>
                    <a:pt x="459460" y="441149"/>
                    <a:pt x="459460" y="418923"/>
                  </a:cubicBezTo>
                  <a:lnTo>
                    <a:pt x="459460" y="40257"/>
                  </a:lnTo>
                  <a:cubicBezTo>
                    <a:pt x="459460" y="18032"/>
                    <a:pt x="441428" y="0"/>
                    <a:pt x="419203" y="0"/>
                  </a:cubicBezTo>
                  <a:close/>
                  <a:moveTo>
                    <a:pt x="318840" y="319120"/>
                  </a:moveTo>
                  <a:lnTo>
                    <a:pt x="142437" y="319120"/>
                  </a:lnTo>
                  <a:lnTo>
                    <a:pt x="142437" y="142716"/>
                  </a:lnTo>
                  <a:lnTo>
                    <a:pt x="318840" y="142716"/>
                  </a:lnTo>
                  <a:lnTo>
                    <a:pt x="318840" y="319120"/>
                  </a:lnTo>
                  <a:close/>
                </a:path>
              </a:pathLst>
            </a:custGeom>
            <a:solidFill>
              <a:srgbClr val="5AC1FF"/>
            </a:solidFill>
            <a:ln w="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0A2B2226-741B-F678-394C-6B390DFA46A0}"/>
                </a:ext>
              </a:extLst>
            </p:cNvPr>
            <p:cNvSpPr>
              <a:spLocks noGrp="1" noRot="1" noMove="1" noResize="1" noEditPoints="1" noAdjustHandles="1" noChangeArrowheads="1" noChangeShapeType="1"/>
            </p:cNvSpPr>
            <p:nvPr/>
          </p:nvSpPr>
          <p:spPr>
            <a:xfrm>
              <a:off x="5440580" y="1399588"/>
              <a:ext cx="1234811" cy="1391591"/>
            </a:xfrm>
            <a:custGeom>
              <a:avLst/>
              <a:gdLst>
                <a:gd name="connsiteX0" fmla="*/ 408915 w 1234811"/>
                <a:gd name="connsiteY0" fmla="*/ 1391592 h 1391591"/>
                <a:gd name="connsiteX1" fmla="*/ 398782 w 1234811"/>
                <a:gd name="connsiteY1" fmla="*/ 1388097 h 1391591"/>
                <a:gd name="connsiteX2" fmla="*/ 392561 w 1234811"/>
                <a:gd name="connsiteY2" fmla="*/ 1375307 h 1391591"/>
                <a:gd name="connsiteX3" fmla="*/ 392561 w 1234811"/>
                <a:gd name="connsiteY3" fmla="*/ 1170109 h 1391591"/>
                <a:gd name="connsiteX4" fmla="*/ 382777 w 1234811"/>
                <a:gd name="connsiteY4" fmla="*/ 1160324 h 1391591"/>
                <a:gd name="connsiteX5" fmla="*/ 199314 w 1234811"/>
                <a:gd name="connsiteY5" fmla="*/ 1160324 h 1391591"/>
                <a:gd name="connsiteX6" fmla="*/ 156821 w 1234811"/>
                <a:gd name="connsiteY6" fmla="*/ 1117831 h 1391591"/>
                <a:gd name="connsiteX7" fmla="*/ 156821 w 1234811"/>
                <a:gd name="connsiteY7" fmla="*/ 932062 h 1391591"/>
                <a:gd name="connsiteX8" fmla="*/ 149832 w 1234811"/>
                <a:gd name="connsiteY8" fmla="*/ 922696 h 1391591"/>
                <a:gd name="connsiteX9" fmla="*/ 11658 w 1234811"/>
                <a:gd name="connsiteY9" fmla="*/ 881321 h 1391591"/>
                <a:gd name="connsiteX10" fmla="*/ 1384 w 1234811"/>
                <a:gd name="connsiteY10" fmla="*/ 872236 h 1391591"/>
                <a:gd name="connsiteX11" fmla="*/ 1664 w 1234811"/>
                <a:gd name="connsiteY11" fmla="*/ 858537 h 1391591"/>
                <a:gd name="connsiteX12" fmla="*/ 139278 w 1234811"/>
                <a:gd name="connsiteY12" fmla="*/ 577787 h 1391591"/>
                <a:gd name="connsiteX13" fmla="*/ 163111 w 1234811"/>
                <a:gd name="connsiteY13" fmla="*/ 491333 h 1391591"/>
                <a:gd name="connsiteX14" fmla="*/ 380051 w 1234811"/>
                <a:gd name="connsiteY14" fmla="*/ 104349 h 1391591"/>
                <a:gd name="connsiteX15" fmla="*/ 820430 w 1234811"/>
                <a:gd name="connsiteY15" fmla="*/ 13631 h 1391591"/>
                <a:gd name="connsiteX16" fmla="*/ 1093143 w 1234811"/>
                <a:gd name="connsiteY16" fmla="*/ 169278 h 1391591"/>
                <a:gd name="connsiteX17" fmla="*/ 1234811 w 1234811"/>
                <a:gd name="connsiteY17" fmla="*/ 536831 h 1391591"/>
                <a:gd name="connsiteX18" fmla="*/ 1180017 w 1234811"/>
                <a:gd name="connsiteY18" fmla="*/ 788926 h 1391591"/>
                <a:gd name="connsiteX19" fmla="*/ 1090208 w 1234811"/>
                <a:gd name="connsiteY19" fmla="*/ 1181151 h 1391591"/>
                <a:gd name="connsiteX20" fmla="*/ 1090208 w 1234811"/>
                <a:gd name="connsiteY20" fmla="*/ 1218473 h 1391591"/>
                <a:gd name="connsiteX21" fmla="*/ 1077627 w 1234811"/>
                <a:gd name="connsiteY21" fmla="*/ 1234338 h 1391591"/>
                <a:gd name="connsiteX22" fmla="*/ 412620 w 1234811"/>
                <a:gd name="connsiteY22" fmla="*/ 1391172 h 1391591"/>
                <a:gd name="connsiteX23" fmla="*/ 408846 w 1234811"/>
                <a:gd name="connsiteY23" fmla="*/ 1391592 h 1391591"/>
                <a:gd name="connsiteX24" fmla="*/ 39475 w 1234811"/>
                <a:gd name="connsiteY24" fmla="*/ 855532 h 1391591"/>
                <a:gd name="connsiteX25" fmla="*/ 159197 w 1234811"/>
                <a:gd name="connsiteY25" fmla="*/ 891316 h 1391591"/>
                <a:gd name="connsiteX26" fmla="*/ 189460 w 1234811"/>
                <a:gd name="connsiteY26" fmla="*/ 931992 h 1391591"/>
                <a:gd name="connsiteX27" fmla="*/ 189460 w 1234811"/>
                <a:gd name="connsiteY27" fmla="*/ 1117761 h 1391591"/>
                <a:gd name="connsiteX28" fmla="*/ 199244 w 1234811"/>
                <a:gd name="connsiteY28" fmla="*/ 1127546 h 1391591"/>
                <a:gd name="connsiteX29" fmla="*/ 382707 w 1234811"/>
                <a:gd name="connsiteY29" fmla="*/ 1127546 h 1391591"/>
                <a:gd name="connsiteX30" fmla="*/ 425200 w 1234811"/>
                <a:gd name="connsiteY30" fmla="*/ 1170039 h 1391591"/>
                <a:gd name="connsiteX31" fmla="*/ 425200 w 1234811"/>
                <a:gd name="connsiteY31" fmla="*/ 1354550 h 1391591"/>
                <a:gd name="connsiteX32" fmla="*/ 1057499 w 1234811"/>
                <a:gd name="connsiteY32" fmla="*/ 1205473 h 1391591"/>
                <a:gd name="connsiteX33" fmla="*/ 1057499 w 1234811"/>
                <a:gd name="connsiteY33" fmla="*/ 1181082 h 1391591"/>
                <a:gd name="connsiteX34" fmla="*/ 1150593 w 1234811"/>
                <a:gd name="connsiteY34" fmla="*/ 774529 h 1391591"/>
                <a:gd name="connsiteX35" fmla="*/ 1202102 w 1234811"/>
                <a:gd name="connsiteY35" fmla="*/ 536762 h 1391591"/>
                <a:gd name="connsiteX36" fmla="*/ 1069171 w 1234811"/>
                <a:gd name="connsiteY36" fmla="*/ 191363 h 1391591"/>
                <a:gd name="connsiteX37" fmla="*/ 813371 w 1234811"/>
                <a:gd name="connsiteY37" fmla="*/ 45432 h 1391591"/>
                <a:gd name="connsiteX38" fmla="*/ 399410 w 1234811"/>
                <a:gd name="connsiteY38" fmla="*/ 130558 h 1391591"/>
                <a:gd name="connsiteX39" fmla="*/ 195680 w 1234811"/>
                <a:gd name="connsiteY39" fmla="*/ 493989 h 1391591"/>
                <a:gd name="connsiteX40" fmla="*/ 168632 w 1234811"/>
                <a:gd name="connsiteY40" fmla="*/ 592115 h 1391591"/>
                <a:gd name="connsiteX41" fmla="*/ 39475 w 1234811"/>
                <a:gd name="connsiteY41" fmla="*/ 855602 h 1391591"/>
                <a:gd name="connsiteX42" fmla="*/ 1073923 w 1234811"/>
                <a:gd name="connsiteY42" fmla="*/ 1218403 h 1391591"/>
                <a:gd name="connsiteX43" fmla="*/ 1074203 w 1234811"/>
                <a:gd name="connsiteY43" fmla="*/ 1218403 h 1391591"/>
                <a:gd name="connsiteX44" fmla="*/ 1073923 w 1234811"/>
                <a:gd name="connsiteY44" fmla="*/ 1218403 h 139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34811" h="1391591">
                  <a:moveTo>
                    <a:pt x="408915" y="1391592"/>
                  </a:moveTo>
                  <a:cubicBezTo>
                    <a:pt x="405281" y="1391592"/>
                    <a:pt x="401717" y="1390334"/>
                    <a:pt x="398782" y="1388097"/>
                  </a:cubicBezTo>
                  <a:cubicBezTo>
                    <a:pt x="394867" y="1385022"/>
                    <a:pt x="392561" y="1380269"/>
                    <a:pt x="392561" y="1375307"/>
                  </a:cubicBezTo>
                  <a:lnTo>
                    <a:pt x="392561" y="1170109"/>
                  </a:lnTo>
                  <a:cubicBezTo>
                    <a:pt x="392561" y="1164727"/>
                    <a:pt x="388158" y="1160324"/>
                    <a:pt x="382777" y="1160324"/>
                  </a:cubicBezTo>
                  <a:lnTo>
                    <a:pt x="199314" y="1160324"/>
                  </a:lnTo>
                  <a:cubicBezTo>
                    <a:pt x="175901" y="1160324"/>
                    <a:pt x="156821" y="1141244"/>
                    <a:pt x="156821" y="1117831"/>
                  </a:cubicBezTo>
                  <a:lnTo>
                    <a:pt x="156821" y="932062"/>
                  </a:lnTo>
                  <a:cubicBezTo>
                    <a:pt x="156821" y="927729"/>
                    <a:pt x="153955" y="923885"/>
                    <a:pt x="149832" y="922696"/>
                  </a:cubicBezTo>
                  <a:lnTo>
                    <a:pt x="11658" y="881321"/>
                  </a:lnTo>
                  <a:cubicBezTo>
                    <a:pt x="7045" y="879924"/>
                    <a:pt x="3271" y="876639"/>
                    <a:pt x="1384" y="872236"/>
                  </a:cubicBezTo>
                  <a:cubicBezTo>
                    <a:pt x="-572" y="867833"/>
                    <a:pt x="-433" y="862800"/>
                    <a:pt x="1664" y="858537"/>
                  </a:cubicBezTo>
                  <a:lnTo>
                    <a:pt x="139278" y="577787"/>
                  </a:lnTo>
                  <a:cubicBezTo>
                    <a:pt x="152627" y="550670"/>
                    <a:pt x="160595" y="521595"/>
                    <a:pt x="163111" y="491333"/>
                  </a:cubicBezTo>
                  <a:cubicBezTo>
                    <a:pt x="176040" y="337364"/>
                    <a:pt x="255087" y="196325"/>
                    <a:pt x="380051" y="104349"/>
                  </a:cubicBezTo>
                  <a:cubicBezTo>
                    <a:pt x="506762" y="11046"/>
                    <a:pt x="663177" y="-21104"/>
                    <a:pt x="820430" y="13631"/>
                  </a:cubicBezTo>
                  <a:cubicBezTo>
                    <a:pt x="924707" y="36695"/>
                    <a:pt x="1021505" y="91979"/>
                    <a:pt x="1093143" y="169278"/>
                  </a:cubicBezTo>
                  <a:cubicBezTo>
                    <a:pt x="1185538" y="269011"/>
                    <a:pt x="1234531" y="396072"/>
                    <a:pt x="1234811" y="536831"/>
                  </a:cubicBezTo>
                  <a:cubicBezTo>
                    <a:pt x="1234951" y="627969"/>
                    <a:pt x="1216011" y="715192"/>
                    <a:pt x="1180017" y="788926"/>
                  </a:cubicBezTo>
                  <a:cubicBezTo>
                    <a:pt x="1121309" y="909278"/>
                    <a:pt x="1090208" y="1044935"/>
                    <a:pt x="1090208" y="1181151"/>
                  </a:cubicBezTo>
                  <a:lnTo>
                    <a:pt x="1090208" y="1218473"/>
                  </a:lnTo>
                  <a:cubicBezTo>
                    <a:pt x="1090208" y="1226021"/>
                    <a:pt x="1085036" y="1232661"/>
                    <a:pt x="1077627" y="1234338"/>
                  </a:cubicBezTo>
                  <a:lnTo>
                    <a:pt x="412620" y="1391172"/>
                  </a:lnTo>
                  <a:cubicBezTo>
                    <a:pt x="411362" y="1391452"/>
                    <a:pt x="410104" y="1391592"/>
                    <a:pt x="408846" y="1391592"/>
                  </a:cubicBezTo>
                  <a:close/>
                  <a:moveTo>
                    <a:pt x="39475" y="855532"/>
                  </a:moveTo>
                  <a:lnTo>
                    <a:pt x="159197" y="891316"/>
                  </a:lnTo>
                  <a:cubicBezTo>
                    <a:pt x="177019" y="896627"/>
                    <a:pt x="189460" y="913401"/>
                    <a:pt x="189460" y="931992"/>
                  </a:cubicBezTo>
                  <a:lnTo>
                    <a:pt x="189460" y="1117761"/>
                  </a:lnTo>
                  <a:cubicBezTo>
                    <a:pt x="189460" y="1123142"/>
                    <a:pt x="193863" y="1127546"/>
                    <a:pt x="199244" y="1127546"/>
                  </a:cubicBezTo>
                  <a:lnTo>
                    <a:pt x="382707" y="1127546"/>
                  </a:lnTo>
                  <a:cubicBezTo>
                    <a:pt x="406120" y="1127546"/>
                    <a:pt x="425200" y="1146626"/>
                    <a:pt x="425200" y="1170039"/>
                  </a:cubicBezTo>
                  <a:lnTo>
                    <a:pt x="425200" y="1354550"/>
                  </a:lnTo>
                  <a:lnTo>
                    <a:pt x="1057499" y="1205473"/>
                  </a:lnTo>
                  <a:lnTo>
                    <a:pt x="1057499" y="1181082"/>
                  </a:lnTo>
                  <a:cubicBezTo>
                    <a:pt x="1057499" y="1039903"/>
                    <a:pt x="1089649" y="899353"/>
                    <a:pt x="1150593" y="774529"/>
                  </a:cubicBezTo>
                  <a:cubicBezTo>
                    <a:pt x="1184420" y="705197"/>
                    <a:pt x="1202242" y="623006"/>
                    <a:pt x="1202102" y="536762"/>
                  </a:cubicBezTo>
                  <a:cubicBezTo>
                    <a:pt x="1201823" y="404389"/>
                    <a:pt x="1155905" y="284946"/>
                    <a:pt x="1069171" y="191363"/>
                  </a:cubicBezTo>
                  <a:cubicBezTo>
                    <a:pt x="1002006" y="118887"/>
                    <a:pt x="911149" y="67028"/>
                    <a:pt x="813371" y="45432"/>
                  </a:cubicBezTo>
                  <a:cubicBezTo>
                    <a:pt x="665344" y="12653"/>
                    <a:pt x="518434" y="42916"/>
                    <a:pt x="399410" y="130558"/>
                  </a:cubicBezTo>
                  <a:cubicBezTo>
                    <a:pt x="282065" y="216943"/>
                    <a:pt x="207841" y="349385"/>
                    <a:pt x="195680" y="493989"/>
                  </a:cubicBezTo>
                  <a:cubicBezTo>
                    <a:pt x="192814" y="528305"/>
                    <a:pt x="183659" y="561363"/>
                    <a:pt x="168632" y="592115"/>
                  </a:cubicBezTo>
                  <a:lnTo>
                    <a:pt x="39475" y="855602"/>
                  </a:lnTo>
                  <a:close/>
                  <a:moveTo>
                    <a:pt x="1073923" y="1218403"/>
                  </a:moveTo>
                  <a:lnTo>
                    <a:pt x="1074203" y="1218403"/>
                  </a:lnTo>
                  <a:lnTo>
                    <a:pt x="1073923" y="1218403"/>
                  </a:lnTo>
                  <a:close/>
                </a:path>
              </a:pathLst>
            </a:custGeom>
            <a:solidFill>
              <a:srgbClr val="121212"/>
            </a:solidFill>
            <a:ln w="0" cap="flat">
              <a:noFill/>
              <a:prstDash val="solid"/>
              <a:miter/>
            </a:ln>
          </p:spPr>
          <p:txBody>
            <a:bodyPr rtlCol="0" anchor="ctr"/>
            <a:lstStyle/>
            <a:p>
              <a:endParaRPr lang="en-US"/>
            </a:p>
          </p:txBody>
        </p:sp>
        <p:grpSp>
          <p:nvGrpSpPr>
            <p:cNvPr id="105" name="Graphic 7">
              <a:extLst>
                <a:ext uri="{FF2B5EF4-FFF2-40B4-BE49-F238E27FC236}">
                  <a16:creationId xmlns:a16="http://schemas.microsoft.com/office/drawing/2014/main" id="{27F00D13-F856-888D-B191-B5A7F7C598C9}"/>
                </a:ext>
              </a:extLst>
            </p:cNvPr>
            <p:cNvGrpSpPr>
              <a:grpSpLocks noGrp="1" noUngrp="1" noRot="1" noMove="1" noResize="1"/>
            </p:cNvGrpSpPr>
            <p:nvPr/>
          </p:nvGrpSpPr>
          <p:grpSpPr>
            <a:xfrm>
              <a:off x="5808610" y="1606397"/>
              <a:ext cx="659905" cy="659905"/>
              <a:chOff x="5808610" y="1606397"/>
              <a:chExt cx="659905" cy="659905"/>
            </a:xfrm>
            <a:solidFill>
              <a:srgbClr val="121212"/>
            </a:solidFill>
          </p:grpSpPr>
          <p:sp>
            <p:nvSpPr>
              <p:cNvPr id="106" name="Freeform: Shape 105">
                <a:extLst>
                  <a:ext uri="{FF2B5EF4-FFF2-40B4-BE49-F238E27FC236}">
                    <a16:creationId xmlns:a16="http://schemas.microsoft.com/office/drawing/2014/main" id="{0ED3D549-41D4-61F8-42E9-80B52D23863D}"/>
                  </a:ext>
                </a:extLst>
              </p:cNvPr>
              <p:cNvSpPr>
                <a:spLocks noGrp="1" noRot="1" noMove="1" noResize="1" noEditPoints="1" noAdjustHandles="1" noChangeArrowheads="1" noChangeShapeType="1"/>
              </p:cNvSpPr>
              <p:nvPr/>
            </p:nvSpPr>
            <p:spPr>
              <a:xfrm>
                <a:off x="5887027" y="1684814"/>
                <a:ext cx="503071" cy="503071"/>
              </a:xfrm>
              <a:custGeom>
                <a:avLst/>
                <a:gdLst>
                  <a:gd name="connsiteX0" fmla="*/ 469664 w 503071"/>
                  <a:gd name="connsiteY0" fmla="*/ 9924 h 503071"/>
                  <a:gd name="connsiteX1" fmla="*/ 434369 w 503071"/>
                  <a:gd name="connsiteY1" fmla="*/ 0 h 503071"/>
                  <a:gd name="connsiteX2" fmla="*/ 68493 w 503071"/>
                  <a:gd name="connsiteY2" fmla="*/ 0 h 503071"/>
                  <a:gd name="connsiteX3" fmla="*/ 0 w 503071"/>
                  <a:gd name="connsiteY3" fmla="*/ 68702 h 503071"/>
                  <a:gd name="connsiteX4" fmla="*/ 0 w 503071"/>
                  <a:gd name="connsiteY4" fmla="*/ 434579 h 503071"/>
                  <a:gd name="connsiteX5" fmla="*/ 68493 w 503071"/>
                  <a:gd name="connsiteY5" fmla="*/ 503071 h 503071"/>
                  <a:gd name="connsiteX6" fmla="*/ 434369 w 503071"/>
                  <a:gd name="connsiteY6" fmla="*/ 503071 h 503071"/>
                  <a:gd name="connsiteX7" fmla="*/ 503072 w 503071"/>
                  <a:gd name="connsiteY7" fmla="*/ 434579 h 503071"/>
                  <a:gd name="connsiteX8" fmla="*/ 503072 w 503071"/>
                  <a:gd name="connsiteY8" fmla="*/ 68702 h 503071"/>
                  <a:gd name="connsiteX9" fmla="*/ 469594 w 503071"/>
                  <a:gd name="connsiteY9" fmla="*/ 9924 h 503071"/>
                  <a:gd name="connsiteX10" fmla="*/ 68493 w 503071"/>
                  <a:gd name="connsiteY10" fmla="*/ 470363 h 503071"/>
                  <a:gd name="connsiteX11" fmla="*/ 36343 w 503071"/>
                  <a:gd name="connsiteY11" fmla="*/ 449745 h 503071"/>
                  <a:gd name="connsiteX12" fmla="*/ 32709 w 503071"/>
                  <a:gd name="connsiteY12" fmla="*/ 434579 h 503071"/>
                  <a:gd name="connsiteX13" fmla="*/ 32709 w 503071"/>
                  <a:gd name="connsiteY13" fmla="*/ 68702 h 503071"/>
                  <a:gd name="connsiteX14" fmla="*/ 48644 w 503071"/>
                  <a:gd name="connsiteY14" fmla="*/ 38929 h 503071"/>
                  <a:gd name="connsiteX15" fmla="*/ 48923 w 503071"/>
                  <a:gd name="connsiteY15" fmla="*/ 38649 h 503071"/>
                  <a:gd name="connsiteX16" fmla="*/ 68493 w 503071"/>
                  <a:gd name="connsiteY16" fmla="*/ 32639 h 503071"/>
                  <a:gd name="connsiteX17" fmla="*/ 434369 w 503071"/>
                  <a:gd name="connsiteY17" fmla="*/ 32639 h 503071"/>
                  <a:gd name="connsiteX18" fmla="*/ 470433 w 503071"/>
                  <a:gd name="connsiteY18" fmla="*/ 68702 h 503071"/>
                  <a:gd name="connsiteX19" fmla="*/ 470433 w 503071"/>
                  <a:gd name="connsiteY19" fmla="*/ 434579 h 503071"/>
                  <a:gd name="connsiteX20" fmla="*/ 434369 w 503071"/>
                  <a:gd name="connsiteY20" fmla="*/ 470363 h 503071"/>
                  <a:gd name="connsiteX21" fmla="*/ 68493 w 503071"/>
                  <a:gd name="connsiteY21" fmla="*/ 470363 h 50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071" h="503071">
                    <a:moveTo>
                      <a:pt x="469664" y="9924"/>
                    </a:moveTo>
                    <a:cubicBezTo>
                      <a:pt x="459180" y="3425"/>
                      <a:pt x="447159" y="0"/>
                      <a:pt x="434369" y="0"/>
                    </a:cubicBezTo>
                    <a:lnTo>
                      <a:pt x="68493" y="0"/>
                    </a:lnTo>
                    <a:cubicBezTo>
                      <a:pt x="30892" y="0"/>
                      <a:pt x="0" y="30822"/>
                      <a:pt x="0" y="68702"/>
                    </a:cubicBezTo>
                    <a:lnTo>
                      <a:pt x="0" y="434579"/>
                    </a:lnTo>
                    <a:cubicBezTo>
                      <a:pt x="0" y="472180"/>
                      <a:pt x="30822" y="503071"/>
                      <a:pt x="68493" y="503071"/>
                    </a:cubicBezTo>
                    <a:lnTo>
                      <a:pt x="434369" y="503071"/>
                    </a:lnTo>
                    <a:cubicBezTo>
                      <a:pt x="472250" y="503071"/>
                      <a:pt x="503072" y="472250"/>
                      <a:pt x="503072" y="434579"/>
                    </a:cubicBezTo>
                    <a:lnTo>
                      <a:pt x="503072" y="68702"/>
                    </a:lnTo>
                    <a:cubicBezTo>
                      <a:pt x="503072" y="43612"/>
                      <a:pt x="489722" y="21946"/>
                      <a:pt x="469594" y="9924"/>
                    </a:cubicBezTo>
                    <a:close/>
                    <a:moveTo>
                      <a:pt x="68493" y="470363"/>
                    </a:moveTo>
                    <a:cubicBezTo>
                      <a:pt x="54096" y="470363"/>
                      <a:pt x="41865" y="461976"/>
                      <a:pt x="36343" y="449745"/>
                    </a:cubicBezTo>
                    <a:cubicBezTo>
                      <a:pt x="33967" y="445062"/>
                      <a:pt x="32709" y="440100"/>
                      <a:pt x="32709" y="434579"/>
                    </a:cubicBezTo>
                    <a:lnTo>
                      <a:pt x="32709" y="68702"/>
                    </a:lnTo>
                    <a:cubicBezTo>
                      <a:pt x="32709" y="56192"/>
                      <a:pt x="38999" y="45149"/>
                      <a:pt x="48644" y="38929"/>
                    </a:cubicBezTo>
                    <a:cubicBezTo>
                      <a:pt x="48644" y="38929"/>
                      <a:pt x="48735" y="38836"/>
                      <a:pt x="48923" y="38649"/>
                    </a:cubicBezTo>
                    <a:cubicBezTo>
                      <a:pt x="54445" y="34736"/>
                      <a:pt x="61224" y="32639"/>
                      <a:pt x="68493" y="32639"/>
                    </a:cubicBezTo>
                    <a:lnTo>
                      <a:pt x="434369" y="32639"/>
                    </a:lnTo>
                    <a:cubicBezTo>
                      <a:pt x="454218" y="32639"/>
                      <a:pt x="470433" y="48853"/>
                      <a:pt x="470433" y="68702"/>
                    </a:cubicBezTo>
                    <a:lnTo>
                      <a:pt x="470433" y="434579"/>
                    </a:lnTo>
                    <a:cubicBezTo>
                      <a:pt x="470433" y="454428"/>
                      <a:pt x="454218" y="470363"/>
                      <a:pt x="434369" y="470363"/>
                    </a:cubicBezTo>
                    <a:lnTo>
                      <a:pt x="68493" y="470363"/>
                    </a:lnTo>
                    <a:close/>
                  </a:path>
                </a:pathLst>
              </a:custGeom>
              <a:solidFill>
                <a:srgbClr val="121212"/>
              </a:solidFill>
              <a:ln w="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54EA55C5-6657-DDC4-7B5E-DDBF789F004F}"/>
                  </a:ext>
                </a:extLst>
              </p:cNvPr>
              <p:cNvSpPr>
                <a:spLocks noGrp="1" noRot="1" noMove="1" noResize="1" noEditPoints="1" noAdjustHandles="1" noChangeArrowheads="1" noChangeShapeType="1"/>
              </p:cNvSpPr>
              <p:nvPr/>
            </p:nvSpPr>
            <p:spPr>
              <a:xfrm>
                <a:off x="6017792" y="1815439"/>
                <a:ext cx="241751" cy="241751"/>
              </a:xfrm>
              <a:custGeom>
                <a:avLst/>
                <a:gdLst>
                  <a:gd name="connsiteX0" fmla="*/ 225257 w 241751"/>
                  <a:gd name="connsiteY0" fmla="*/ 0 h 241751"/>
                  <a:gd name="connsiteX1" fmla="*/ 16215 w 241751"/>
                  <a:gd name="connsiteY1" fmla="*/ 0 h 241751"/>
                  <a:gd name="connsiteX2" fmla="*/ 0 w 241751"/>
                  <a:gd name="connsiteY2" fmla="*/ 16494 h 241751"/>
                  <a:gd name="connsiteX3" fmla="*/ 0 w 241751"/>
                  <a:gd name="connsiteY3" fmla="*/ 225536 h 241751"/>
                  <a:gd name="connsiteX4" fmla="*/ 16215 w 241751"/>
                  <a:gd name="connsiteY4" fmla="*/ 241751 h 241751"/>
                  <a:gd name="connsiteX5" fmla="*/ 225257 w 241751"/>
                  <a:gd name="connsiteY5" fmla="*/ 241751 h 241751"/>
                  <a:gd name="connsiteX6" fmla="*/ 241751 w 241751"/>
                  <a:gd name="connsiteY6" fmla="*/ 225536 h 241751"/>
                  <a:gd name="connsiteX7" fmla="*/ 241751 w 241751"/>
                  <a:gd name="connsiteY7" fmla="*/ 16494 h 241751"/>
                  <a:gd name="connsiteX8" fmla="*/ 225257 w 241751"/>
                  <a:gd name="connsiteY8" fmla="*/ 0 h 241751"/>
                  <a:gd name="connsiteX9" fmla="*/ 209042 w 241751"/>
                  <a:gd name="connsiteY9" fmla="*/ 209112 h 241751"/>
                  <a:gd name="connsiteX10" fmla="*/ 32639 w 241751"/>
                  <a:gd name="connsiteY10" fmla="*/ 209112 h 241751"/>
                  <a:gd name="connsiteX11" fmla="*/ 32639 w 241751"/>
                  <a:gd name="connsiteY11" fmla="*/ 32709 h 241751"/>
                  <a:gd name="connsiteX12" fmla="*/ 209042 w 241751"/>
                  <a:gd name="connsiteY12" fmla="*/ 32709 h 241751"/>
                  <a:gd name="connsiteX13" fmla="*/ 209042 w 241751"/>
                  <a:gd name="connsiteY13" fmla="*/ 209112 h 241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1751" h="241751">
                    <a:moveTo>
                      <a:pt x="225257" y="0"/>
                    </a:moveTo>
                    <a:lnTo>
                      <a:pt x="16215" y="0"/>
                    </a:lnTo>
                    <a:cubicBezTo>
                      <a:pt x="7338" y="0"/>
                      <a:pt x="0" y="7338"/>
                      <a:pt x="0" y="16494"/>
                    </a:cubicBezTo>
                    <a:lnTo>
                      <a:pt x="0" y="225536"/>
                    </a:lnTo>
                    <a:cubicBezTo>
                      <a:pt x="0" y="234413"/>
                      <a:pt x="7338" y="241751"/>
                      <a:pt x="16215" y="241751"/>
                    </a:cubicBezTo>
                    <a:lnTo>
                      <a:pt x="225257" y="241751"/>
                    </a:lnTo>
                    <a:cubicBezTo>
                      <a:pt x="234412" y="241751"/>
                      <a:pt x="241751" y="234413"/>
                      <a:pt x="241751" y="225536"/>
                    </a:cubicBezTo>
                    <a:lnTo>
                      <a:pt x="241751" y="16494"/>
                    </a:lnTo>
                    <a:cubicBezTo>
                      <a:pt x="241751" y="7338"/>
                      <a:pt x="234412" y="0"/>
                      <a:pt x="225257" y="0"/>
                    </a:cubicBezTo>
                    <a:close/>
                    <a:moveTo>
                      <a:pt x="209042" y="209112"/>
                    </a:moveTo>
                    <a:lnTo>
                      <a:pt x="32639" y="209112"/>
                    </a:lnTo>
                    <a:lnTo>
                      <a:pt x="32639" y="32709"/>
                    </a:lnTo>
                    <a:lnTo>
                      <a:pt x="209042" y="32709"/>
                    </a:lnTo>
                    <a:lnTo>
                      <a:pt x="209042" y="209112"/>
                    </a:lnTo>
                    <a:close/>
                  </a:path>
                </a:pathLst>
              </a:custGeom>
              <a:solidFill>
                <a:srgbClr val="121212"/>
              </a:solidFill>
              <a:ln w="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37A68B7F-30E2-4CDB-AD9A-1DCA6A1E4A05}"/>
                  </a:ext>
                </a:extLst>
              </p:cNvPr>
              <p:cNvSpPr>
                <a:spLocks noGrp="1" noRot="1" noMove="1" noResize="1" noEditPoints="1" noAdjustHandles="1" noChangeArrowheads="1" noChangeShapeType="1"/>
              </p:cNvSpPr>
              <p:nvPr/>
            </p:nvSpPr>
            <p:spPr>
              <a:xfrm>
                <a:off x="6357390" y="1763231"/>
                <a:ext cx="111125" cy="32708"/>
              </a:xfrm>
              <a:custGeom>
                <a:avLst/>
                <a:gdLst>
                  <a:gd name="connsiteX0" fmla="*/ 94771 w 111125"/>
                  <a:gd name="connsiteY0" fmla="*/ 32709 h 32708"/>
                  <a:gd name="connsiteX1" fmla="*/ 16354 w 111125"/>
                  <a:gd name="connsiteY1" fmla="*/ 32709 h 32708"/>
                  <a:gd name="connsiteX2" fmla="*/ 0 w 111125"/>
                  <a:gd name="connsiteY2" fmla="*/ 16354 h 32708"/>
                  <a:gd name="connsiteX3" fmla="*/ 16354 w 111125"/>
                  <a:gd name="connsiteY3" fmla="*/ 0 h 32708"/>
                  <a:gd name="connsiteX4" fmla="*/ 94771 w 111125"/>
                  <a:gd name="connsiteY4" fmla="*/ 0 h 32708"/>
                  <a:gd name="connsiteX5" fmla="*/ 111126 w 111125"/>
                  <a:gd name="connsiteY5" fmla="*/ 16354 h 32708"/>
                  <a:gd name="connsiteX6" fmla="*/ 94771 w 111125"/>
                  <a:gd name="connsiteY6" fmla="*/ 32709 h 3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25" h="32708">
                    <a:moveTo>
                      <a:pt x="94771" y="32709"/>
                    </a:moveTo>
                    <a:lnTo>
                      <a:pt x="16354" y="32709"/>
                    </a:lnTo>
                    <a:cubicBezTo>
                      <a:pt x="7338" y="32709"/>
                      <a:pt x="0" y="25370"/>
                      <a:pt x="0" y="16354"/>
                    </a:cubicBezTo>
                    <a:cubicBezTo>
                      <a:pt x="0" y="7338"/>
                      <a:pt x="7338" y="0"/>
                      <a:pt x="16354" y="0"/>
                    </a:cubicBezTo>
                    <a:lnTo>
                      <a:pt x="94771" y="0"/>
                    </a:lnTo>
                    <a:cubicBezTo>
                      <a:pt x="103787" y="0"/>
                      <a:pt x="111126" y="7338"/>
                      <a:pt x="111126" y="16354"/>
                    </a:cubicBezTo>
                    <a:cubicBezTo>
                      <a:pt x="111126" y="25370"/>
                      <a:pt x="103787" y="32709"/>
                      <a:pt x="94771" y="32709"/>
                    </a:cubicBezTo>
                    <a:close/>
                  </a:path>
                </a:pathLst>
              </a:custGeom>
              <a:solidFill>
                <a:srgbClr val="121212"/>
              </a:solidFill>
              <a:ln w="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C118FD38-37B8-DEAF-254C-F0430B37AB54}"/>
                  </a:ext>
                </a:extLst>
              </p:cNvPr>
              <p:cNvSpPr>
                <a:spLocks noGrp="1" noRot="1" noMove="1" noResize="1" noEditPoints="1" noAdjustHandles="1" noChangeArrowheads="1" noChangeShapeType="1"/>
              </p:cNvSpPr>
              <p:nvPr/>
            </p:nvSpPr>
            <p:spPr>
              <a:xfrm>
                <a:off x="5808610" y="1763231"/>
                <a:ext cx="111125" cy="32708"/>
              </a:xfrm>
              <a:custGeom>
                <a:avLst/>
                <a:gdLst>
                  <a:gd name="connsiteX0" fmla="*/ 94771 w 111125"/>
                  <a:gd name="connsiteY0" fmla="*/ 32709 h 32708"/>
                  <a:gd name="connsiteX1" fmla="*/ 16354 w 111125"/>
                  <a:gd name="connsiteY1" fmla="*/ 32709 h 32708"/>
                  <a:gd name="connsiteX2" fmla="*/ 0 w 111125"/>
                  <a:gd name="connsiteY2" fmla="*/ 16354 h 32708"/>
                  <a:gd name="connsiteX3" fmla="*/ 16354 w 111125"/>
                  <a:gd name="connsiteY3" fmla="*/ 0 h 32708"/>
                  <a:gd name="connsiteX4" fmla="*/ 94771 w 111125"/>
                  <a:gd name="connsiteY4" fmla="*/ 0 h 32708"/>
                  <a:gd name="connsiteX5" fmla="*/ 111126 w 111125"/>
                  <a:gd name="connsiteY5" fmla="*/ 16354 h 32708"/>
                  <a:gd name="connsiteX6" fmla="*/ 94771 w 111125"/>
                  <a:gd name="connsiteY6" fmla="*/ 32709 h 3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25" h="32708">
                    <a:moveTo>
                      <a:pt x="94771" y="32709"/>
                    </a:moveTo>
                    <a:lnTo>
                      <a:pt x="16354" y="32709"/>
                    </a:lnTo>
                    <a:cubicBezTo>
                      <a:pt x="7338" y="32709"/>
                      <a:pt x="0" y="25370"/>
                      <a:pt x="0" y="16354"/>
                    </a:cubicBezTo>
                    <a:cubicBezTo>
                      <a:pt x="0" y="7338"/>
                      <a:pt x="7338" y="0"/>
                      <a:pt x="16354" y="0"/>
                    </a:cubicBezTo>
                    <a:lnTo>
                      <a:pt x="94771" y="0"/>
                    </a:lnTo>
                    <a:cubicBezTo>
                      <a:pt x="103787" y="0"/>
                      <a:pt x="111126" y="7338"/>
                      <a:pt x="111126" y="16354"/>
                    </a:cubicBezTo>
                    <a:cubicBezTo>
                      <a:pt x="111126" y="25370"/>
                      <a:pt x="103787" y="32709"/>
                      <a:pt x="94771" y="32709"/>
                    </a:cubicBezTo>
                    <a:close/>
                  </a:path>
                </a:pathLst>
              </a:custGeom>
              <a:solidFill>
                <a:srgbClr val="121212"/>
              </a:solidFill>
              <a:ln w="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D47A4EF5-C1B1-5478-89AC-F172B97246E9}"/>
                  </a:ext>
                </a:extLst>
              </p:cNvPr>
              <p:cNvSpPr>
                <a:spLocks noGrp="1" noRot="1" noMove="1" noResize="1" noEditPoints="1" noAdjustHandles="1" noChangeArrowheads="1" noChangeShapeType="1"/>
              </p:cNvSpPr>
              <p:nvPr/>
            </p:nvSpPr>
            <p:spPr>
              <a:xfrm>
                <a:off x="6357390" y="1867717"/>
                <a:ext cx="111125" cy="32708"/>
              </a:xfrm>
              <a:custGeom>
                <a:avLst/>
                <a:gdLst>
                  <a:gd name="connsiteX0" fmla="*/ 94771 w 111125"/>
                  <a:gd name="connsiteY0" fmla="*/ 32709 h 32708"/>
                  <a:gd name="connsiteX1" fmla="*/ 16354 w 111125"/>
                  <a:gd name="connsiteY1" fmla="*/ 32709 h 32708"/>
                  <a:gd name="connsiteX2" fmla="*/ 0 w 111125"/>
                  <a:gd name="connsiteY2" fmla="*/ 16354 h 32708"/>
                  <a:gd name="connsiteX3" fmla="*/ 16354 w 111125"/>
                  <a:gd name="connsiteY3" fmla="*/ 0 h 32708"/>
                  <a:gd name="connsiteX4" fmla="*/ 94771 w 111125"/>
                  <a:gd name="connsiteY4" fmla="*/ 0 h 32708"/>
                  <a:gd name="connsiteX5" fmla="*/ 111126 w 111125"/>
                  <a:gd name="connsiteY5" fmla="*/ 16354 h 32708"/>
                  <a:gd name="connsiteX6" fmla="*/ 94771 w 111125"/>
                  <a:gd name="connsiteY6" fmla="*/ 32709 h 3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25" h="32708">
                    <a:moveTo>
                      <a:pt x="94771" y="32709"/>
                    </a:moveTo>
                    <a:lnTo>
                      <a:pt x="16354" y="32709"/>
                    </a:lnTo>
                    <a:cubicBezTo>
                      <a:pt x="7338" y="32709"/>
                      <a:pt x="0" y="25370"/>
                      <a:pt x="0" y="16354"/>
                    </a:cubicBezTo>
                    <a:cubicBezTo>
                      <a:pt x="0" y="7339"/>
                      <a:pt x="7338" y="0"/>
                      <a:pt x="16354" y="0"/>
                    </a:cubicBezTo>
                    <a:lnTo>
                      <a:pt x="94771" y="0"/>
                    </a:lnTo>
                    <a:cubicBezTo>
                      <a:pt x="103787" y="0"/>
                      <a:pt x="111126" y="7339"/>
                      <a:pt x="111126" y="16354"/>
                    </a:cubicBezTo>
                    <a:cubicBezTo>
                      <a:pt x="111126" y="25370"/>
                      <a:pt x="103787" y="32709"/>
                      <a:pt x="94771" y="32709"/>
                    </a:cubicBezTo>
                    <a:close/>
                  </a:path>
                </a:pathLst>
              </a:custGeom>
              <a:solidFill>
                <a:srgbClr val="121212"/>
              </a:solidFill>
              <a:ln w="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4E02565-9DAD-3FCC-AAF4-68951E92E2D4}"/>
                  </a:ext>
                </a:extLst>
              </p:cNvPr>
              <p:cNvSpPr>
                <a:spLocks noGrp="1" noRot="1" noMove="1" noResize="1" noEditPoints="1" noAdjustHandles="1" noChangeArrowheads="1" noChangeShapeType="1"/>
              </p:cNvSpPr>
              <p:nvPr/>
            </p:nvSpPr>
            <p:spPr>
              <a:xfrm>
                <a:off x="5808610" y="1867717"/>
                <a:ext cx="111125" cy="32708"/>
              </a:xfrm>
              <a:custGeom>
                <a:avLst/>
                <a:gdLst>
                  <a:gd name="connsiteX0" fmla="*/ 94771 w 111125"/>
                  <a:gd name="connsiteY0" fmla="*/ 32709 h 32708"/>
                  <a:gd name="connsiteX1" fmla="*/ 16354 w 111125"/>
                  <a:gd name="connsiteY1" fmla="*/ 32709 h 32708"/>
                  <a:gd name="connsiteX2" fmla="*/ 0 w 111125"/>
                  <a:gd name="connsiteY2" fmla="*/ 16354 h 32708"/>
                  <a:gd name="connsiteX3" fmla="*/ 16354 w 111125"/>
                  <a:gd name="connsiteY3" fmla="*/ 0 h 32708"/>
                  <a:gd name="connsiteX4" fmla="*/ 94771 w 111125"/>
                  <a:gd name="connsiteY4" fmla="*/ 0 h 32708"/>
                  <a:gd name="connsiteX5" fmla="*/ 111126 w 111125"/>
                  <a:gd name="connsiteY5" fmla="*/ 16354 h 32708"/>
                  <a:gd name="connsiteX6" fmla="*/ 94771 w 111125"/>
                  <a:gd name="connsiteY6" fmla="*/ 32709 h 3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25" h="32708">
                    <a:moveTo>
                      <a:pt x="94771" y="32709"/>
                    </a:moveTo>
                    <a:lnTo>
                      <a:pt x="16354" y="32709"/>
                    </a:lnTo>
                    <a:cubicBezTo>
                      <a:pt x="7338" y="32709"/>
                      <a:pt x="0" y="25370"/>
                      <a:pt x="0" y="16354"/>
                    </a:cubicBezTo>
                    <a:cubicBezTo>
                      <a:pt x="0" y="7339"/>
                      <a:pt x="7338" y="0"/>
                      <a:pt x="16354" y="0"/>
                    </a:cubicBezTo>
                    <a:lnTo>
                      <a:pt x="94771" y="0"/>
                    </a:lnTo>
                    <a:cubicBezTo>
                      <a:pt x="103787" y="0"/>
                      <a:pt x="111126" y="7339"/>
                      <a:pt x="111126" y="16354"/>
                    </a:cubicBezTo>
                    <a:cubicBezTo>
                      <a:pt x="111126" y="25370"/>
                      <a:pt x="103787" y="32709"/>
                      <a:pt x="94771" y="32709"/>
                    </a:cubicBezTo>
                    <a:close/>
                  </a:path>
                </a:pathLst>
              </a:custGeom>
              <a:solidFill>
                <a:srgbClr val="121212"/>
              </a:solidFill>
              <a:ln w="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1B96B625-A3C0-65DB-04CA-FAA9B93FFC28}"/>
                  </a:ext>
                </a:extLst>
              </p:cNvPr>
              <p:cNvSpPr>
                <a:spLocks noGrp="1" noRot="1" noMove="1" noResize="1" noEditPoints="1" noAdjustHandles="1" noChangeArrowheads="1" noChangeShapeType="1"/>
              </p:cNvSpPr>
              <p:nvPr/>
            </p:nvSpPr>
            <p:spPr>
              <a:xfrm>
                <a:off x="6357390" y="1972273"/>
                <a:ext cx="111125" cy="32708"/>
              </a:xfrm>
              <a:custGeom>
                <a:avLst/>
                <a:gdLst>
                  <a:gd name="connsiteX0" fmla="*/ 94771 w 111125"/>
                  <a:gd name="connsiteY0" fmla="*/ 32709 h 32708"/>
                  <a:gd name="connsiteX1" fmla="*/ 16354 w 111125"/>
                  <a:gd name="connsiteY1" fmla="*/ 32709 h 32708"/>
                  <a:gd name="connsiteX2" fmla="*/ 0 w 111125"/>
                  <a:gd name="connsiteY2" fmla="*/ 16354 h 32708"/>
                  <a:gd name="connsiteX3" fmla="*/ 16354 w 111125"/>
                  <a:gd name="connsiteY3" fmla="*/ 0 h 32708"/>
                  <a:gd name="connsiteX4" fmla="*/ 94771 w 111125"/>
                  <a:gd name="connsiteY4" fmla="*/ 0 h 32708"/>
                  <a:gd name="connsiteX5" fmla="*/ 111126 w 111125"/>
                  <a:gd name="connsiteY5" fmla="*/ 16354 h 32708"/>
                  <a:gd name="connsiteX6" fmla="*/ 94771 w 111125"/>
                  <a:gd name="connsiteY6" fmla="*/ 32709 h 3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25" h="32708">
                    <a:moveTo>
                      <a:pt x="94771" y="32709"/>
                    </a:moveTo>
                    <a:lnTo>
                      <a:pt x="16354" y="32709"/>
                    </a:lnTo>
                    <a:cubicBezTo>
                      <a:pt x="7338" y="32709"/>
                      <a:pt x="0" y="25370"/>
                      <a:pt x="0" y="16354"/>
                    </a:cubicBezTo>
                    <a:cubicBezTo>
                      <a:pt x="0" y="7339"/>
                      <a:pt x="7338" y="0"/>
                      <a:pt x="16354" y="0"/>
                    </a:cubicBezTo>
                    <a:lnTo>
                      <a:pt x="94771" y="0"/>
                    </a:lnTo>
                    <a:cubicBezTo>
                      <a:pt x="103787" y="0"/>
                      <a:pt x="111126" y="7339"/>
                      <a:pt x="111126" y="16354"/>
                    </a:cubicBezTo>
                    <a:cubicBezTo>
                      <a:pt x="111126" y="25370"/>
                      <a:pt x="103787" y="32709"/>
                      <a:pt x="94771" y="32709"/>
                    </a:cubicBezTo>
                    <a:close/>
                  </a:path>
                </a:pathLst>
              </a:custGeom>
              <a:solidFill>
                <a:srgbClr val="121212"/>
              </a:solidFill>
              <a:ln w="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8BA73C7D-6D29-6D3C-0385-B67E547F0B96}"/>
                  </a:ext>
                </a:extLst>
              </p:cNvPr>
              <p:cNvSpPr>
                <a:spLocks noGrp="1" noRot="1" noMove="1" noResize="1" noEditPoints="1" noAdjustHandles="1" noChangeArrowheads="1" noChangeShapeType="1"/>
              </p:cNvSpPr>
              <p:nvPr/>
            </p:nvSpPr>
            <p:spPr>
              <a:xfrm>
                <a:off x="5808610" y="1972273"/>
                <a:ext cx="111125" cy="32708"/>
              </a:xfrm>
              <a:custGeom>
                <a:avLst/>
                <a:gdLst>
                  <a:gd name="connsiteX0" fmla="*/ 94771 w 111125"/>
                  <a:gd name="connsiteY0" fmla="*/ 32709 h 32708"/>
                  <a:gd name="connsiteX1" fmla="*/ 16354 w 111125"/>
                  <a:gd name="connsiteY1" fmla="*/ 32709 h 32708"/>
                  <a:gd name="connsiteX2" fmla="*/ 0 w 111125"/>
                  <a:gd name="connsiteY2" fmla="*/ 16354 h 32708"/>
                  <a:gd name="connsiteX3" fmla="*/ 16354 w 111125"/>
                  <a:gd name="connsiteY3" fmla="*/ 0 h 32708"/>
                  <a:gd name="connsiteX4" fmla="*/ 94771 w 111125"/>
                  <a:gd name="connsiteY4" fmla="*/ 0 h 32708"/>
                  <a:gd name="connsiteX5" fmla="*/ 111126 w 111125"/>
                  <a:gd name="connsiteY5" fmla="*/ 16354 h 32708"/>
                  <a:gd name="connsiteX6" fmla="*/ 94771 w 111125"/>
                  <a:gd name="connsiteY6" fmla="*/ 32709 h 3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25" h="32708">
                    <a:moveTo>
                      <a:pt x="94771" y="32709"/>
                    </a:moveTo>
                    <a:lnTo>
                      <a:pt x="16354" y="32709"/>
                    </a:lnTo>
                    <a:cubicBezTo>
                      <a:pt x="7338" y="32709"/>
                      <a:pt x="0" y="25370"/>
                      <a:pt x="0" y="16354"/>
                    </a:cubicBezTo>
                    <a:cubicBezTo>
                      <a:pt x="0" y="7339"/>
                      <a:pt x="7338" y="0"/>
                      <a:pt x="16354" y="0"/>
                    </a:cubicBezTo>
                    <a:lnTo>
                      <a:pt x="94771" y="0"/>
                    </a:lnTo>
                    <a:cubicBezTo>
                      <a:pt x="103787" y="0"/>
                      <a:pt x="111126" y="7339"/>
                      <a:pt x="111126" y="16354"/>
                    </a:cubicBezTo>
                    <a:cubicBezTo>
                      <a:pt x="111126" y="25370"/>
                      <a:pt x="103787" y="32709"/>
                      <a:pt x="94771" y="32709"/>
                    </a:cubicBezTo>
                    <a:close/>
                  </a:path>
                </a:pathLst>
              </a:custGeom>
              <a:solidFill>
                <a:srgbClr val="121212"/>
              </a:solidFill>
              <a:ln w="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A4CAF65D-B871-890B-CCE9-2A41AE524FB5}"/>
                  </a:ext>
                </a:extLst>
              </p:cNvPr>
              <p:cNvSpPr>
                <a:spLocks noGrp="1" noRot="1" noMove="1" noResize="1" noEditPoints="1" noAdjustHandles="1" noChangeArrowheads="1" noChangeShapeType="1"/>
              </p:cNvSpPr>
              <p:nvPr/>
            </p:nvSpPr>
            <p:spPr>
              <a:xfrm>
                <a:off x="6357390" y="2076830"/>
                <a:ext cx="111125" cy="32708"/>
              </a:xfrm>
              <a:custGeom>
                <a:avLst/>
                <a:gdLst>
                  <a:gd name="connsiteX0" fmla="*/ 94771 w 111125"/>
                  <a:gd name="connsiteY0" fmla="*/ 32709 h 32708"/>
                  <a:gd name="connsiteX1" fmla="*/ 16354 w 111125"/>
                  <a:gd name="connsiteY1" fmla="*/ 32709 h 32708"/>
                  <a:gd name="connsiteX2" fmla="*/ 0 w 111125"/>
                  <a:gd name="connsiteY2" fmla="*/ 16354 h 32708"/>
                  <a:gd name="connsiteX3" fmla="*/ 16354 w 111125"/>
                  <a:gd name="connsiteY3" fmla="*/ 0 h 32708"/>
                  <a:gd name="connsiteX4" fmla="*/ 94771 w 111125"/>
                  <a:gd name="connsiteY4" fmla="*/ 0 h 32708"/>
                  <a:gd name="connsiteX5" fmla="*/ 111126 w 111125"/>
                  <a:gd name="connsiteY5" fmla="*/ 16354 h 32708"/>
                  <a:gd name="connsiteX6" fmla="*/ 94771 w 111125"/>
                  <a:gd name="connsiteY6" fmla="*/ 32709 h 3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25" h="32708">
                    <a:moveTo>
                      <a:pt x="94771" y="32709"/>
                    </a:moveTo>
                    <a:lnTo>
                      <a:pt x="16354" y="32709"/>
                    </a:lnTo>
                    <a:cubicBezTo>
                      <a:pt x="7338" y="32709"/>
                      <a:pt x="0" y="25370"/>
                      <a:pt x="0" y="16354"/>
                    </a:cubicBezTo>
                    <a:cubicBezTo>
                      <a:pt x="0" y="7339"/>
                      <a:pt x="7338" y="0"/>
                      <a:pt x="16354" y="0"/>
                    </a:cubicBezTo>
                    <a:lnTo>
                      <a:pt x="94771" y="0"/>
                    </a:lnTo>
                    <a:cubicBezTo>
                      <a:pt x="103787" y="0"/>
                      <a:pt x="111126" y="7339"/>
                      <a:pt x="111126" y="16354"/>
                    </a:cubicBezTo>
                    <a:cubicBezTo>
                      <a:pt x="111126" y="25370"/>
                      <a:pt x="103787" y="32709"/>
                      <a:pt x="94771" y="32709"/>
                    </a:cubicBezTo>
                    <a:close/>
                  </a:path>
                </a:pathLst>
              </a:custGeom>
              <a:solidFill>
                <a:srgbClr val="121212"/>
              </a:solidFill>
              <a:ln w="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A44B6A3C-ED3A-3B3F-EC2B-07C916E2EE8D}"/>
                  </a:ext>
                </a:extLst>
              </p:cNvPr>
              <p:cNvSpPr>
                <a:spLocks noGrp="1" noRot="1" noMove="1" noResize="1" noEditPoints="1" noAdjustHandles="1" noChangeArrowheads="1" noChangeShapeType="1"/>
              </p:cNvSpPr>
              <p:nvPr/>
            </p:nvSpPr>
            <p:spPr>
              <a:xfrm>
                <a:off x="5808610" y="2076830"/>
                <a:ext cx="111125" cy="32708"/>
              </a:xfrm>
              <a:custGeom>
                <a:avLst/>
                <a:gdLst>
                  <a:gd name="connsiteX0" fmla="*/ 94771 w 111125"/>
                  <a:gd name="connsiteY0" fmla="*/ 32709 h 32708"/>
                  <a:gd name="connsiteX1" fmla="*/ 16354 w 111125"/>
                  <a:gd name="connsiteY1" fmla="*/ 32709 h 32708"/>
                  <a:gd name="connsiteX2" fmla="*/ 0 w 111125"/>
                  <a:gd name="connsiteY2" fmla="*/ 16354 h 32708"/>
                  <a:gd name="connsiteX3" fmla="*/ 16354 w 111125"/>
                  <a:gd name="connsiteY3" fmla="*/ 0 h 32708"/>
                  <a:gd name="connsiteX4" fmla="*/ 94771 w 111125"/>
                  <a:gd name="connsiteY4" fmla="*/ 0 h 32708"/>
                  <a:gd name="connsiteX5" fmla="*/ 111126 w 111125"/>
                  <a:gd name="connsiteY5" fmla="*/ 16354 h 32708"/>
                  <a:gd name="connsiteX6" fmla="*/ 94771 w 111125"/>
                  <a:gd name="connsiteY6" fmla="*/ 32709 h 3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25" h="32708">
                    <a:moveTo>
                      <a:pt x="94771" y="32709"/>
                    </a:moveTo>
                    <a:lnTo>
                      <a:pt x="16354" y="32709"/>
                    </a:lnTo>
                    <a:cubicBezTo>
                      <a:pt x="7338" y="32709"/>
                      <a:pt x="0" y="25370"/>
                      <a:pt x="0" y="16354"/>
                    </a:cubicBezTo>
                    <a:cubicBezTo>
                      <a:pt x="0" y="7339"/>
                      <a:pt x="7338" y="0"/>
                      <a:pt x="16354" y="0"/>
                    </a:cubicBezTo>
                    <a:lnTo>
                      <a:pt x="94771" y="0"/>
                    </a:lnTo>
                    <a:cubicBezTo>
                      <a:pt x="103787" y="0"/>
                      <a:pt x="111126" y="7339"/>
                      <a:pt x="111126" y="16354"/>
                    </a:cubicBezTo>
                    <a:cubicBezTo>
                      <a:pt x="111126" y="25370"/>
                      <a:pt x="103787" y="32709"/>
                      <a:pt x="94771" y="32709"/>
                    </a:cubicBezTo>
                    <a:close/>
                  </a:path>
                </a:pathLst>
              </a:custGeom>
              <a:solidFill>
                <a:srgbClr val="121212"/>
              </a:solidFill>
              <a:ln w="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F6C1172E-3BB5-E67F-8F2F-A2FA6852F1D9}"/>
                  </a:ext>
                </a:extLst>
              </p:cNvPr>
              <p:cNvSpPr>
                <a:spLocks noGrp="1" noRot="1" noMove="1" noResize="1" noEditPoints="1" noAdjustHandles="1" noChangeArrowheads="1" noChangeShapeType="1"/>
              </p:cNvSpPr>
              <p:nvPr/>
            </p:nvSpPr>
            <p:spPr>
              <a:xfrm>
                <a:off x="5965374" y="1606397"/>
                <a:ext cx="32708" cy="111125"/>
              </a:xfrm>
              <a:custGeom>
                <a:avLst/>
                <a:gdLst>
                  <a:gd name="connsiteX0" fmla="*/ 16355 w 32708"/>
                  <a:gd name="connsiteY0" fmla="*/ 111126 h 111125"/>
                  <a:gd name="connsiteX1" fmla="*/ 0 w 32708"/>
                  <a:gd name="connsiteY1" fmla="*/ 94771 h 111125"/>
                  <a:gd name="connsiteX2" fmla="*/ 0 w 32708"/>
                  <a:gd name="connsiteY2" fmla="*/ 16354 h 111125"/>
                  <a:gd name="connsiteX3" fmla="*/ 16355 w 32708"/>
                  <a:gd name="connsiteY3" fmla="*/ 0 h 111125"/>
                  <a:gd name="connsiteX4" fmla="*/ 32709 w 32708"/>
                  <a:gd name="connsiteY4" fmla="*/ 16354 h 111125"/>
                  <a:gd name="connsiteX5" fmla="*/ 32709 w 32708"/>
                  <a:gd name="connsiteY5" fmla="*/ 94771 h 111125"/>
                  <a:gd name="connsiteX6" fmla="*/ 16355 w 32708"/>
                  <a:gd name="connsiteY6" fmla="*/ 111126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8" h="111125">
                    <a:moveTo>
                      <a:pt x="16355" y="111126"/>
                    </a:moveTo>
                    <a:cubicBezTo>
                      <a:pt x="7338" y="111126"/>
                      <a:pt x="0" y="103787"/>
                      <a:pt x="0" y="94771"/>
                    </a:cubicBezTo>
                    <a:lnTo>
                      <a:pt x="0" y="16354"/>
                    </a:lnTo>
                    <a:cubicBezTo>
                      <a:pt x="0" y="7339"/>
                      <a:pt x="7338" y="0"/>
                      <a:pt x="16355" y="0"/>
                    </a:cubicBezTo>
                    <a:cubicBezTo>
                      <a:pt x="25370" y="0"/>
                      <a:pt x="32709" y="7339"/>
                      <a:pt x="32709" y="16354"/>
                    </a:cubicBezTo>
                    <a:lnTo>
                      <a:pt x="32709" y="94771"/>
                    </a:lnTo>
                    <a:cubicBezTo>
                      <a:pt x="32709" y="103787"/>
                      <a:pt x="25370" y="111126"/>
                      <a:pt x="16355" y="111126"/>
                    </a:cubicBezTo>
                    <a:close/>
                  </a:path>
                </a:pathLst>
              </a:custGeom>
              <a:solidFill>
                <a:srgbClr val="121212"/>
              </a:solidFill>
              <a:ln w="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E01532DC-6FDB-0360-957E-A3F53102F9AA}"/>
                  </a:ext>
                </a:extLst>
              </p:cNvPr>
              <p:cNvSpPr>
                <a:spLocks noGrp="1" noRot="1" noMove="1" noResize="1" noEditPoints="1" noAdjustHandles="1" noChangeArrowheads="1" noChangeShapeType="1"/>
              </p:cNvSpPr>
              <p:nvPr/>
            </p:nvSpPr>
            <p:spPr>
              <a:xfrm>
                <a:off x="5965374" y="2155177"/>
                <a:ext cx="32708" cy="111125"/>
              </a:xfrm>
              <a:custGeom>
                <a:avLst/>
                <a:gdLst>
                  <a:gd name="connsiteX0" fmla="*/ 16355 w 32708"/>
                  <a:gd name="connsiteY0" fmla="*/ 111126 h 111125"/>
                  <a:gd name="connsiteX1" fmla="*/ 0 w 32708"/>
                  <a:gd name="connsiteY1" fmla="*/ 94771 h 111125"/>
                  <a:gd name="connsiteX2" fmla="*/ 0 w 32708"/>
                  <a:gd name="connsiteY2" fmla="*/ 16354 h 111125"/>
                  <a:gd name="connsiteX3" fmla="*/ 16355 w 32708"/>
                  <a:gd name="connsiteY3" fmla="*/ 0 h 111125"/>
                  <a:gd name="connsiteX4" fmla="*/ 32709 w 32708"/>
                  <a:gd name="connsiteY4" fmla="*/ 16354 h 111125"/>
                  <a:gd name="connsiteX5" fmla="*/ 32709 w 32708"/>
                  <a:gd name="connsiteY5" fmla="*/ 94771 h 111125"/>
                  <a:gd name="connsiteX6" fmla="*/ 16355 w 32708"/>
                  <a:gd name="connsiteY6" fmla="*/ 111126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8" h="111125">
                    <a:moveTo>
                      <a:pt x="16355" y="111126"/>
                    </a:moveTo>
                    <a:cubicBezTo>
                      <a:pt x="7338" y="111126"/>
                      <a:pt x="0" y="103787"/>
                      <a:pt x="0" y="94771"/>
                    </a:cubicBezTo>
                    <a:lnTo>
                      <a:pt x="0" y="16354"/>
                    </a:lnTo>
                    <a:cubicBezTo>
                      <a:pt x="0" y="7339"/>
                      <a:pt x="7338" y="0"/>
                      <a:pt x="16355" y="0"/>
                    </a:cubicBezTo>
                    <a:cubicBezTo>
                      <a:pt x="25370" y="0"/>
                      <a:pt x="32709" y="7339"/>
                      <a:pt x="32709" y="16354"/>
                    </a:cubicBezTo>
                    <a:lnTo>
                      <a:pt x="32709" y="94771"/>
                    </a:lnTo>
                    <a:cubicBezTo>
                      <a:pt x="32709" y="103787"/>
                      <a:pt x="25370" y="111126"/>
                      <a:pt x="16355" y="111126"/>
                    </a:cubicBezTo>
                    <a:close/>
                  </a:path>
                </a:pathLst>
              </a:custGeom>
              <a:solidFill>
                <a:srgbClr val="121212"/>
              </a:solidFill>
              <a:ln w="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63AE19D6-44DD-3780-9F9D-82A37069C78F}"/>
                  </a:ext>
                </a:extLst>
              </p:cNvPr>
              <p:cNvSpPr>
                <a:spLocks noGrp="1" noRot="1" noMove="1" noResize="1" noEditPoints="1" noAdjustHandles="1" noChangeArrowheads="1" noChangeShapeType="1"/>
              </p:cNvSpPr>
              <p:nvPr/>
            </p:nvSpPr>
            <p:spPr>
              <a:xfrm>
                <a:off x="6069931" y="1606397"/>
                <a:ext cx="32708" cy="111125"/>
              </a:xfrm>
              <a:custGeom>
                <a:avLst/>
                <a:gdLst>
                  <a:gd name="connsiteX0" fmla="*/ 16354 w 32708"/>
                  <a:gd name="connsiteY0" fmla="*/ 111126 h 111125"/>
                  <a:gd name="connsiteX1" fmla="*/ 0 w 32708"/>
                  <a:gd name="connsiteY1" fmla="*/ 94771 h 111125"/>
                  <a:gd name="connsiteX2" fmla="*/ 0 w 32708"/>
                  <a:gd name="connsiteY2" fmla="*/ 16354 h 111125"/>
                  <a:gd name="connsiteX3" fmla="*/ 16354 w 32708"/>
                  <a:gd name="connsiteY3" fmla="*/ 0 h 111125"/>
                  <a:gd name="connsiteX4" fmla="*/ 32709 w 32708"/>
                  <a:gd name="connsiteY4" fmla="*/ 16354 h 111125"/>
                  <a:gd name="connsiteX5" fmla="*/ 32709 w 32708"/>
                  <a:gd name="connsiteY5" fmla="*/ 94771 h 111125"/>
                  <a:gd name="connsiteX6" fmla="*/ 16354 w 32708"/>
                  <a:gd name="connsiteY6" fmla="*/ 111126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8" h="111125">
                    <a:moveTo>
                      <a:pt x="16354" y="111126"/>
                    </a:moveTo>
                    <a:cubicBezTo>
                      <a:pt x="7338" y="111126"/>
                      <a:pt x="0" y="103787"/>
                      <a:pt x="0" y="94771"/>
                    </a:cubicBezTo>
                    <a:lnTo>
                      <a:pt x="0" y="16354"/>
                    </a:lnTo>
                    <a:cubicBezTo>
                      <a:pt x="0" y="7339"/>
                      <a:pt x="7338" y="0"/>
                      <a:pt x="16354" y="0"/>
                    </a:cubicBezTo>
                    <a:cubicBezTo>
                      <a:pt x="25370" y="0"/>
                      <a:pt x="32709" y="7339"/>
                      <a:pt x="32709" y="16354"/>
                    </a:cubicBezTo>
                    <a:lnTo>
                      <a:pt x="32709" y="94771"/>
                    </a:lnTo>
                    <a:cubicBezTo>
                      <a:pt x="32709" y="103787"/>
                      <a:pt x="25370" y="111126"/>
                      <a:pt x="16354" y="111126"/>
                    </a:cubicBezTo>
                    <a:close/>
                  </a:path>
                </a:pathLst>
              </a:custGeom>
              <a:solidFill>
                <a:srgbClr val="121212"/>
              </a:solidFill>
              <a:ln w="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0660981-168C-8BF2-2F59-F7E2BD6037BC}"/>
                  </a:ext>
                </a:extLst>
              </p:cNvPr>
              <p:cNvSpPr>
                <a:spLocks noGrp="1" noRot="1" noMove="1" noResize="1" noEditPoints="1" noAdjustHandles="1" noChangeArrowheads="1" noChangeShapeType="1"/>
              </p:cNvSpPr>
              <p:nvPr/>
            </p:nvSpPr>
            <p:spPr>
              <a:xfrm>
                <a:off x="6069931" y="2155177"/>
                <a:ext cx="32708" cy="111125"/>
              </a:xfrm>
              <a:custGeom>
                <a:avLst/>
                <a:gdLst>
                  <a:gd name="connsiteX0" fmla="*/ 16354 w 32708"/>
                  <a:gd name="connsiteY0" fmla="*/ 111126 h 111125"/>
                  <a:gd name="connsiteX1" fmla="*/ 0 w 32708"/>
                  <a:gd name="connsiteY1" fmla="*/ 94771 h 111125"/>
                  <a:gd name="connsiteX2" fmla="*/ 0 w 32708"/>
                  <a:gd name="connsiteY2" fmla="*/ 16354 h 111125"/>
                  <a:gd name="connsiteX3" fmla="*/ 16354 w 32708"/>
                  <a:gd name="connsiteY3" fmla="*/ 0 h 111125"/>
                  <a:gd name="connsiteX4" fmla="*/ 32709 w 32708"/>
                  <a:gd name="connsiteY4" fmla="*/ 16354 h 111125"/>
                  <a:gd name="connsiteX5" fmla="*/ 32709 w 32708"/>
                  <a:gd name="connsiteY5" fmla="*/ 94771 h 111125"/>
                  <a:gd name="connsiteX6" fmla="*/ 16354 w 32708"/>
                  <a:gd name="connsiteY6" fmla="*/ 111126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8" h="111125">
                    <a:moveTo>
                      <a:pt x="16354" y="111126"/>
                    </a:moveTo>
                    <a:cubicBezTo>
                      <a:pt x="7338" y="111126"/>
                      <a:pt x="0" y="103787"/>
                      <a:pt x="0" y="94771"/>
                    </a:cubicBezTo>
                    <a:lnTo>
                      <a:pt x="0" y="16354"/>
                    </a:lnTo>
                    <a:cubicBezTo>
                      <a:pt x="0" y="7339"/>
                      <a:pt x="7338" y="0"/>
                      <a:pt x="16354" y="0"/>
                    </a:cubicBezTo>
                    <a:cubicBezTo>
                      <a:pt x="25370" y="0"/>
                      <a:pt x="32709" y="7339"/>
                      <a:pt x="32709" y="16354"/>
                    </a:cubicBezTo>
                    <a:lnTo>
                      <a:pt x="32709" y="94771"/>
                    </a:lnTo>
                    <a:cubicBezTo>
                      <a:pt x="32709" y="103787"/>
                      <a:pt x="25370" y="111126"/>
                      <a:pt x="16354" y="111126"/>
                    </a:cubicBezTo>
                    <a:close/>
                  </a:path>
                </a:pathLst>
              </a:custGeom>
              <a:solidFill>
                <a:srgbClr val="121212"/>
              </a:solidFill>
              <a:ln w="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776D4F31-F023-27C2-756A-CA5F44ACF2AC}"/>
                  </a:ext>
                </a:extLst>
              </p:cNvPr>
              <p:cNvSpPr>
                <a:spLocks noGrp="1" noRot="1" noMove="1" noResize="1" noEditPoints="1" noAdjustHandles="1" noChangeArrowheads="1" noChangeShapeType="1"/>
              </p:cNvSpPr>
              <p:nvPr/>
            </p:nvSpPr>
            <p:spPr>
              <a:xfrm>
                <a:off x="6174486" y="1606397"/>
                <a:ext cx="32708" cy="111125"/>
              </a:xfrm>
              <a:custGeom>
                <a:avLst/>
                <a:gdLst>
                  <a:gd name="connsiteX0" fmla="*/ 16355 w 32708"/>
                  <a:gd name="connsiteY0" fmla="*/ 111126 h 111125"/>
                  <a:gd name="connsiteX1" fmla="*/ 0 w 32708"/>
                  <a:gd name="connsiteY1" fmla="*/ 94771 h 111125"/>
                  <a:gd name="connsiteX2" fmla="*/ 0 w 32708"/>
                  <a:gd name="connsiteY2" fmla="*/ 16354 h 111125"/>
                  <a:gd name="connsiteX3" fmla="*/ 16355 w 32708"/>
                  <a:gd name="connsiteY3" fmla="*/ 0 h 111125"/>
                  <a:gd name="connsiteX4" fmla="*/ 32709 w 32708"/>
                  <a:gd name="connsiteY4" fmla="*/ 16354 h 111125"/>
                  <a:gd name="connsiteX5" fmla="*/ 32709 w 32708"/>
                  <a:gd name="connsiteY5" fmla="*/ 94771 h 111125"/>
                  <a:gd name="connsiteX6" fmla="*/ 16355 w 32708"/>
                  <a:gd name="connsiteY6" fmla="*/ 111126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8" h="111125">
                    <a:moveTo>
                      <a:pt x="16355" y="111126"/>
                    </a:moveTo>
                    <a:cubicBezTo>
                      <a:pt x="7339" y="111126"/>
                      <a:pt x="0" y="103787"/>
                      <a:pt x="0" y="94771"/>
                    </a:cubicBezTo>
                    <a:lnTo>
                      <a:pt x="0" y="16354"/>
                    </a:lnTo>
                    <a:cubicBezTo>
                      <a:pt x="0" y="7339"/>
                      <a:pt x="7339" y="0"/>
                      <a:pt x="16355" y="0"/>
                    </a:cubicBezTo>
                    <a:cubicBezTo>
                      <a:pt x="25370" y="0"/>
                      <a:pt x="32709" y="7339"/>
                      <a:pt x="32709" y="16354"/>
                    </a:cubicBezTo>
                    <a:lnTo>
                      <a:pt x="32709" y="94771"/>
                    </a:lnTo>
                    <a:cubicBezTo>
                      <a:pt x="32709" y="103787"/>
                      <a:pt x="25370" y="111126"/>
                      <a:pt x="16355" y="111126"/>
                    </a:cubicBezTo>
                    <a:close/>
                  </a:path>
                </a:pathLst>
              </a:custGeom>
              <a:solidFill>
                <a:srgbClr val="121212"/>
              </a:solidFill>
              <a:ln w="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508315E8-E92F-9471-B1DD-755BC5377C40}"/>
                  </a:ext>
                </a:extLst>
              </p:cNvPr>
              <p:cNvSpPr>
                <a:spLocks noGrp="1" noRot="1" noMove="1" noResize="1" noEditPoints="1" noAdjustHandles="1" noChangeArrowheads="1" noChangeShapeType="1"/>
              </p:cNvSpPr>
              <p:nvPr/>
            </p:nvSpPr>
            <p:spPr>
              <a:xfrm>
                <a:off x="6174486" y="2155177"/>
                <a:ext cx="32708" cy="111125"/>
              </a:xfrm>
              <a:custGeom>
                <a:avLst/>
                <a:gdLst>
                  <a:gd name="connsiteX0" fmla="*/ 16355 w 32708"/>
                  <a:gd name="connsiteY0" fmla="*/ 111126 h 111125"/>
                  <a:gd name="connsiteX1" fmla="*/ 0 w 32708"/>
                  <a:gd name="connsiteY1" fmla="*/ 94771 h 111125"/>
                  <a:gd name="connsiteX2" fmla="*/ 0 w 32708"/>
                  <a:gd name="connsiteY2" fmla="*/ 16354 h 111125"/>
                  <a:gd name="connsiteX3" fmla="*/ 16355 w 32708"/>
                  <a:gd name="connsiteY3" fmla="*/ 0 h 111125"/>
                  <a:gd name="connsiteX4" fmla="*/ 32709 w 32708"/>
                  <a:gd name="connsiteY4" fmla="*/ 16354 h 111125"/>
                  <a:gd name="connsiteX5" fmla="*/ 32709 w 32708"/>
                  <a:gd name="connsiteY5" fmla="*/ 94771 h 111125"/>
                  <a:gd name="connsiteX6" fmla="*/ 16355 w 32708"/>
                  <a:gd name="connsiteY6" fmla="*/ 111126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8" h="111125">
                    <a:moveTo>
                      <a:pt x="16355" y="111126"/>
                    </a:moveTo>
                    <a:cubicBezTo>
                      <a:pt x="7339" y="111126"/>
                      <a:pt x="0" y="103787"/>
                      <a:pt x="0" y="94771"/>
                    </a:cubicBezTo>
                    <a:lnTo>
                      <a:pt x="0" y="16354"/>
                    </a:lnTo>
                    <a:cubicBezTo>
                      <a:pt x="0" y="7339"/>
                      <a:pt x="7339" y="0"/>
                      <a:pt x="16355" y="0"/>
                    </a:cubicBezTo>
                    <a:cubicBezTo>
                      <a:pt x="25370" y="0"/>
                      <a:pt x="32709" y="7339"/>
                      <a:pt x="32709" y="16354"/>
                    </a:cubicBezTo>
                    <a:lnTo>
                      <a:pt x="32709" y="94771"/>
                    </a:lnTo>
                    <a:cubicBezTo>
                      <a:pt x="32709" y="103787"/>
                      <a:pt x="25370" y="111126"/>
                      <a:pt x="16355" y="111126"/>
                    </a:cubicBezTo>
                    <a:close/>
                  </a:path>
                </a:pathLst>
              </a:custGeom>
              <a:solidFill>
                <a:srgbClr val="121212"/>
              </a:solidFill>
              <a:ln w="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AD379C7C-3BC8-8B15-30C4-D2F6CEE8F764}"/>
                  </a:ext>
                </a:extLst>
              </p:cNvPr>
              <p:cNvSpPr>
                <a:spLocks noGrp="1" noRot="1" noMove="1" noResize="1" noEditPoints="1" noAdjustHandles="1" noChangeArrowheads="1" noChangeShapeType="1"/>
              </p:cNvSpPr>
              <p:nvPr/>
            </p:nvSpPr>
            <p:spPr>
              <a:xfrm>
                <a:off x="6278973" y="1606397"/>
                <a:ext cx="32708" cy="111125"/>
              </a:xfrm>
              <a:custGeom>
                <a:avLst/>
                <a:gdLst>
                  <a:gd name="connsiteX0" fmla="*/ 16355 w 32708"/>
                  <a:gd name="connsiteY0" fmla="*/ 111126 h 111125"/>
                  <a:gd name="connsiteX1" fmla="*/ 0 w 32708"/>
                  <a:gd name="connsiteY1" fmla="*/ 94771 h 111125"/>
                  <a:gd name="connsiteX2" fmla="*/ 0 w 32708"/>
                  <a:gd name="connsiteY2" fmla="*/ 16354 h 111125"/>
                  <a:gd name="connsiteX3" fmla="*/ 16355 w 32708"/>
                  <a:gd name="connsiteY3" fmla="*/ 0 h 111125"/>
                  <a:gd name="connsiteX4" fmla="*/ 32709 w 32708"/>
                  <a:gd name="connsiteY4" fmla="*/ 16354 h 111125"/>
                  <a:gd name="connsiteX5" fmla="*/ 32709 w 32708"/>
                  <a:gd name="connsiteY5" fmla="*/ 94771 h 111125"/>
                  <a:gd name="connsiteX6" fmla="*/ 16355 w 32708"/>
                  <a:gd name="connsiteY6" fmla="*/ 111126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8" h="111125">
                    <a:moveTo>
                      <a:pt x="16355" y="111126"/>
                    </a:moveTo>
                    <a:cubicBezTo>
                      <a:pt x="7338" y="111126"/>
                      <a:pt x="0" y="103787"/>
                      <a:pt x="0" y="94771"/>
                    </a:cubicBezTo>
                    <a:lnTo>
                      <a:pt x="0" y="16354"/>
                    </a:lnTo>
                    <a:cubicBezTo>
                      <a:pt x="0" y="7339"/>
                      <a:pt x="7338" y="0"/>
                      <a:pt x="16355" y="0"/>
                    </a:cubicBezTo>
                    <a:cubicBezTo>
                      <a:pt x="25370" y="0"/>
                      <a:pt x="32709" y="7339"/>
                      <a:pt x="32709" y="16354"/>
                    </a:cubicBezTo>
                    <a:lnTo>
                      <a:pt x="32709" y="94771"/>
                    </a:lnTo>
                    <a:cubicBezTo>
                      <a:pt x="32709" y="103787"/>
                      <a:pt x="25370" y="111126"/>
                      <a:pt x="16355" y="111126"/>
                    </a:cubicBezTo>
                    <a:close/>
                  </a:path>
                </a:pathLst>
              </a:custGeom>
              <a:solidFill>
                <a:srgbClr val="121212"/>
              </a:solidFill>
              <a:ln w="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E7391128-975B-1865-D95D-2418EC644236}"/>
                  </a:ext>
                </a:extLst>
              </p:cNvPr>
              <p:cNvSpPr>
                <a:spLocks noGrp="1" noRot="1" noMove="1" noResize="1" noEditPoints="1" noAdjustHandles="1" noChangeArrowheads="1" noChangeShapeType="1"/>
              </p:cNvSpPr>
              <p:nvPr/>
            </p:nvSpPr>
            <p:spPr>
              <a:xfrm>
                <a:off x="6278973" y="2155177"/>
                <a:ext cx="32708" cy="111125"/>
              </a:xfrm>
              <a:custGeom>
                <a:avLst/>
                <a:gdLst>
                  <a:gd name="connsiteX0" fmla="*/ 16355 w 32708"/>
                  <a:gd name="connsiteY0" fmla="*/ 111126 h 111125"/>
                  <a:gd name="connsiteX1" fmla="*/ 0 w 32708"/>
                  <a:gd name="connsiteY1" fmla="*/ 94771 h 111125"/>
                  <a:gd name="connsiteX2" fmla="*/ 0 w 32708"/>
                  <a:gd name="connsiteY2" fmla="*/ 16354 h 111125"/>
                  <a:gd name="connsiteX3" fmla="*/ 16355 w 32708"/>
                  <a:gd name="connsiteY3" fmla="*/ 0 h 111125"/>
                  <a:gd name="connsiteX4" fmla="*/ 32709 w 32708"/>
                  <a:gd name="connsiteY4" fmla="*/ 16354 h 111125"/>
                  <a:gd name="connsiteX5" fmla="*/ 32709 w 32708"/>
                  <a:gd name="connsiteY5" fmla="*/ 94771 h 111125"/>
                  <a:gd name="connsiteX6" fmla="*/ 16355 w 32708"/>
                  <a:gd name="connsiteY6" fmla="*/ 111126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8" h="111125">
                    <a:moveTo>
                      <a:pt x="16355" y="111126"/>
                    </a:moveTo>
                    <a:cubicBezTo>
                      <a:pt x="7338" y="111126"/>
                      <a:pt x="0" y="103787"/>
                      <a:pt x="0" y="94771"/>
                    </a:cubicBezTo>
                    <a:lnTo>
                      <a:pt x="0" y="16354"/>
                    </a:lnTo>
                    <a:cubicBezTo>
                      <a:pt x="0" y="7339"/>
                      <a:pt x="7338" y="0"/>
                      <a:pt x="16355" y="0"/>
                    </a:cubicBezTo>
                    <a:cubicBezTo>
                      <a:pt x="25370" y="0"/>
                      <a:pt x="32709" y="7339"/>
                      <a:pt x="32709" y="16354"/>
                    </a:cubicBezTo>
                    <a:lnTo>
                      <a:pt x="32709" y="94771"/>
                    </a:lnTo>
                    <a:cubicBezTo>
                      <a:pt x="32709" y="103787"/>
                      <a:pt x="25370" y="111126"/>
                      <a:pt x="16355" y="111126"/>
                    </a:cubicBezTo>
                    <a:close/>
                  </a:path>
                </a:pathLst>
              </a:custGeom>
              <a:solidFill>
                <a:srgbClr val="121212"/>
              </a:solidFill>
              <a:ln w="0" cap="flat">
                <a:noFill/>
                <a:prstDash val="solid"/>
                <a:miter/>
              </a:ln>
            </p:spPr>
            <p:txBody>
              <a:bodyPr rtlCol="0" anchor="ctr"/>
              <a:lstStyle/>
              <a:p>
                <a:endParaRPr lang="en-US"/>
              </a:p>
            </p:txBody>
          </p:sp>
        </p:grpSp>
      </p:grpSp>
      <p:grpSp>
        <p:nvGrpSpPr>
          <p:cNvPr id="139" name="Graphic 7">
            <a:extLst>
              <a:ext uri="{FF2B5EF4-FFF2-40B4-BE49-F238E27FC236}">
                <a16:creationId xmlns:a16="http://schemas.microsoft.com/office/drawing/2014/main" id="{C6DAA498-EC82-390D-CFD2-51DD0A1479A8}"/>
              </a:ext>
            </a:extLst>
          </p:cNvPr>
          <p:cNvGrpSpPr>
            <a:grpSpLocks noGrp="1" noUngrp="1" noRot="1" noMove="1" noResize="1"/>
          </p:cNvGrpSpPr>
          <p:nvPr/>
        </p:nvGrpSpPr>
        <p:grpSpPr>
          <a:xfrm>
            <a:off x="3185312" y="1807519"/>
            <a:ext cx="680018" cy="680103"/>
            <a:chOff x="7738425" y="3689062"/>
            <a:chExt cx="1391554" cy="1391728"/>
          </a:xfrm>
        </p:grpSpPr>
        <p:sp>
          <p:nvSpPr>
            <p:cNvPr id="140" name="Freeform: Shape 139">
              <a:extLst>
                <a:ext uri="{FF2B5EF4-FFF2-40B4-BE49-F238E27FC236}">
                  <a16:creationId xmlns:a16="http://schemas.microsoft.com/office/drawing/2014/main" id="{6148B2A1-5437-CE09-4A9B-FDD895401C8D}"/>
                </a:ext>
              </a:extLst>
            </p:cNvPr>
            <p:cNvSpPr>
              <a:spLocks noGrp="1" noRot="1" noMove="1" noResize="1" noEditPoints="1" noAdjustHandles="1" noChangeArrowheads="1" noChangeShapeType="1"/>
            </p:cNvSpPr>
            <p:nvPr/>
          </p:nvSpPr>
          <p:spPr>
            <a:xfrm>
              <a:off x="7789375" y="3698148"/>
              <a:ext cx="1130408" cy="1130407"/>
            </a:xfrm>
            <a:custGeom>
              <a:avLst/>
              <a:gdLst>
                <a:gd name="connsiteX0" fmla="*/ 565204 w 1130408"/>
                <a:gd name="connsiteY0" fmla="*/ 0 h 1130407"/>
                <a:gd name="connsiteX1" fmla="*/ 0 w 1130408"/>
                <a:gd name="connsiteY1" fmla="*/ 565204 h 1130407"/>
                <a:gd name="connsiteX2" fmla="*/ 565204 w 1130408"/>
                <a:gd name="connsiteY2" fmla="*/ 1130408 h 1130407"/>
                <a:gd name="connsiteX3" fmla="*/ 882926 w 1130408"/>
                <a:gd name="connsiteY3" fmla="*/ 1032631 h 1130407"/>
                <a:gd name="connsiteX4" fmla="*/ 1033679 w 1130408"/>
                <a:gd name="connsiteY4" fmla="*/ 881458 h 1130407"/>
                <a:gd name="connsiteX5" fmla="*/ 1130408 w 1130408"/>
                <a:gd name="connsiteY5" fmla="*/ 565204 h 1130407"/>
                <a:gd name="connsiteX6" fmla="*/ 565204 w 1130408"/>
                <a:gd name="connsiteY6" fmla="*/ 0 h 113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408" h="1130407">
                  <a:moveTo>
                    <a:pt x="565204" y="0"/>
                  </a:moveTo>
                  <a:cubicBezTo>
                    <a:pt x="253562" y="0"/>
                    <a:pt x="0" y="253563"/>
                    <a:pt x="0" y="565204"/>
                  </a:cubicBezTo>
                  <a:cubicBezTo>
                    <a:pt x="0" y="876845"/>
                    <a:pt x="253562" y="1130408"/>
                    <a:pt x="565204" y="1130408"/>
                  </a:cubicBezTo>
                  <a:cubicBezTo>
                    <a:pt x="679055" y="1130408"/>
                    <a:pt x="788923" y="1096581"/>
                    <a:pt x="882926" y="1032631"/>
                  </a:cubicBezTo>
                  <a:cubicBezTo>
                    <a:pt x="942612" y="991955"/>
                    <a:pt x="993353" y="941075"/>
                    <a:pt x="1033679" y="881458"/>
                  </a:cubicBezTo>
                  <a:cubicBezTo>
                    <a:pt x="1096930" y="787875"/>
                    <a:pt x="1130408" y="678566"/>
                    <a:pt x="1130408" y="565204"/>
                  </a:cubicBezTo>
                  <a:cubicBezTo>
                    <a:pt x="1130408" y="253563"/>
                    <a:pt x="876845" y="0"/>
                    <a:pt x="565204" y="0"/>
                  </a:cubicBezTo>
                  <a:close/>
                </a:path>
              </a:pathLst>
            </a:custGeom>
            <a:solidFill>
              <a:srgbClr val="121212"/>
            </a:solidFill>
            <a:ln w="0"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58CDE5B3-FA46-CE52-8C16-3BE2E34C904A}"/>
                </a:ext>
              </a:extLst>
            </p:cNvPr>
            <p:cNvSpPr>
              <a:spLocks noGrp="1" noRot="1" noMove="1" noResize="1" noEditPoints="1" noAdjustHandles="1" noChangeArrowheads="1" noChangeShapeType="1"/>
            </p:cNvSpPr>
            <p:nvPr/>
          </p:nvSpPr>
          <p:spPr>
            <a:xfrm>
              <a:off x="7757715" y="3708771"/>
              <a:ext cx="1091129" cy="1091129"/>
            </a:xfrm>
            <a:custGeom>
              <a:avLst/>
              <a:gdLst>
                <a:gd name="connsiteX0" fmla="*/ 1091130 w 1091129"/>
                <a:gd name="connsiteY0" fmla="*/ 545565 h 1091129"/>
                <a:gd name="connsiteX1" fmla="*/ 545564 w 1091129"/>
                <a:gd name="connsiteY1" fmla="*/ 1091130 h 1091129"/>
                <a:gd name="connsiteX2" fmla="*/ 0 w 1091129"/>
                <a:gd name="connsiteY2" fmla="*/ 545565 h 1091129"/>
                <a:gd name="connsiteX3" fmla="*/ 545564 w 1091129"/>
                <a:gd name="connsiteY3" fmla="*/ 0 h 1091129"/>
                <a:gd name="connsiteX4" fmla="*/ 1091130 w 1091129"/>
                <a:gd name="connsiteY4" fmla="*/ 545565 h 1091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129" h="1091129">
                  <a:moveTo>
                    <a:pt x="1091130" y="545565"/>
                  </a:moveTo>
                  <a:cubicBezTo>
                    <a:pt x="1091130" y="846863"/>
                    <a:pt x="846863" y="1091130"/>
                    <a:pt x="545564" y="1091130"/>
                  </a:cubicBezTo>
                  <a:cubicBezTo>
                    <a:pt x="244267" y="1091130"/>
                    <a:pt x="0" y="846863"/>
                    <a:pt x="0" y="545565"/>
                  </a:cubicBezTo>
                  <a:cubicBezTo>
                    <a:pt x="0" y="244267"/>
                    <a:pt x="244267" y="0"/>
                    <a:pt x="545564" y="0"/>
                  </a:cubicBezTo>
                  <a:cubicBezTo>
                    <a:pt x="846863" y="0"/>
                    <a:pt x="1091130" y="244267"/>
                    <a:pt x="1091130" y="545565"/>
                  </a:cubicBezTo>
                  <a:close/>
                </a:path>
              </a:pathLst>
            </a:custGeom>
            <a:solidFill>
              <a:srgbClr val="5AC1FF"/>
            </a:solidFill>
            <a:ln w="0"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782497D6-1385-D2B1-9F1A-7C8ACFFD344D}"/>
                </a:ext>
              </a:extLst>
            </p:cNvPr>
            <p:cNvSpPr>
              <a:spLocks noGrp="1" noRot="1" noMove="1" noResize="1" noEditPoints="1" noAdjustHandles="1" noChangeArrowheads="1" noChangeShapeType="1"/>
            </p:cNvSpPr>
            <p:nvPr/>
          </p:nvSpPr>
          <p:spPr>
            <a:xfrm>
              <a:off x="8595778" y="4544999"/>
              <a:ext cx="534201" cy="535791"/>
            </a:xfrm>
            <a:custGeom>
              <a:avLst/>
              <a:gdLst>
                <a:gd name="connsiteX0" fmla="*/ 413465 w 534201"/>
                <a:gd name="connsiteY0" fmla="*/ 535791 h 535791"/>
                <a:gd name="connsiteX1" fmla="*/ 327989 w 534201"/>
                <a:gd name="connsiteY1" fmla="*/ 500427 h 535791"/>
                <a:gd name="connsiteX2" fmla="*/ 4745 w 534201"/>
                <a:gd name="connsiteY2" fmla="*/ 174667 h 535791"/>
                <a:gd name="connsiteX3" fmla="*/ 63 w 534201"/>
                <a:gd name="connsiteY3" fmla="*/ 161598 h 535791"/>
                <a:gd name="connsiteX4" fmla="*/ 7122 w 534201"/>
                <a:gd name="connsiteY4" fmla="*/ 149647 h 535791"/>
                <a:gd name="connsiteX5" fmla="*/ 149209 w 534201"/>
                <a:gd name="connsiteY5" fmla="*/ 7210 h 535791"/>
                <a:gd name="connsiteX6" fmla="*/ 161160 w 534201"/>
                <a:gd name="connsiteY6" fmla="*/ 81 h 535791"/>
                <a:gd name="connsiteX7" fmla="*/ 174230 w 534201"/>
                <a:gd name="connsiteY7" fmla="*/ 4764 h 535791"/>
                <a:gd name="connsiteX8" fmla="*/ 498871 w 534201"/>
                <a:gd name="connsiteY8" fmla="*/ 329405 h 535791"/>
                <a:gd name="connsiteX9" fmla="*/ 498871 w 534201"/>
                <a:gd name="connsiteY9" fmla="*/ 329405 h 535791"/>
                <a:gd name="connsiteX10" fmla="*/ 498871 w 534201"/>
                <a:gd name="connsiteY10" fmla="*/ 500357 h 535791"/>
                <a:gd name="connsiteX11" fmla="*/ 413395 w 534201"/>
                <a:gd name="connsiteY11" fmla="*/ 535722 h 535791"/>
                <a:gd name="connsiteX12" fmla="*/ 41508 w 534201"/>
                <a:gd name="connsiteY12" fmla="*/ 165372 h 535791"/>
                <a:gd name="connsiteX13" fmla="*/ 351123 w 534201"/>
                <a:gd name="connsiteY13" fmla="*/ 477363 h 535791"/>
                <a:gd name="connsiteX14" fmla="*/ 475807 w 534201"/>
                <a:gd name="connsiteY14" fmla="*/ 477363 h 535791"/>
                <a:gd name="connsiteX15" fmla="*/ 475807 w 534201"/>
                <a:gd name="connsiteY15" fmla="*/ 352608 h 535791"/>
                <a:gd name="connsiteX16" fmla="*/ 164935 w 534201"/>
                <a:gd name="connsiteY16" fmla="*/ 41736 h 535791"/>
                <a:gd name="connsiteX17" fmla="*/ 41508 w 534201"/>
                <a:gd name="connsiteY17" fmla="*/ 165442 h 5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4201" h="535791">
                  <a:moveTo>
                    <a:pt x="413465" y="535791"/>
                  </a:moveTo>
                  <a:cubicBezTo>
                    <a:pt x="382504" y="535791"/>
                    <a:pt x="351542" y="523980"/>
                    <a:pt x="327989" y="500427"/>
                  </a:cubicBezTo>
                  <a:lnTo>
                    <a:pt x="4745" y="174667"/>
                  </a:lnTo>
                  <a:cubicBezTo>
                    <a:pt x="1321" y="171243"/>
                    <a:pt x="-356" y="166420"/>
                    <a:pt x="63" y="161598"/>
                  </a:cubicBezTo>
                  <a:cubicBezTo>
                    <a:pt x="552" y="156775"/>
                    <a:pt x="3138" y="152372"/>
                    <a:pt x="7122" y="149647"/>
                  </a:cubicBezTo>
                  <a:cubicBezTo>
                    <a:pt x="63454" y="111277"/>
                    <a:pt x="111258" y="63402"/>
                    <a:pt x="149209" y="7210"/>
                  </a:cubicBezTo>
                  <a:cubicBezTo>
                    <a:pt x="151935" y="3156"/>
                    <a:pt x="156338" y="570"/>
                    <a:pt x="161160" y="81"/>
                  </a:cubicBezTo>
                  <a:cubicBezTo>
                    <a:pt x="166192" y="-408"/>
                    <a:pt x="170805" y="1339"/>
                    <a:pt x="174230" y="4764"/>
                  </a:cubicBezTo>
                  <a:lnTo>
                    <a:pt x="498871" y="329405"/>
                  </a:lnTo>
                  <a:lnTo>
                    <a:pt x="498871" y="329405"/>
                  </a:lnTo>
                  <a:cubicBezTo>
                    <a:pt x="545978" y="376511"/>
                    <a:pt x="545978" y="453251"/>
                    <a:pt x="498871" y="500357"/>
                  </a:cubicBezTo>
                  <a:cubicBezTo>
                    <a:pt x="475318" y="523910"/>
                    <a:pt x="444357" y="535722"/>
                    <a:pt x="413395" y="535722"/>
                  </a:cubicBezTo>
                  <a:close/>
                  <a:moveTo>
                    <a:pt x="41508" y="165372"/>
                  </a:moveTo>
                  <a:lnTo>
                    <a:pt x="351123" y="477363"/>
                  </a:lnTo>
                  <a:cubicBezTo>
                    <a:pt x="385509" y="511679"/>
                    <a:pt x="441421" y="511749"/>
                    <a:pt x="475807" y="477363"/>
                  </a:cubicBezTo>
                  <a:cubicBezTo>
                    <a:pt x="510194" y="442977"/>
                    <a:pt x="510194" y="386994"/>
                    <a:pt x="475807" y="352608"/>
                  </a:cubicBezTo>
                  <a:lnTo>
                    <a:pt x="164935" y="41736"/>
                  </a:lnTo>
                  <a:cubicBezTo>
                    <a:pt x="130408" y="89121"/>
                    <a:pt x="89034" y="130636"/>
                    <a:pt x="41508" y="165442"/>
                  </a:cubicBezTo>
                  <a:close/>
                </a:path>
              </a:pathLst>
            </a:custGeom>
            <a:solidFill>
              <a:srgbClr val="121212"/>
            </a:solidFill>
            <a:ln w="0"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267581A4-6A69-CD4F-0BB3-631A309B7035}"/>
                </a:ext>
              </a:extLst>
            </p:cNvPr>
            <p:cNvSpPr>
              <a:spLocks noGrp="1" noRot="1" noMove="1" noResize="1" noEditPoints="1" noAdjustHandles="1" noChangeArrowheads="1" noChangeShapeType="1"/>
            </p:cNvSpPr>
            <p:nvPr/>
          </p:nvSpPr>
          <p:spPr>
            <a:xfrm>
              <a:off x="7738425" y="3689062"/>
              <a:ext cx="1130408" cy="1130408"/>
            </a:xfrm>
            <a:custGeom>
              <a:avLst/>
              <a:gdLst>
                <a:gd name="connsiteX0" fmla="*/ 565204 w 1130408"/>
                <a:gd name="connsiteY0" fmla="*/ 1130408 h 1130408"/>
                <a:gd name="connsiteX1" fmla="*/ 0 w 1130408"/>
                <a:gd name="connsiteY1" fmla="*/ 565204 h 1130408"/>
                <a:gd name="connsiteX2" fmla="*/ 565204 w 1130408"/>
                <a:gd name="connsiteY2" fmla="*/ 0 h 1130408"/>
                <a:gd name="connsiteX3" fmla="*/ 1130408 w 1130408"/>
                <a:gd name="connsiteY3" fmla="*/ 565204 h 1130408"/>
                <a:gd name="connsiteX4" fmla="*/ 1033680 w 1130408"/>
                <a:gd name="connsiteY4" fmla="*/ 881458 h 1130408"/>
                <a:gd name="connsiteX5" fmla="*/ 882926 w 1130408"/>
                <a:gd name="connsiteY5" fmla="*/ 1032631 h 1130408"/>
                <a:gd name="connsiteX6" fmla="*/ 565204 w 1130408"/>
                <a:gd name="connsiteY6" fmla="*/ 1130408 h 1130408"/>
                <a:gd name="connsiteX7" fmla="*/ 565204 w 1130408"/>
                <a:gd name="connsiteY7" fmla="*/ 32709 h 1130408"/>
                <a:gd name="connsiteX8" fmla="*/ 32709 w 1130408"/>
                <a:gd name="connsiteY8" fmla="*/ 565204 h 1130408"/>
                <a:gd name="connsiteX9" fmla="*/ 565204 w 1130408"/>
                <a:gd name="connsiteY9" fmla="*/ 1097699 h 1130408"/>
                <a:gd name="connsiteX10" fmla="*/ 864545 w 1130408"/>
                <a:gd name="connsiteY10" fmla="*/ 1005584 h 1130408"/>
                <a:gd name="connsiteX11" fmla="*/ 1006632 w 1130408"/>
                <a:gd name="connsiteY11" fmla="*/ 863147 h 1130408"/>
                <a:gd name="connsiteX12" fmla="*/ 1097700 w 1130408"/>
                <a:gd name="connsiteY12" fmla="*/ 565204 h 1130408"/>
                <a:gd name="connsiteX13" fmla="*/ 565204 w 1130408"/>
                <a:gd name="connsiteY13" fmla="*/ 32709 h 113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0408" h="1130408">
                  <a:moveTo>
                    <a:pt x="565204" y="1130408"/>
                  </a:moveTo>
                  <a:cubicBezTo>
                    <a:pt x="253563" y="1130408"/>
                    <a:pt x="0" y="876846"/>
                    <a:pt x="0" y="565204"/>
                  </a:cubicBezTo>
                  <a:cubicBezTo>
                    <a:pt x="0" y="253563"/>
                    <a:pt x="253563" y="0"/>
                    <a:pt x="565204" y="0"/>
                  </a:cubicBezTo>
                  <a:cubicBezTo>
                    <a:pt x="876845" y="0"/>
                    <a:pt x="1130408" y="253563"/>
                    <a:pt x="1130408" y="565204"/>
                  </a:cubicBezTo>
                  <a:cubicBezTo>
                    <a:pt x="1130408" y="678566"/>
                    <a:pt x="1096930" y="787875"/>
                    <a:pt x="1033680" y="881458"/>
                  </a:cubicBezTo>
                  <a:cubicBezTo>
                    <a:pt x="993353" y="941075"/>
                    <a:pt x="942682" y="991955"/>
                    <a:pt x="882926" y="1032631"/>
                  </a:cubicBezTo>
                  <a:cubicBezTo>
                    <a:pt x="788993" y="1096581"/>
                    <a:pt x="679126" y="1130408"/>
                    <a:pt x="565204" y="1130408"/>
                  </a:cubicBezTo>
                  <a:close/>
                  <a:moveTo>
                    <a:pt x="565204" y="32709"/>
                  </a:moveTo>
                  <a:cubicBezTo>
                    <a:pt x="271594" y="32709"/>
                    <a:pt x="32709" y="271594"/>
                    <a:pt x="32709" y="565204"/>
                  </a:cubicBezTo>
                  <a:cubicBezTo>
                    <a:pt x="32709" y="858814"/>
                    <a:pt x="271594" y="1097699"/>
                    <a:pt x="565204" y="1097699"/>
                  </a:cubicBezTo>
                  <a:cubicBezTo>
                    <a:pt x="672486" y="1097699"/>
                    <a:pt x="775994" y="1065829"/>
                    <a:pt x="864545" y="1005584"/>
                  </a:cubicBezTo>
                  <a:cubicBezTo>
                    <a:pt x="920807" y="967214"/>
                    <a:pt x="968681" y="919339"/>
                    <a:pt x="1006632" y="863147"/>
                  </a:cubicBezTo>
                  <a:cubicBezTo>
                    <a:pt x="1066249" y="775015"/>
                    <a:pt x="1097700" y="671997"/>
                    <a:pt x="1097700" y="565204"/>
                  </a:cubicBezTo>
                  <a:cubicBezTo>
                    <a:pt x="1097700" y="271594"/>
                    <a:pt x="858814" y="32709"/>
                    <a:pt x="565204" y="32709"/>
                  </a:cubicBezTo>
                  <a:close/>
                </a:path>
              </a:pathLst>
            </a:custGeom>
            <a:solidFill>
              <a:srgbClr val="121212"/>
            </a:solidFill>
            <a:ln w="0" cap="flat">
              <a:noFill/>
              <a:prstDash val="solid"/>
              <a:miter/>
            </a:ln>
          </p:spPr>
          <p:txBody>
            <a:bodyPr rtlCol="0" anchor="ctr"/>
            <a:lstStyle/>
            <a:p>
              <a:endParaRPr lang="en-US"/>
            </a:p>
          </p:txBody>
        </p:sp>
        <p:grpSp>
          <p:nvGrpSpPr>
            <p:cNvPr id="144" name="Graphic 7">
              <a:extLst>
                <a:ext uri="{FF2B5EF4-FFF2-40B4-BE49-F238E27FC236}">
                  <a16:creationId xmlns:a16="http://schemas.microsoft.com/office/drawing/2014/main" id="{10DE4A60-DE19-D2F1-6636-E1EE19699116}"/>
                </a:ext>
              </a:extLst>
            </p:cNvPr>
            <p:cNvGrpSpPr>
              <a:grpSpLocks noGrp="1" noUngrp="1" noRot="1" noMove="1" noResize="1"/>
            </p:cNvGrpSpPr>
            <p:nvPr/>
          </p:nvGrpSpPr>
          <p:grpSpPr>
            <a:xfrm>
              <a:off x="7973676" y="3950453"/>
              <a:ext cx="659905" cy="607697"/>
              <a:chOff x="7973676" y="3950453"/>
              <a:chExt cx="659905" cy="607697"/>
            </a:xfrm>
            <a:solidFill>
              <a:srgbClr val="121212"/>
            </a:solidFill>
          </p:grpSpPr>
          <p:sp>
            <p:nvSpPr>
              <p:cNvPr id="145" name="Freeform: Shape 144">
                <a:extLst>
                  <a:ext uri="{FF2B5EF4-FFF2-40B4-BE49-F238E27FC236}">
                    <a16:creationId xmlns:a16="http://schemas.microsoft.com/office/drawing/2014/main" id="{409C2CB7-351C-EAAC-83DF-CA29B075C2D1}"/>
                  </a:ext>
                </a:extLst>
              </p:cNvPr>
              <p:cNvSpPr>
                <a:spLocks noGrp="1" noRot="1" noMove="1" noResize="1" noEditPoints="1" noAdjustHandles="1" noChangeArrowheads="1" noChangeShapeType="1"/>
              </p:cNvSpPr>
              <p:nvPr/>
            </p:nvSpPr>
            <p:spPr>
              <a:xfrm>
                <a:off x="8287275" y="4159565"/>
                <a:ext cx="32708" cy="398585"/>
              </a:xfrm>
              <a:custGeom>
                <a:avLst/>
                <a:gdLst>
                  <a:gd name="connsiteX0" fmla="*/ 16354 w 32708"/>
                  <a:gd name="connsiteY0" fmla="*/ 398585 h 398585"/>
                  <a:gd name="connsiteX1" fmla="*/ 0 w 32708"/>
                  <a:gd name="connsiteY1" fmla="*/ 382231 h 398585"/>
                  <a:gd name="connsiteX2" fmla="*/ 0 w 32708"/>
                  <a:gd name="connsiteY2" fmla="*/ 16354 h 398585"/>
                  <a:gd name="connsiteX3" fmla="*/ 16354 w 32708"/>
                  <a:gd name="connsiteY3" fmla="*/ 0 h 398585"/>
                  <a:gd name="connsiteX4" fmla="*/ 32708 w 32708"/>
                  <a:gd name="connsiteY4" fmla="*/ 16354 h 398585"/>
                  <a:gd name="connsiteX5" fmla="*/ 32708 w 32708"/>
                  <a:gd name="connsiteY5" fmla="*/ 382231 h 398585"/>
                  <a:gd name="connsiteX6" fmla="*/ 16354 w 32708"/>
                  <a:gd name="connsiteY6" fmla="*/ 398585 h 3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8" h="398585">
                    <a:moveTo>
                      <a:pt x="16354" y="398585"/>
                    </a:moveTo>
                    <a:cubicBezTo>
                      <a:pt x="7338" y="398585"/>
                      <a:pt x="0" y="391247"/>
                      <a:pt x="0" y="382231"/>
                    </a:cubicBezTo>
                    <a:lnTo>
                      <a:pt x="0" y="16354"/>
                    </a:lnTo>
                    <a:cubicBezTo>
                      <a:pt x="0" y="7338"/>
                      <a:pt x="7338" y="0"/>
                      <a:pt x="16354" y="0"/>
                    </a:cubicBezTo>
                    <a:cubicBezTo>
                      <a:pt x="25370" y="0"/>
                      <a:pt x="32708" y="7338"/>
                      <a:pt x="32708" y="16354"/>
                    </a:cubicBezTo>
                    <a:lnTo>
                      <a:pt x="32708" y="382231"/>
                    </a:lnTo>
                    <a:cubicBezTo>
                      <a:pt x="32708" y="391247"/>
                      <a:pt x="25370" y="398585"/>
                      <a:pt x="16354" y="398585"/>
                    </a:cubicBezTo>
                    <a:close/>
                  </a:path>
                </a:pathLst>
              </a:custGeom>
              <a:solidFill>
                <a:srgbClr val="121212"/>
              </a:solidFill>
              <a:ln w="0"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759CFCFD-9237-FA78-2D69-3FC32C751EF8}"/>
                  </a:ext>
                </a:extLst>
              </p:cNvPr>
              <p:cNvSpPr>
                <a:spLocks noGrp="1" noRot="1" noMove="1" noResize="1" noEditPoints="1" noAdjustHandles="1" noChangeArrowheads="1" noChangeShapeType="1"/>
              </p:cNvSpPr>
              <p:nvPr/>
            </p:nvSpPr>
            <p:spPr>
              <a:xfrm>
                <a:off x="8391831" y="4055009"/>
                <a:ext cx="32709" cy="503141"/>
              </a:xfrm>
              <a:custGeom>
                <a:avLst/>
                <a:gdLst>
                  <a:gd name="connsiteX0" fmla="*/ 16354 w 32709"/>
                  <a:gd name="connsiteY0" fmla="*/ 503141 h 503141"/>
                  <a:gd name="connsiteX1" fmla="*/ 0 w 32709"/>
                  <a:gd name="connsiteY1" fmla="*/ 486787 h 503141"/>
                  <a:gd name="connsiteX2" fmla="*/ 0 w 32709"/>
                  <a:gd name="connsiteY2" fmla="*/ 16354 h 503141"/>
                  <a:gd name="connsiteX3" fmla="*/ 16354 w 32709"/>
                  <a:gd name="connsiteY3" fmla="*/ 0 h 503141"/>
                  <a:gd name="connsiteX4" fmla="*/ 32709 w 32709"/>
                  <a:gd name="connsiteY4" fmla="*/ 16354 h 503141"/>
                  <a:gd name="connsiteX5" fmla="*/ 32709 w 32709"/>
                  <a:gd name="connsiteY5" fmla="*/ 486787 h 503141"/>
                  <a:gd name="connsiteX6" fmla="*/ 16354 w 32709"/>
                  <a:gd name="connsiteY6" fmla="*/ 503141 h 503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9" h="503141">
                    <a:moveTo>
                      <a:pt x="16354" y="503141"/>
                    </a:moveTo>
                    <a:cubicBezTo>
                      <a:pt x="7339" y="503141"/>
                      <a:pt x="0" y="495803"/>
                      <a:pt x="0" y="486787"/>
                    </a:cubicBezTo>
                    <a:lnTo>
                      <a:pt x="0" y="16354"/>
                    </a:lnTo>
                    <a:cubicBezTo>
                      <a:pt x="0" y="7338"/>
                      <a:pt x="7339" y="0"/>
                      <a:pt x="16354" y="0"/>
                    </a:cubicBezTo>
                    <a:cubicBezTo>
                      <a:pt x="25370" y="0"/>
                      <a:pt x="32709" y="7338"/>
                      <a:pt x="32709" y="16354"/>
                    </a:cubicBezTo>
                    <a:lnTo>
                      <a:pt x="32709" y="486787"/>
                    </a:lnTo>
                    <a:cubicBezTo>
                      <a:pt x="32709" y="495803"/>
                      <a:pt x="25370" y="503141"/>
                      <a:pt x="16354" y="503141"/>
                    </a:cubicBezTo>
                    <a:close/>
                  </a:path>
                </a:pathLst>
              </a:custGeom>
              <a:solidFill>
                <a:srgbClr val="121212"/>
              </a:solidFill>
              <a:ln w="0"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E95A7B33-8255-F7A5-1F91-B317B462B17C}"/>
                  </a:ext>
                </a:extLst>
              </p:cNvPr>
              <p:cNvSpPr>
                <a:spLocks noGrp="1" noRot="1" noMove="1" noResize="1" noEditPoints="1" noAdjustHandles="1" noChangeArrowheads="1" noChangeShapeType="1"/>
              </p:cNvSpPr>
              <p:nvPr/>
            </p:nvSpPr>
            <p:spPr>
              <a:xfrm>
                <a:off x="8496317" y="4107287"/>
                <a:ext cx="32709" cy="450863"/>
              </a:xfrm>
              <a:custGeom>
                <a:avLst/>
                <a:gdLst>
                  <a:gd name="connsiteX0" fmla="*/ 16355 w 32709"/>
                  <a:gd name="connsiteY0" fmla="*/ 450863 h 450863"/>
                  <a:gd name="connsiteX1" fmla="*/ 0 w 32709"/>
                  <a:gd name="connsiteY1" fmla="*/ 434509 h 450863"/>
                  <a:gd name="connsiteX2" fmla="*/ 0 w 32709"/>
                  <a:gd name="connsiteY2" fmla="*/ 16355 h 450863"/>
                  <a:gd name="connsiteX3" fmla="*/ 16355 w 32709"/>
                  <a:gd name="connsiteY3" fmla="*/ 0 h 450863"/>
                  <a:gd name="connsiteX4" fmla="*/ 32709 w 32709"/>
                  <a:gd name="connsiteY4" fmla="*/ 16355 h 450863"/>
                  <a:gd name="connsiteX5" fmla="*/ 32709 w 32709"/>
                  <a:gd name="connsiteY5" fmla="*/ 434509 h 450863"/>
                  <a:gd name="connsiteX6" fmla="*/ 16355 w 32709"/>
                  <a:gd name="connsiteY6" fmla="*/ 450863 h 45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9" h="450863">
                    <a:moveTo>
                      <a:pt x="16355" y="450863"/>
                    </a:moveTo>
                    <a:cubicBezTo>
                      <a:pt x="7339" y="450863"/>
                      <a:pt x="0" y="443525"/>
                      <a:pt x="0" y="434509"/>
                    </a:cubicBezTo>
                    <a:lnTo>
                      <a:pt x="0" y="16355"/>
                    </a:lnTo>
                    <a:cubicBezTo>
                      <a:pt x="0" y="7339"/>
                      <a:pt x="7339" y="0"/>
                      <a:pt x="16355" y="0"/>
                    </a:cubicBezTo>
                    <a:cubicBezTo>
                      <a:pt x="25370" y="0"/>
                      <a:pt x="32709" y="7339"/>
                      <a:pt x="32709" y="16355"/>
                    </a:cubicBezTo>
                    <a:lnTo>
                      <a:pt x="32709" y="434509"/>
                    </a:lnTo>
                    <a:cubicBezTo>
                      <a:pt x="32709" y="443525"/>
                      <a:pt x="25370" y="450863"/>
                      <a:pt x="16355" y="450863"/>
                    </a:cubicBezTo>
                    <a:close/>
                  </a:path>
                </a:pathLst>
              </a:custGeom>
              <a:solidFill>
                <a:srgbClr val="121212"/>
              </a:solidFill>
              <a:ln w="0"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14A2EAC-2AC9-F4BC-9141-DAE6E59410C7}"/>
                  </a:ext>
                </a:extLst>
              </p:cNvPr>
              <p:cNvSpPr>
                <a:spLocks noGrp="1" noRot="1" noMove="1" noResize="1" noEditPoints="1" noAdjustHandles="1" noChangeArrowheads="1" noChangeShapeType="1"/>
              </p:cNvSpPr>
              <p:nvPr/>
            </p:nvSpPr>
            <p:spPr>
              <a:xfrm>
                <a:off x="7973676" y="4368607"/>
                <a:ext cx="32708" cy="189542"/>
              </a:xfrm>
              <a:custGeom>
                <a:avLst/>
                <a:gdLst>
                  <a:gd name="connsiteX0" fmla="*/ 16354 w 32708"/>
                  <a:gd name="connsiteY0" fmla="*/ 189543 h 189542"/>
                  <a:gd name="connsiteX1" fmla="*/ 0 w 32708"/>
                  <a:gd name="connsiteY1" fmla="*/ 173189 h 189542"/>
                  <a:gd name="connsiteX2" fmla="*/ 0 w 32708"/>
                  <a:gd name="connsiteY2" fmla="*/ 16354 h 189542"/>
                  <a:gd name="connsiteX3" fmla="*/ 16354 w 32708"/>
                  <a:gd name="connsiteY3" fmla="*/ 0 h 189542"/>
                  <a:gd name="connsiteX4" fmla="*/ 32708 w 32708"/>
                  <a:gd name="connsiteY4" fmla="*/ 16354 h 189542"/>
                  <a:gd name="connsiteX5" fmla="*/ 32708 w 32708"/>
                  <a:gd name="connsiteY5" fmla="*/ 173189 h 189542"/>
                  <a:gd name="connsiteX6" fmla="*/ 16354 w 32708"/>
                  <a:gd name="connsiteY6" fmla="*/ 189543 h 18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8" h="189542">
                    <a:moveTo>
                      <a:pt x="16354" y="189543"/>
                    </a:moveTo>
                    <a:cubicBezTo>
                      <a:pt x="7338" y="189543"/>
                      <a:pt x="0" y="182204"/>
                      <a:pt x="0" y="173189"/>
                    </a:cubicBezTo>
                    <a:lnTo>
                      <a:pt x="0" y="16354"/>
                    </a:lnTo>
                    <a:cubicBezTo>
                      <a:pt x="0" y="7338"/>
                      <a:pt x="7338" y="0"/>
                      <a:pt x="16354" y="0"/>
                    </a:cubicBezTo>
                    <a:cubicBezTo>
                      <a:pt x="25370" y="0"/>
                      <a:pt x="32708" y="7338"/>
                      <a:pt x="32708" y="16354"/>
                    </a:cubicBezTo>
                    <a:lnTo>
                      <a:pt x="32708" y="173189"/>
                    </a:lnTo>
                    <a:cubicBezTo>
                      <a:pt x="32708" y="182204"/>
                      <a:pt x="25370" y="189543"/>
                      <a:pt x="16354" y="189543"/>
                    </a:cubicBezTo>
                    <a:close/>
                  </a:path>
                </a:pathLst>
              </a:custGeom>
              <a:solidFill>
                <a:srgbClr val="121212"/>
              </a:solidFill>
              <a:ln w="0"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C4D0A86D-E55B-6038-13C3-F24662E777C8}"/>
                  </a:ext>
                </a:extLst>
              </p:cNvPr>
              <p:cNvSpPr>
                <a:spLocks noGrp="1" noRot="1" noMove="1" noResize="1" noEditPoints="1" noAdjustHandles="1" noChangeArrowheads="1" noChangeShapeType="1"/>
              </p:cNvSpPr>
              <p:nvPr/>
            </p:nvSpPr>
            <p:spPr>
              <a:xfrm>
                <a:off x="8078162" y="4211843"/>
                <a:ext cx="32709" cy="346307"/>
              </a:xfrm>
              <a:custGeom>
                <a:avLst/>
                <a:gdLst>
                  <a:gd name="connsiteX0" fmla="*/ 16354 w 32709"/>
                  <a:gd name="connsiteY0" fmla="*/ 346307 h 346307"/>
                  <a:gd name="connsiteX1" fmla="*/ 0 w 32709"/>
                  <a:gd name="connsiteY1" fmla="*/ 329953 h 346307"/>
                  <a:gd name="connsiteX2" fmla="*/ 0 w 32709"/>
                  <a:gd name="connsiteY2" fmla="*/ 16354 h 346307"/>
                  <a:gd name="connsiteX3" fmla="*/ 16354 w 32709"/>
                  <a:gd name="connsiteY3" fmla="*/ 0 h 346307"/>
                  <a:gd name="connsiteX4" fmla="*/ 32709 w 32709"/>
                  <a:gd name="connsiteY4" fmla="*/ 16354 h 346307"/>
                  <a:gd name="connsiteX5" fmla="*/ 32709 w 32709"/>
                  <a:gd name="connsiteY5" fmla="*/ 329953 h 346307"/>
                  <a:gd name="connsiteX6" fmla="*/ 16354 w 32709"/>
                  <a:gd name="connsiteY6" fmla="*/ 346307 h 3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9" h="346307">
                    <a:moveTo>
                      <a:pt x="16354" y="346307"/>
                    </a:moveTo>
                    <a:cubicBezTo>
                      <a:pt x="7339" y="346307"/>
                      <a:pt x="0" y="338969"/>
                      <a:pt x="0" y="329953"/>
                    </a:cubicBezTo>
                    <a:lnTo>
                      <a:pt x="0" y="16354"/>
                    </a:lnTo>
                    <a:cubicBezTo>
                      <a:pt x="0" y="7338"/>
                      <a:pt x="7339" y="0"/>
                      <a:pt x="16354" y="0"/>
                    </a:cubicBezTo>
                    <a:cubicBezTo>
                      <a:pt x="25370" y="0"/>
                      <a:pt x="32709" y="7338"/>
                      <a:pt x="32709" y="16354"/>
                    </a:cubicBezTo>
                    <a:lnTo>
                      <a:pt x="32709" y="329953"/>
                    </a:lnTo>
                    <a:cubicBezTo>
                      <a:pt x="32709" y="338969"/>
                      <a:pt x="25370" y="346307"/>
                      <a:pt x="16354" y="346307"/>
                    </a:cubicBezTo>
                    <a:close/>
                  </a:path>
                </a:pathLst>
              </a:custGeom>
              <a:solidFill>
                <a:srgbClr val="121212"/>
              </a:solidFill>
              <a:ln w="0"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06D46ABA-58B7-5B57-C581-441DDCF60B63}"/>
                  </a:ext>
                </a:extLst>
              </p:cNvPr>
              <p:cNvSpPr>
                <a:spLocks noGrp="1" noRot="1" noMove="1" noResize="1" noEditPoints="1" noAdjustHandles="1" noChangeArrowheads="1" noChangeShapeType="1"/>
              </p:cNvSpPr>
              <p:nvPr/>
            </p:nvSpPr>
            <p:spPr>
              <a:xfrm>
                <a:off x="8182718" y="4316329"/>
                <a:ext cx="32709" cy="241820"/>
              </a:xfrm>
              <a:custGeom>
                <a:avLst/>
                <a:gdLst>
                  <a:gd name="connsiteX0" fmla="*/ 16355 w 32709"/>
                  <a:gd name="connsiteY0" fmla="*/ 241821 h 241820"/>
                  <a:gd name="connsiteX1" fmla="*/ 0 w 32709"/>
                  <a:gd name="connsiteY1" fmla="*/ 225467 h 241820"/>
                  <a:gd name="connsiteX2" fmla="*/ 0 w 32709"/>
                  <a:gd name="connsiteY2" fmla="*/ 16354 h 241820"/>
                  <a:gd name="connsiteX3" fmla="*/ 16355 w 32709"/>
                  <a:gd name="connsiteY3" fmla="*/ 0 h 241820"/>
                  <a:gd name="connsiteX4" fmla="*/ 32709 w 32709"/>
                  <a:gd name="connsiteY4" fmla="*/ 16354 h 241820"/>
                  <a:gd name="connsiteX5" fmla="*/ 32709 w 32709"/>
                  <a:gd name="connsiteY5" fmla="*/ 225467 h 241820"/>
                  <a:gd name="connsiteX6" fmla="*/ 16355 w 32709"/>
                  <a:gd name="connsiteY6" fmla="*/ 241821 h 24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9" h="241820">
                    <a:moveTo>
                      <a:pt x="16355" y="241821"/>
                    </a:moveTo>
                    <a:cubicBezTo>
                      <a:pt x="7339" y="241821"/>
                      <a:pt x="0" y="234483"/>
                      <a:pt x="0" y="225467"/>
                    </a:cubicBezTo>
                    <a:lnTo>
                      <a:pt x="0" y="16354"/>
                    </a:lnTo>
                    <a:cubicBezTo>
                      <a:pt x="0" y="7339"/>
                      <a:pt x="7339" y="0"/>
                      <a:pt x="16355" y="0"/>
                    </a:cubicBezTo>
                    <a:cubicBezTo>
                      <a:pt x="25370" y="0"/>
                      <a:pt x="32709" y="7339"/>
                      <a:pt x="32709" y="16354"/>
                    </a:cubicBezTo>
                    <a:lnTo>
                      <a:pt x="32709" y="225467"/>
                    </a:lnTo>
                    <a:cubicBezTo>
                      <a:pt x="32709" y="234483"/>
                      <a:pt x="25370" y="241821"/>
                      <a:pt x="16355" y="241821"/>
                    </a:cubicBezTo>
                    <a:close/>
                  </a:path>
                </a:pathLst>
              </a:custGeom>
              <a:solidFill>
                <a:srgbClr val="121212"/>
              </a:solidFill>
              <a:ln w="0"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30220DA1-508B-44FE-32C0-0352B1D7135B}"/>
                  </a:ext>
                </a:extLst>
              </p:cNvPr>
              <p:cNvSpPr>
                <a:spLocks noGrp="1" noRot="1" noMove="1" noResize="1" noEditPoints="1" noAdjustHandles="1" noChangeArrowheads="1" noChangeShapeType="1"/>
              </p:cNvSpPr>
              <p:nvPr/>
            </p:nvSpPr>
            <p:spPr>
              <a:xfrm>
                <a:off x="8600873" y="3950453"/>
                <a:ext cx="32708" cy="607697"/>
              </a:xfrm>
              <a:custGeom>
                <a:avLst/>
                <a:gdLst>
                  <a:gd name="connsiteX0" fmla="*/ 16354 w 32708"/>
                  <a:gd name="connsiteY0" fmla="*/ 607698 h 607697"/>
                  <a:gd name="connsiteX1" fmla="*/ 0 w 32708"/>
                  <a:gd name="connsiteY1" fmla="*/ 591343 h 607697"/>
                  <a:gd name="connsiteX2" fmla="*/ 0 w 32708"/>
                  <a:gd name="connsiteY2" fmla="*/ 16355 h 607697"/>
                  <a:gd name="connsiteX3" fmla="*/ 16354 w 32708"/>
                  <a:gd name="connsiteY3" fmla="*/ 0 h 607697"/>
                  <a:gd name="connsiteX4" fmla="*/ 32708 w 32708"/>
                  <a:gd name="connsiteY4" fmla="*/ 16355 h 607697"/>
                  <a:gd name="connsiteX5" fmla="*/ 32708 w 32708"/>
                  <a:gd name="connsiteY5" fmla="*/ 591343 h 607697"/>
                  <a:gd name="connsiteX6" fmla="*/ 16354 w 32708"/>
                  <a:gd name="connsiteY6" fmla="*/ 607698 h 60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08" h="607697">
                    <a:moveTo>
                      <a:pt x="16354" y="607698"/>
                    </a:moveTo>
                    <a:cubicBezTo>
                      <a:pt x="7338" y="607698"/>
                      <a:pt x="0" y="600359"/>
                      <a:pt x="0" y="591343"/>
                    </a:cubicBezTo>
                    <a:lnTo>
                      <a:pt x="0" y="16355"/>
                    </a:lnTo>
                    <a:cubicBezTo>
                      <a:pt x="0" y="7339"/>
                      <a:pt x="7338" y="0"/>
                      <a:pt x="16354" y="0"/>
                    </a:cubicBezTo>
                    <a:cubicBezTo>
                      <a:pt x="25370" y="0"/>
                      <a:pt x="32708" y="7339"/>
                      <a:pt x="32708" y="16355"/>
                    </a:cubicBezTo>
                    <a:lnTo>
                      <a:pt x="32708" y="591343"/>
                    </a:lnTo>
                    <a:cubicBezTo>
                      <a:pt x="32708" y="600359"/>
                      <a:pt x="25370" y="607698"/>
                      <a:pt x="16354" y="607698"/>
                    </a:cubicBezTo>
                    <a:close/>
                  </a:path>
                </a:pathLst>
              </a:custGeom>
              <a:solidFill>
                <a:srgbClr val="121212"/>
              </a:solidFill>
              <a:ln w="0" cap="flat">
                <a:noFill/>
                <a:prstDash val="solid"/>
                <a:miter/>
              </a:ln>
            </p:spPr>
            <p:txBody>
              <a:bodyPr rtlCol="0" anchor="ctr"/>
              <a:lstStyle/>
              <a:p>
                <a:endParaRPr lang="en-US"/>
              </a:p>
            </p:txBody>
          </p:sp>
        </p:grpSp>
      </p:grpSp>
      <p:grpSp>
        <p:nvGrpSpPr>
          <p:cNvPr id="152" name="Graphic 10">
            <a:extLst>
              <a:ext uri="{FF2B5EF4-FFF2-40B4-BE49-F238E27FC236}">
                <a16:creationId xmlns:a16="http://schemas.microsoft.com/office/drawing/2014/main" id="{01120734-AB58-BBF4-9A2E-E5F1D46C8D4B}"/>
              </a:ext>
            </a:extLst>
          </p:cNvPr>
          <p:cNvGrpSpPr>
            <a:grpSpLocks noGrp="1" noUngrp="1" noRot="1" noMove="1" noResize="1"/>
          </p:cNvGrpSpPr>
          <p:nvPr/>
        </p:nvGrpSpPr>
        <p:grpSpPr>
          <a:xfrm>
            <a:off x="5388705" y="1835707"/>
            <a:ext cx="697920" cy="656180"/>
            <a:chOff x="10187689" y="3830372"/>
            <a:chExt cx="1395839" cy="1312360"/>
          </a:xfrm>
        </p:grpSpPr>
        <p:grpSp>
          <p:nvGrpSpPr>
            <p:cNvPr id="153" name="Graphic 10">
              <a:extLst>
                <a:ext uri="{FF2B5EF4-FFF2-40B4-BE49-F238E27FC236}">
                  <a16:creationId xmlns:a16="http://schemas.microsoft.com/office/drawing/2014/main" id="{DCD7640B-C832-9D27-B14F-CF677C6E98ED}"/>
                </a:ext>
              </a:extLst>
            </p:cNvPr>
            <p:cNvGrpSpPr>
              <a:grpSpLocks noGrp="1" noUngrp="1" noRot="1" noMove="1" noResize="1"/>
            </p:cNvGrpSpPr>
            <p:nvPr/>
          </p:nvGrpSpPr>
          <p:grpSpPr>
            <a:xfrm>
              <a:off x="10187689" y="3830372"/>
              <a:ext cx="1179558" cy="1162128"/>
              <a:chOff x="10187689" y="3830372"/>
              <a:chExt cx="1179558" cy="1162128"/>
            </a:xfrm>
            <a:solidFill>
              <a:srgbClr val="121212"/>
            </a:solidFill>
          </p:grpSpPr>
          <p:sp>
            <p:nvSpPr>
              <p:cNvPr id="174" name="Freeform: Shape 173">
                <a:extLst>
                  <a:ext uri="{FF2B5EF4-FFF2-40B4-BE49-F238E27FC236}">
                    <a16:creationId xmlns:a16="http://schemas.microsoft.com/office/drawing/2014/main" id="{2BAF81B9-7F55-995E-E25E-99B68892E16D}"/>
                  </a:ext>
                </a:extLst>
              </p:cNvPr>
              <p:cNvSpPr>
                <a:spLocks noGrp="1" noRot="1" noMove="1" noResize="1" noEditPoints="1" noAdjustHandles="1" noChangeArrowheads="1" noChangeShapeType="1"/>
              </p:cNvSpPr>
              <p:nvPr/>
            </p:nvSpPr>
            <p:spPr>
              <a:xfrm>
                <a:off x="10472206" y="4962440"/>
                <a:ext cx="205625" cy="30060"/>
              </a:xfrm>
              <a:custGeom>
                <a:avLst/>
                <a:gdLst>
                  <a:gd name="connsiteX0" fmla="*/ 190595 w 205625"/>
                  <a:gd name="connsiteY0" fmla="*/ 30061 h 30060"/>
                  <a:gd name="connsiteX1" fmla="*/ 15030 w 205625"/>
                  <a:gd name="connsiteY1" fmla="*/ 30061 h 30060"/>
                  <a:gd name="connsiteX2" fmla="*/ 0 w 205625"/>
                  <a:gd name="connsiteY2" fmla="*/ 15030 h 30060"/>
                  <a:gd name="connsiteX3" fmla="*/ 15030 w 205625"/>
                  <a:gd name="connsiteY3" fmla="*/ 0 h 30060"/>
                  <a:gd name="connsiteX4" fmla="*/ 190595 w 205625"/>
                  <a:gd name="connsiteY4" fmla="*/ 0 h 30060"/>
                  <a:gd name="connsiteX5" fmla="*/ 205625 w 205625"/>
                  <a:gd name="connsiteY5" fmla="*/ 15030 h 30060"/>
                  <a:gd name="connsiteX6" fmla="*/ 190595 w 205625"/>
                  <a:gd name="connsiteY6" fmla="*/ 30061 h 3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625" h="30060">
                    <a:moveTo>
                      <a:pt x="190595" y="30061"/>
                    </a:moveTo>
                    <a:lnTo>
                      <a:pt x="15030" y="30061"/>
                    </a:lnTo>
                    <a:cubicBezTo>
                      <a:pt x="6703" y="30061"/>
                      <a:pt x="0" y="23357"/>
                      <a:pt x="0" y="15030"/>
                    </a:cubicBezTo>
                    <a:cubicBezTo>
                      <a:pt x="0" y="6704"/>
                      <a:pt x="6703" y="0"/>
                      <a:pt x="15030" y="0"/>
                    </a:cubicBezTo>
                    <a:lnTo>
                      <a:pt x="190595" y="0"/>
                    </a:lnTo>
                    <a:cubicBezTo>
                      <a:pt x="198921" y="0"/>
                      <a:pt x="205625" y="6704"/>
                      <a:pt x="205625" y="15030"/>
                    </a:cubicBezTo>
                    <a:cubicBezTo>
                      <a:pt x="205625" y="23357"/>
                      <a:pt x="198921" y="30061"/>
                      <a:pt x="190595" y="30061"/>
                    </a:cubicBezTo>
                    <a:close/>
                  </a:path>
                </a:pathLst>
              </a:custGeom>
              <a:solidFill>
                <a:srgbClr val="121212"/>
              </a:solidFill>
              <a:ln w="0"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0E6756B9-2791-7996-2898-DF18688CBE94}"/>
                  </a:ext>
                </a:extLst>
              </p:cNvPr>
              <p:cNvSpPr>
                <a:spLocks noGrp="1" noRot="1" noMove="1" noResize="1" noEditPoints="1" noAdjustHandles="1" noChangeArrowheads="1" noChangeShapeType="1"/>
              </p:cNvSpPr>
              <p:nvPr/>
            </p:nvSpPr>
            <p:spPr>
              <a:xfrm>
                <a:off x="10187689" y="3830372"/>
                <a:ext cx="1179558" cy="916493"/>
              </a:xfrm>
              <a:custGeom>
                <a:avLst/>
                <a:gdLst>
                  <a:gd name="connsiteX0" fmla="*/ 438136 w 1179558"/>
                  <a:gd name="connsiteY0" fmla="*/ 916493 h 916493"/>
                  <a:gd name="connsiteX1" fmla="*/ 90323 w 1179558"/>
                  <a:gd name="connsiteY1" fmla="*/ 916493 h 916493"/>
                  <a:gd name="connsiteX2" fmla="*/ 0 w 1179558"/>
                  <a:gd name="connsiteY2" fmla="*/ 826171 h 916493"/>
                  <a:gd name="connsiteX3" fmla="*/ 0 w 1179558"/>
                  <a:gd name="connsiteY3" fmla="*/ 90323 h 916493"/>
                  <a:gd name="connsiteX4" fmla="*/ 90323 w 1179558"/>
                  <a:gd name="connsiteY4" fmla="*/ 0 h 916493"/>
                  <a:gd name="connsiteX5" fmla="*/ 1089236 w 1179558"/>
                  <a:gd name="connsiteY5" fmla="*/ 0 h 916493"/>
                  <a:gd name="connsiteX6" fmla="*/ 1179559 w 1179558"/>
                  <a:gd name="connsiteY6" fmla="*/ 90323 h 916493"/>
                  <a:gd name="connsiteX7" fmla="*/ 1179559 w 1179558"/>
                  <a:gd name="connsiteY7" fmla="*/ 310414 h 916493"/>
                  <a:gd name="connsiteX8" fmla="*/ 1164528 w 1179558"/>
                  <a:gd name="connsiteY8" fmla="*/ 325444 h 916493"/>
                  <a:gd name="connsiteX9" fmla="*/ 1149498 w 1179558"/>
                  <a:gd name="connsiteY9" fmla="*/ 310414 h 916493"/>
                  <a:gd name="connsiteX10" fmla="*/ 1149498 w 1179558"/>
                  <a:gd name="connsiteY10" fmla="*/ 90323 h 916493"/>
                  <a:gd name="connsiteX11" fmla="*/ 1089236 w 1179558"/>
                  <a:gd name="connsiteY11" fmla="*/ 30061 h 916493"/>
                  <a:gd name="connsiteX12" fmla="*/ 90323 w 1179558"/>
                  <a:gd name="connsiteY12" fmla="*/ 30061 h 916493"/>
                  <a:gd name="connsiteX13" fmla="*/ 30061 w 1179558"/>
                  <a:gd name="connsiteY13" fmla="*/ 90323 h 916493"/>
                  <a:gd name="connsiteX14" fmla="*/ 30061 w 1179558"/>
                  <a:gd name="connsiteY14" fmla="*/ 826171 h 916493"/>
                  <a:gd name="connsiteX15" fmla="*/ 90323 w 1179558"/>
                  <a:gd name="connsiteY15" fmla="*/ 886433 h 916493"/>
                  <a:gd name="connsiteX16" fmla="*/ 438136 w 1179558"/>
                  <a:gd name="connsiteY16" fmla="*/ 886433 h 916493"/>
                  <a:gd name="connsiteX17" fmla="*/ 453166 w 1179558"/>
                  <a:gd name="connsiteY17" fmla="*/ 901463 h 916493"/>
                  <a:gd name="connsiteX18" fmla="*/ 438136 w 1179558"/>
                  <a:gd name="connsiteY18" fmla="*/ 916493 h 91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79558" h="916493">
                    <a:moveTo>
                      <a:pt x="438136" y="916493"/>
                    </a:moveTo>
                    <a:lnTo>
                      <a:pt x="90323" y="916493"/>
                    </a:lnTo>
                    <a:cubicBezTo>
                      <a:pt x="40504" y="916493"/>
                      <a:pt x="0" y="875989"/>
                      <a:pt x="0" y="826171"/>
                    </a:cubicBezTo>
                    <a:lnTo>
                      <a:pt x="0" y="90323"/>
                    </a:lnTo>
                    <a:cubicBezTo>
                      <a:pt x="0" y="40504"/>
                      <a:pt x="40504" y="0"/>
                      <a:pt x="90323" y="0"/>
                    </a:cubicBezTo>
                    <a:lnTo>
                      <a:pt x="1089236" y="0"/>
                    </a:lnTo>
                    <a:cubicBezTo>
                      <a:pt x="1139055" y="0"/>
                      <a:pt x="1179559" y="40504"/>
                      <a:pt x="1179559" y="90323"/>
                    </a:cubicBezTo>
                    <a:lnTo>
                      <a:pt x="1179559" y="310414"/>
                    </a:lnTo>
                    <a:cubicBezTo>
                      <a:pt x="1179559" y="318740"/>
                      <a:pt x="1172855" y="325444"/>
                      <a:pt x="1164528" y="325444"/>
                    </a:cubicBezTo>
                    <a:cubicBezTo>
                      <a:pt x="1156201" y="325444"/>
                      <a:pt x="1149498" y="318740"/>
                      <a:pt x="1149498" y="310414"/>
                    </a:cubicBezTo>
                    <a:lnTo>
                      <a:pt x="1149498" y="90323"/>
                    </a:lnTo>
                    <a:cubicBezTo>
                      <a:pt x="1149498" y="57087"/>
                      <a:pt x="1122472" y="30061"/>
                      <a:pt x="1089236" y="30061"/>
                    </a:cubicBezTo>
                    <a:lnTo>
                      <a:pt x="90323" y="30061"/>
                    </a:lnTo>
                    <a:cubicBezTo>
                      <a:pt x="57087" y="30061"/>
                      <a:pt x="30061" y="57087"/>
                      <a:pt x="30061" y="90323"/>
                    </a:cubicBezTo>
                    <a:lnTo>
                      <a:pt x="30061" y="826171"/>
                    </a:lnTo>
                    <a:cubicBezTo>
                      <a:pt x="30061" y="859407"/>
                      <a:pt x="57087" y="886433"/>
                      <a:pt x="90323" y="886433"/>
                    </a:cubicBezTo>
                    <a:lnTo>
                      <a:pt x="438136" y="886433"/>
                    </a:lnTo>
                    <a:cubicBezTo>
                      <a:pt x="446463" y="886433"/>
                      <a:pt x="453166" y="893137"/>
                      <a:pt x="453166" y="901463"/>
                    </a:cubicBezTo>
                    <a:cubicBezTo>
                      <a:pt x="453166" y="909790"/>
                      <a:pt x="446463" y="916493"/>
                      <a:pt x="438136" y="916493"/>
                    </a:cubicBezTo>
                    <a:close/>
                  </a:path>
                </a:pathLst>
              </a:custGeom>
              <a:solidFill>
                <a:srgbClr val="121212"/>
              </a:solidFill>
              <a:ln w="0" cap="flat">
                <a:noFill/>
                <a:prstDash val="solid"/>
                <a:miter/>
              </a:ln>
            </p:spPr>
            <p:txBody>
              <a:bodyPr rtlCol="0" anchor="ctr"/>
              <a:lstStyle/>
              <a:p>
                <a:endParaRPr lang="en-US"/>
              </a:p>
            </p:txBody>
          </p:sp>
        </p:grpSp>
        <p:grpSp>
          <p:nvGrpSpPr>
            <p:cNvPr id="154" name="Graphic 10">
              <a:extLst>
                <a:ext uri="{FF2B5EF4-FFF2-40B4-BE49-F238E27FC236}">
                  <a16:creationId xmlns:a16="http://schemas.microsoft.com/office/drawing/2014/main" id="{CD69743D-CC09-79DD-7A97-EF144B893E8A}"/>
                </a:ext>
              </a:extLst>
            </p:cNvPr>
            <p:cNvGrpSpPr>
              <a:grpSpLocks noGrp="1" noUngrp="1" noRot="1" noMove="1" noResize="1"/>
            </p:cNvGrpSpPr>
            <p:nvPr/>
          </p:nvGrpSpPr>
          <p:grpSpPr>
            <a:xfrm>
              <a:off x="10407145" y="3987378"/>
              <a:ext cx="1176383" cy="1155354"/>
              <a:chOff x="10407145" y="3987378"/>
              <a:chExt cx="1176383" cy="1155354"/>
            </a:xfrm>
            <a:solidFill>
              <a:srgbClr val="121212"/>
            </a:solidFill>
          </p:grpSpPr>
          <p:sp>
            <p:nvSpPr>
              <p:cNvPr id="170" name="Freeform: Shape 169">
                <a:extLst>
                  <a:ext uri="{FF2B5EF4-FFF2-40B4-BE49-F238E27FC236}">
                    <a16:creationId xmlns:a16="http://schemas.microsoft.com/office/drawing/2014/main" id="{D25F17F3-8568-D5C0-6D5A-3F4395C88D9C}"/>
                  </a:ext>
                </a:extLst>
              </p:cNvPr>
              <p:cNvSpPr>
                <a:spLocks noGrp="1" noRot="1" noMove="1" noResize="1" noEditPoints="1" noAdjustHandles="1" noChangeArrowheads="1" noChangeShapeType="1"/>
              </p:cNvSpPr>
              <p:nvPr/>
            </p:nvSpPr>
            <p:spPr>
              <a:xfrm>
                <a:off x="11041804" y="4175503"/>
                <a:ext cx="350141" cy="350141"/>
              </a:xfrm>
              <a:custGeom>
                <a:avLst/>
                <a:gdLst>
                  <a:gd name="connsiteX0" fmla="*/ 175070 w 350141"/>
                  <a:gd name="connsiteY0" fmla="*/ 350142 h 350141"/>
                  <a:gd name="connsiteX1" fmla="*/ 350142 w 350141"/>
                  <a:gd name="connsiteY1" fmla="*/ 175071 h 350141"/>
                  <a:gd name="connsiteX2" fmla="*/ 175070 w 350141"/>
                  <a:gd name="connsiteY2" fmla="*/ 0 h 350141"/>
                  <a:gd name="connsiteX3" fmla="*/ 0 w 350141"/>
                  <a:gd name="connsiteY3" fmla="*/ 175071 h 350141"/>
                  <a:gd name="connsiteX4" fmla="*/ 175070 w 350141"/>
                  <a:gd name="connsiteY4" fmla="*/ 350142 h 35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141" h="350141">
                    <a:moveTo>
                      <a:pt x="175070" y="350142"/>
                    </a:moveTo>
                    <a:cubicBezTo>
                      <a:pt x="271603" y="350142"/>
                      <a:pt x="350142" y="271603"/>
                      <a:pt x="350142" y="175071"/>
                    </a:cubicBezTo>
                    <a:cubicBezTo>
                      <a:pt x="350142" y="78538"/>
                      <a:pt x="271603" y="0"/>
                      <a:pt x="175070" y="0"/>
                    </a:cubicBezTo>
                    <a:cubicBezTo>
                      <a:pt x="78538" y="0"/>
                      <a:pt x="0" y="78538"/>
                      <a:pt x="0" y="175071"/>
                    </a:cubicBezTo>
                    <a:cubicBezTo>
                      <a:pt x="0" y="271603"/>
                      <a:pt x="78538" y="350142"/>
                      <a:pt x="175070" y="350142"/>
                    </a:cubicBezTo>
                    <a:close/>
                  </a:path>
                </a:pathLst>
              </a:custGeom>
              <a:solidFill>
                <a:srgbClr val="121212"/>
              </a:solidFill>
              <a:ln w="0"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5B3FC1EC-6D9A-EB22-A108-4DD3597DD349}"/>
                  </a:ext>
                </a:extLst>
              </p:cNvPr>
              <p:cNvSpPr>
                <a:spLocks noGrp="1" noRot="1" noMove="1" noResize="1" noEditPoints="1" noAdjustHandles="1" noChangeArrowheads="1" noChangeShapeType="1"/>
              </p:cNvSpPr>
              <p:nvPr/>
            </p:nvSpPr>
            <p:spPr>
              <a:xfrm>
                <a:off x="10850291" y="4595927"/>
                <a:ext cx="733237" cy="546805"/>
              </a:xfrm>
              <a:custGeom>
                <a:avLst/>
                <a:gdLst>
                  <a:gd name="connsiteX0" fmla="*/ 588932 w 733237"/>
                  <a:gd name="connsiteY0" fmla="*/ 0 h 546805"/>
                  <a:gd name="connsiteX1" fmla="*/ 144234 w 733237"/>
                  <a:gd name="connsiteY1" fmla="*/ 0 h 546805"/>
                  <a:gd name="connsiteX2" fmla="*/ 0 w 733237"/>
                  <a:gd name="connsiteY2" fmla="*/ 144305 h 546805"/>
                  <a:gd name="connsiteX3" fmla="*/ 0 w 733237"/>
                  <a:gd name="connsiteY3" fmla="*/ 546805 h 546805"/>
                  <a:gd name="connsiteX4" fmla="*/ 733237 w 733237"/>
                  <a:gd name="connsiteY4" fmla="*/ 546805 h 546805"/>
                  <a:gd name="connsiteX5" fmla="*/ 733237 w 733237"/>
                  <a:gd name="connsiteY5" fmla="*/ 144305 h 546805"/>
                  <a:gd name="connsiteX6" fmla="*/ 589003 w 733237"/>
                  <a:gd name="connsiteY6" fmla="*/ 0 h 54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237" h="546805">
                    <a:moveTo>
                      <a:pt x="588932" y="0"/>
                    </a:moveTo>
                    <a:lnTo>
                      <a:pt x="144234" y="0"/>
                    </a:lnTo>
                    <a:cubicBezTo>
                      <a:pt x="64708" y="0"/>
                      <a:pt x="0" y="64708"/>
                      <a:pt x="0" y="144305"/>
                    </a:cubicBezTo>
                    <a:lnTo>
                      <a:pt x="0" y="546805"/>
                    </a:lnTo>
                    <a:lnTo>
                      <a:pt x="733237" y="546805"/>
                    </a:lnTo>
                    <a:lnTo>
                      <a:pt x="733237" y="144305"/>
                    </a:lnTo>
                    <a:cubicBezTo>
                      <a:pt x="733237" y="64778"/>
                      <a:pt x="668529" y="0"/>
                      <a:pt x="589003" y="0"/>
                    </a:cubicBezTo>
                    <a:close/>
                  </a:path>
                </a:pathLst>
              </a:custGeom>
              <a:solidFill>
                <a:srgbClr val="121212"/>
              </a:solidFill>
              <a:ln w="0"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B83B17C0-175E-AFF4-BC83-3B45A0DEDB57}"/>
                  </a:ext>
                </a:extLst>
              </p:cNvPr>
              <p:cNvSpPr>
                <a:spLocks noGrp="1" noRot="1" noMove="1" noResize="1" noEditPoints="1" noAdjustHandles="1" noChangeArrowheads="1" noChangeShapeType="1"/>
              </p:cNvSpPr>
              <p:nvPr/>
            </p:nvSpPr>
            <p:spPr>
              <a:xfrm>
                <a:off x="10407145" y="4292499"/>
                <a:ext cx="473206" cy="233145"/>
              </a:xfrm>
              <a:custGeom>
                <a:avLst/>
                <a:gdLst>
                  <a:gd name="connsiteX0" fmla="*/ 443146 w 473206"/>
                  <a:gd name="connsiteY0" fmla="*/ 233146 h 233145"/>
                  <a:gd name="connsiteX1" fmla="*/ 473207 w 473206"/>
                  <a:gd name="connsiteY1" fmla="*/ 233146 h 233145"/>
                  <a:gd name="connsiteX2" fmla="*/ 473207 w 473206"/>
                  <a:gd name="connsiteY2" fmla="*/ 92651 h 233145"/>
                  <a:gd name="connsiteX3" fmla="*/ 380555 w 473206"/>
                  <a:gd name="connsiteY3" fmla="*/ 0 h 233145"/>
                  <a:gd name="connsiteX4" fmla="*/ 92651 w 473206"/>
                  <a:gd name="connsiteY4" fmla="*/ 0 h 233145"/>
                  <a:gd name="connsiteX5" fmla="*/ 0 w 473206"/>
                  <a:gd name="connsiteY5" fmla="*/ 92651 h 233145"/>
                  <a:gd name="connsiteX6" fmla="*/ 0 w 473206"/>
                  <a:gd name="connsiteY6" fmla="*/ 233146 h 233145"/>
                  <a:gd name="connsiteX7" fmla="*/ 443217 w 473206"/>
                  <a:gd name="connsiteY7" fmla="*/ 233146 h 23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206" h="233145">
                    <a:moveTo>
                      <a:pt x="443146" y="233146"/>
                    </a:moveTo>
                    <a:lnTo>
                      <a:pt x="473207" y="233146"/>
                    </a:lnTo>
                    <a:lnTo>
                      <a:pt x="473207" y="92651"/>
                    </a:lnTo>
                    <a:cubicBezTo>
                      <a:pt x="473207" y="41563"/>
                      <a:pt x="431644" y="0"/>
                      <a:pt x="380555" y="0"/>
                    </a:cubicBezTo>
                    <a:lnTo>
                      <a:pt x="92651" y="0"/>
                    </a:lnTo>
                    <a:cubicBezTo>
                      <a:pt x="41563" y="0"/>
                      <a:pt x="0" y="41563"/>
                      <a:pt x="0" y="92651"/>
                    </a:cubicBezTo>
                    <a:lnTo>
                      <a:pt x="0" y="233146"/>
                    </a:lnTo>
                    <a:lnTo>
                      <a:pt x="443217" y="233146"/>
                    </a:lnTo>
                    <a:close/>
                  </a:path>
                </a:pathLst>
              </a:custGeom>
              <a:solidFill>
                <a:srgbClr val="121212"/>
              </a:solidFill>
              <a:ln w="0"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73B65655-1DD5-56CE-6C43-CD31B26A74BA}"/>
                  </a:ext>
                </a:extLst>
              </p:cNvPr>
              <p:cNvSpPr>
                <a:spLocks noGrp="1" noRot="1" noMove="1" noResize="1" noEditPoints="1" noAdjustHandles="1" noChangeArrowheads="1" noChangeShapeType="1"/>
              </p:cNvSpPr>
              <p:nvPr/>
            </p:nvSpPr>
            <p:spPr>
              <a:xfrm>
                <a:off x="10527952" y="3987378"/>
                <a:ext cx="231593" cy="231593"/>
              </a:xfrm>
              <a:custGeom>
                <a:avLst/>
                <a:gdLst>
                  <a:gd name="connsiteX0" fmla="*/ 115797 w 231593"/>
                  <a:gd name="connsiteY0" fmla="*/ 231593 h 231593"/>
                  <a:gd name="connsiteX1" fmla="*/ 231594 w 231593"/>
                  <a:gd name="connsiteY1" fmla="*/ 115797 h 231593"/>
                  <a:gd name="connsiteX2" fmla="*/ 115797 w 231593"/>
                  <a:gd name="connsiteY2" fmla="*/ 0 h 231593"/>
                  <a:gd name="connsiteX3" fmla="*/ 0 w 231593"/>
                  <a:gd name="connsiteY3" fmla="*/ 115797 h 231593"/>
                  <a:gd name="connsiteX4" fmla="*/ 115797 w 231593"/>
                  <a:gd name="connsiteY4" fmla="*/ 231593 h 231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93" h="231593">
                    <a:moveTo>
                      <a:pt x="115797" y="231593"/>
                    </a:moveTo>
                    <a:cubicBezTo>
                      <a:pt x="179658" y="231593"/>
                      <a:pt x="231594" y="179657"/>
                      <a:pt x="231594" y="115797"/>
                    </a:cubicBezTo>
                    <a:cubicBezTo>
                      <a:pt x="231594" y="51935"/>
                      <a:pt x="179658" y="0"/>
                      <a:pt x="115797" y="0"/>
                    </a:cubicBezTo>
                    <a:cubicBezTo>
                      <a:pt x="51936" y="0"/>
                      <a:pt x="0" y="51935"/>
                      <a:pt x="0" y="115797"/>
                    </a:cubicBezTo>
                    <a:cubicBezTo>
                      <a:pt x="0" y="179657"/>
                      <a:pt x="51936" y="231593"/>
                      <a:pt x="115797" y="231593"/>
                    </a:cubicBezTo>
                    <a:close/>
                  </a:path>
                </a:pathLst>
              </a:custGeom>
              <a:solidFill>
                <a:srgbClr val="121212"/>
              </a:solidFill>
              <a:ln w="0" cap="flat">
                <a:noFill/>
                <a:prstDash val="solid"/>
                <a:miter/>
              </a:ln>
            </p:spPr>
            <p:txBody>
              <a:bodyPr rtlCol="0" anchor="ctr"/>
              <a:lstStyle/>
              <a:p>
                <a:endParaRPr lang="en-US"/>
              </a:p>
            </p:txBody>
          </p:sp>
        </p:grpSp>
        <p:grpSp>
          <p:nvGrpSpPr>
            <p:cNvPr id="155" name="Graphic 10">
              <a:extLst>
                <a:ext uri="{FF2B5EF4-FFF2-40B4-BE49-F238E27FC236}">
                  <a16:creationId xmlns:a16="http://schemas.microsoft.com/office/drawing/2014/main" id="{7DAEC5A2-81B1-E5C1-DD99-FC9418866342}"/>
                </a:ext>
              </a:extLst>
            </p:cNvPr>
            <p:cNvGrpSpPr>
              <a:grpSpLocks noGrp="1" noUngrp="1" noRot="1" noMove="1" noResize="1"/>
            </p:cNvGrpSpPr>
            <p:nvPr/>
          </p:nvGrpSpPr>
          <p:grpSpPr>
            <a:xfrm>
              <a:off x="10825947" y="4171199"/>
              <a:ext cx="733307" cy="967158"/>
              <a:chOff x="10825947" y="4171199"/>
              <a:chExt cx="733307" cy="967158"/>
            </a:xfrm>
          </p:grpSpPr>
          <p:grpSp>
            <p:nvGrpSpPr>
              <p:cNvPr id="165" name="Graphic 10">
                <a:extLst>
                  <a:ext uri="{FF2B5EF4-FFF2-40B4-BE49-F238E27FC236}">
                    <a16:creationId xmlns:a16="http://schemas.microsoft.com/office/drawing/2014/main" id="{B4CB4239-ADC7-AD1A-7767-0D056C685280}"/>
                  </a:ext>
                </a:extLst>
              </p:cNvPr>
              <p:cNvGrpSpPr>
                <a:grpSpLocks noGrp="1" noUngrp="1" noRot="1" noMove="1" noResize="1"/>
              </p:cNvGrpSpPr>
              <p:nvPr/>
            </p:nvGrpSpPr>
            <p:grpSpPr>
              <a:xfrm>
                <a:off x="11017529" y="4171199"/>
                <a:ext cx="350141" cy="350141"/>
                <a:chOff x="11017529" y="4171199"/>
                <a:chExt cx="350141" cy="350141"/>
              </a:xfrm>
            </p:grpSpPr>
            <p:sp>
              <p:nvSpPr>
                <p:cNvPr id="168" name="Freeform: Shape 167">
                  <a:extLst>
                    <a:ext uri="{FF2B5EF4-FFF2-40B4-BE49-F238E27FC236}">
                      <a16:creationId xmlns:a16="http://schemas.microsoft.com/office/drawing/2014/main" id="{CE58BABC-668A-F885-42B9-FA7D7203F659}"/>
                    </a:ext>
                  </a:extLst>
                </p:cNvPr>
                <p:cNvSpPr>
                  <a:spLocks noGrp="1" noRot="1" noMove="1" noResize="1" noEditPoints="1" noAdjustHandles="1" noChangeArrowheads="1" noChangeShapeType="1"/>
                </p:cNvSpPr>
                <p:nvPr/>
              </p:nvSpPr>
              <p:spPr>
                <a:xfrm>
                  <a:off x="11032560" y="4186229"/>
                  <a:ext cx="320081" cy="320081"/>
                </a:xfrm>
                <a:custGeom>
                  <a:avLst/>
                  <a:gdLst>
                    <a:gd name="connsiteX0" fmla="*/ 160041 w 320081"/>
                    <a:gd name="connsiteY0" fmla="*/ 320081 h 320081"/>
                    <a:gd name="connsiteX1" fmla="*/ 320081 w 320081"/>
                    <a:gd name="connsiteY1" fmla="*/ 160041 h 320081"/>
                    <a:gd name="connsiteX2" fmla="*/ 160041 w 320081"/>
                    <a:gd name="connsiteY2" fmla="*/ 0 h 320081"/>
                    <a:gd name="connsiteX3" fmla="*/ 0 w 320081"/>
                    <a:gd name="connsiteY3" fmla="*/ 160041 h 320081"/>
                    <a:gd name="connsiteX4" fmla="*/ 160041 w 320081"/>
                    <a:gd name="connsiteY4" fmla="*/ 320081 h 320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81" h="320081">
                      <a:moveTo>
                        <a:pt x="160041" y="320081"/>
                      </a:moveTo>
                      <a:cubicBezTo>
                        <a:pt x="248317" y="320081"/>
                        <a:pt x="320081" y="248246"/>
                        <a:pt x="320081" y="160041"/>
                      </a:cubicBezTo>
                      <a:cubicBezTo>
                        <a:pt x="320081" y="71835"/>
                        <a:pt x="248247" y="0"/>
                        <a:pt x="160041" y="0"/>
                      </a:cubicBezTo>
                      <a:cubicBezTo>
                        <a:pt x="71835" y="0"/>
                        <a:pt x="0" y="71835"/>
                        <a:pt x="0" y="160041"/>
                      </a:cubicBezTo>
                      <a:cubicBezTo>
                        <a:pt x="0" y="248246"/>
                        <a:pt x="71765" y="320081"/>
                        <a:pt x="160041" y="320081"/>
                      </a:cubicBezTo>
                      <a:close/>
                    </a:path>
                  </a:pathLst>
                </a:custGeom>
                <a:solidFill>
                  <a:srgbClr val="5AC0FF"/>
                </a:solidFill>
                <a:ln w="0"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E6FF82FD-89C0-0BDA-0B6A-F1A1C34CEE59}"/>
                    </a:ext>
                  </a:extLst>
                </p:cNvPr>
                <p:cNvSpPr>
                  <a:spLocks noGrp="1" noRot="1" noMove="1" noResize="1" noEditPoints="1" noAdjustHandles="1" noChangeArrowheads="1" noChangeShapeType="1"/>
                </p:cNvSpPr>
                <p:nvPr/>
              </p:nvSpPr>
              <p:spPr>
                <a:xfrm>
                  <a:off x="11017529" y="4171199"/>
                  <a:ext cx="350141" cy="350141"/>
                </a:xfrm>
                <a:custGeom>
                  <a:avLst/>
                  <a:gdLst>
                    <a:gd name="connsiteX0" fmla="*/ 175071 w 350141"/>
                    <a:gd name="connsiteY0" fmla="*/ 350142 h 350141"/>
                    <a:gd name="connsiteX1" fmla="*/ 0 w 350141"/>
                    <a:gd name="connsiteY1" fmla="*/ 175071 h 350141"/>
                    <a:gd name="connsiteX2" fmla="*/ 175071 w 350141"/>
                    <a:gd name="connsiteY2" fmla="*/ 0 h 350141"/>
                    <a:gd name="connsiteX3" fmla="*/ 350142 w 350141"/>
                    <a:gd name="connsiteY3" fmla="*/ 175071 h 350141"/>
                    <a:gd name="connsiteX4" fmla="*/ 175071 w 350141"/>
                    <a:gd name="connsiteY4" fmla="*/ 350142 h 350141"/>
                    <a:gd name="connsiteX5" fmla="*/ 175071 w 350141"/>
                    <a:gd name="connsiteY5" fmla="*/ 29990 h 350141"/>
                    <a:gd name="connsiteX6" fmla="*/ 30061 w 350141"/>
                    <a:gd name="connsiteY6" fmla="*/ 175000 h 350141"/>
                    <a:gd name="connsiteX7" fmla="*/ 175071 w 350141"/>
                    <a:gd name="connsiteY7" fmla="*/ 320011 h 350141"/>
                    <a:gd name="connsiteX8" fmla="*/ 320082 w 350141"/>
                    <a:gd name="connsiteY8" fmla="*/ 175000 h 350141"/>
                    <a:gd name="connsiteX9" fmla="*/ 175071 w 350141"/>
                    <a:gd name="connsiteY9" fmla="*/ 29990 h 35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141" h="350141">
                      <a:moveTo>
                        <a:pt x="175071" y="350142"/>
                      </a:moveTo>
                      <a:cubicBezTo>
                        <a:pt x="78538" y="350142"/>
                        <a:pt x="0" y="271603"/>
                        <a:pt x="0" y="175071"/>
                      </a:cubicBezTo>
                      <a:cubicBezTo>
                        <a:pt x="0" y="78538"/>
                        <a:pt x="78538" y="0"/>
                        <a:pt x="175071" y="0"/>
                      </a:cubicBezTo>
                      <a:cubicBezTo>
                        <a:pt x="271603" y="0"/>
                        <a:pt x="350142" y="78538"/>
                        <a:pt x="350142" y="175071"/>
                      </a:cubicBezTo>
                      <a:cubicBezTo>
                        <a:pt x="350142" y="271603"/>
                        <a:pt x="271603" y="350142"/>
                        <a:pt x="175071" y="350142"/>
                      </a:cubicBezTo>
                      <a:close/>
                      <a:moveTo>
                        <a:pt x="175071" y="29990"/>
                      </a:moveTo>
                      <a:cubicBezTo>
                        <a:pt x="95122" y="29990"/>
                        <a:pt x="30061" y="95051"/>
                        <a:pt x="30061" y="175000"/>
                      </a:cubicBezTo>
                      <a:cubicBezTo>
                        <a:pt x="30061" y="254950"/>
                        <a:pt x="95122" y="320011"/>
                        <a:pt x="175071" y="320011"/>
                      </a:cubicBezTo>
                      <a:cubicBezTo>
                        <a:pt x="255021" y="320011"/>
                        <a:pt x="320082" y="254950"/>
                        <a:pt x="320082" y="175000"/>
                      </a:cubicBezTo>
                      <a:cubicBezTo>
                        <a:pt x="320082" y="95051"/>
                        <a:pt x="255021" y="29990"/>
                        <a:pt x="175071" y="29990"/>
                      </a:cubicBezTo>
                      <a:close/>
                    </a:path>
                  </a:pathLst>
                </a:custGeom>
                <a:solidFill>
                  <a:srgbClr val="121212"/>
                </a:solidFill>
                <a:ln w="0" cap="flat">
                  <a:noFill/>
                  <a:prstDash val="solid"/>
                  <a:miter/>
                </a:ln>
              </p:spPr>
              <p:txBody>
                <a:bodyPr rtlCol="0" anchor="ctr"/>
                <a:lstStyle/>
                <a:p>
                  <a:endParaRPr lang="en-US"/>
                </a:p>
              </p:txBody>
            </p:sp>
          </p:grpSp>
          <p:sp>
            <p:nvSpPr>
              <p:cNvPr id="166" name="Freeform: Shape 165">
                <a:extLst>
                  <a:ext uri="{FF2B5EF4-FFF2-40B4-BE49-F238E27FC236}">
                    <a16:creationId xmlns:a16="http://schemas.microsoft.com/office/drawing/2014/main" id="{08CA79AD-C324-B039-CE94-E19398C108B2}"/>
                  </a:ext>
                </a:extLst>
              </p:cNvPr>
              <p:cNvSpPr>
                <a:spLocks noGrp="1" noRot="1" noMove="1" noResize="1" noEditPoints="1" noAdjustHandles="1" noChangeArrowheads="1" noChangeShapeType="1"/>
              </p:cNvSpPr>
              <p:nvPr/>
            </p:nvSpPr>
            <p:spPr>
              <a:xfrm>
                <a:off x="10840977" y="4606582"/>
                <a:ext cx="703246" cy="516744"/>
              </a:xfrm>
              <a:custGeom>
                <a:avLst/>
                <a:gdLst>
                  <a:gd name="connsiteX0" fmla="*/ 703247 w 703246"/>
                  <a:gd name="connsiteY0" fmla="*/ 516745 h 516744"/>
                  <a:gd name="connsiteX1" fmla="*/ 703247 w 703246"/>
                  <a:gd name="connsiteY1" fmla="*/ 129274 h 516744"/>
                  <a:gd name="connsiteX2" fmla="*/ 573972 w 703246"/>
                  <a:gd name="connsiteY2" fmla="*/ 0 h 516744"/>
                  <a:gd name="connsiteX3" fmla="*/ 129274 w 703246"/>
                  <a:gd name="connsiteY3" fmla="*/ 0 h 516744"/>
                  <a:gd name="connsiteX4" fmla="*/ 0 w 703246"/>
                  <a:gd name="connsiteY4" fmla="*/ 129274 h 516744"/>
                  <a:gd name="connsiteX5" fmla="*/ 0 w 703246"/>
                  <a:gd name="connsiteY5" fmla="*/ 516745 h 516744"/>
                  <a:gd name="connsiteX6" fmla="*/ 703176 w 703246"/>
                  <a:gd name="connsiteY6" fmla="*/ 516745 h 51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246" h="516744">
                    <a:moveTo>
                      <a:pt x="703247" y="516745"/>
                    </a:moveTo>
                    <a:lnTo>
                      <a:pt x="703247" y="129274"/>
                    </a:lnTo>
                    <a:cubicBezTo>
                      <a:pt x="703247" y="57863"/>
                      <a:pt x="645384" y="0"/>
                      <a:pt x="573972" y="0"/>
                    </a:cubicBezTo>
                    <a:lnTo>
                      <a:pt x="129274" y="0"/>
                    </a:lnTo>
                    <a:cubicBezTo>
                      <a:pt x="57863" y="0"/>
                      <a:pt x="0" y="57863"/>
                      <a:pt x="0" y="129274"/>
                    </a:cubicBezTo>
                    <a:lnTo>
                      <a:pt x="0" y="516745"/>
                    </a:lnTo>
                    <a:lnTo>
                      <a:pt x="703176" y="516745"/>
                    </a:lnTo>
                    <a:close/>
                  </a:path>
                </a:pathLst>
              </a:custGeom>
              <a:solidFill>
                <a:srgbClr val="5AC0FF"/>
              </a:solidFill>
              <a:ln w="0"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511A95FA-1CAE-FB00-FF5F-D290C18F21CB}"/>
                  </a:ext>
                </a:extLst>
              </p:cNvPr>
              <p:cNvSpPr>
                <a:spLocks noGrp="1" noRot="1" noMove="1" noResize="1" noEditPoints="1" noAdjustHandles="1" noChangeArrowheads="1" noChangeShapeType="1"/>
              </p:cNvSpPr>
              <p:nvPr/>
            </p:nvSpPr>
            <p:spPr>
              <a:xfrm>
                <a:off x="10825947" y="4591552"/>
                <a:ext cx="733307" cy="546805"/>
              </a:xfrm>
              <a:custGeom>
                <a:avLst/>
                <a:gdLst>
                  <a:gd name="connsiteX0" fmla="*/ 733307 w 733307"/>
                  <a:gd name="connsiteY0" fmla="*/ 546805 h 546805"/>
                  <a:gd name="connsiteX1" fmla="*/ 703247 w 733307"/>
                  <a:gd name="connsiteY1" fmla="*/ 546805 h 546805"/>
                  <a:gd name="connsiteX2" fmla="*/ 703247 w 733307"/>
                  <a:gd name="connsiteY2" fmla="*/ 144305 h 546805"/>
                  <a:gd name="connsiteX3" fmla="*/ 589003 w 733307"/>
                  <a:gd name="connsiteY3" fmla="*/ 30061 h 546805"/>
                  <a:gd name="connsiteX4" fmla="*/ 144304 w 733307"/>
                  <a:gd name="connsiteY4" fmla="*/ 30061 h 546805"/>
                  <a:gd name="connsiteX5" fmla="*/ 30061 w 733307"/>
                  <a:gd name="connsiteY5" fmla="*/ 144305 h 546805"/>
                  <a:gd name="connsiteX6" fmla="*/ 30061 w 733307"/>
                  <a:gd name="connsiteY6" fmla="*/ 546805 h 546805"/>
                  <a:gd name="connsiteX7" fmla="*/ 0 w 733307"/>
                  <a:gd name="connsiteY7" fmla="*/ 546805 h 546805"/>
                  <a:gd name="connsiteX8" fmla="*/ 0 w 733307"/>
                  <a:gd name="connsiteY8" fmla="*/ 144305 h 546805"/>
                  <a:gd name="connsiteX9" fmla="*/ 144234 w 733307"/>
                  <a:gd name="connsiteY9" fmla="*/ 0 h 546805"/>
                  <a:gd name="connsiteX10" fmla="*/ 588932 w 733307"/>
                  <a:gd name="connsiteY10" fmla="*/ 0 h 546805"/>
                  <a:gd name="connsiteX11" fmla="*/ 733166 w 733307"/>
                  <a:gd name="connsiteY11" fmla="*/ 144305 h 546805"/>
                  <a:gd name="connsiteX12" fmla="*/ 733166 w 733307"/>
                  <a:gd name="connsiteY12" fmla="*/ 546805 h 54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3307" h="546805">
                    <a:moveTo>
                      <a:pt x="733307" y="546805"/>
                    </a:moveTo>
                    <a:lnTo>
                      <a:pt x="703247" y="546805"/>
                    </a:lnTo>
                    <a:lnTo>
                      <a:pt x="703247" y="144305"/>
                    </a:lnTo>
                    <a:cubicBezTo>
                      <a:pt x="703247" y="81361"/>
                      <a:pt x="652017" y="30061"/>
                      <a:pt x="589003" y="30061"/>
                    </a:cubicBezTo>
                    <a:lnTo>
                      <a:pt x="144304" y="30061"/>
                    </a:lnTo>
                    <a:cubicBezTo>
                      <a:pt x="81360" y="30061"/>
                      <a:pt x="30061" y="81290"/>
                      <a:pt x="30061" y="144305"/>
                    </a:cubicBezTo>
                    <a:lnTo>
                      <a:pt x="30061" y="546805"/>
                    </a:lnTo>
                    <a:lnTo>
                      <a:pt x="0" y="546805"/>
                    </a:lnTo>
                    <a:lnTo>
                      <a:pt x="0" y="144305"/>
                    </a:lnTo>
                    <a:cubicBezTo>
                      <a:pt x="0" y="64778"/>
                      <a:pt x="64707" y="0"/>
                      <a:pt x="144234" y="0"/>
                    </a:cubicBezTo>
                    <a:lnTo>
                      <a:pt x="588932" y="0"/>
                    </a:lnTo>
                    <a:cubicBezTo>
                      <a:pt x="668459" y="0"/>
                      <a:pt x="733166" y="64708"/>
                      <a:pt x="733166" y="144305"/>
                    </a:cubicBezTo>
                    <a:lnTo>
                      <a:pt x="733166" y="546805"/>
                    </a:lnTo>
                    <a:close/>
                  </a:path>
                </a:pathLst>
              </a:custGeom>
              <a:solidFill>
                <a:srgbClr val="121212"/>
              </a:solidFill>
              <a:ln w="0" cap="flat">
                <a:noFill/>
                <a:prstDash val="solid"/>
                <a:miter/>
              </a:ln>
            </p:spPr>
            <p:txBody>
              <a:bodyPr rtlCol="0" anchor="ctr"/>
              <a:lstStyle/>
              <a:p>
                <a:endParaRPr lang="en-US"/>
              </a:p>
            </p:txBody>
          </p:sp>
        </p:grpSp>
        <p:sp>
          <p:nvSpPr>
            <p:cNvPr id="156" name="Freeform: Shape 155">
              <a:extLst>
                <a:ext uri="{FF2B5EF4-FFF2-40B4-BE49-F238E27FC236}">
                  <a16:creationId xmlns:a16="http://schemas.microsoft.com/office/drawing/2014/main" id="{EF1E2A22-D2E1-E82D-5ABD-3FECEA23B566}"/>
                </a:ext>
              </a:extLst>
            </p:cNvPr>
            <p:cNvSpPr>
              <a:spLocks noGrp="1" noRot="1" noMove="1" noResize="1" noEditPoints="1" noAdjustHandles="1" noChangeArrowheads="1" noChangeShapeType="1"/>
            </p:cNvSpPr>
            <p:nvPr/>
          </p:nvSpPr>
          <p:spPr>
            <a:xfrm>
              <a:off x="10647771" y="4813407"/>
              <a:ext cx="30060" cy="164062"/>
            </a:xfrm>
            <a:custGeom>
              <a:avLst/>
              <a:gdLst>
                <a:gd name="connsiteX0" fmla="*/ 0 w 30060"/>
                <a:gd name="connsiteY0" fmla="*/ 0 h 164062"/>
                <a:gd name="connsiteX1" fmla="*/ 30061 w 30060"/>
                <a:gd name="connsiteY1" fmla="*/ 0 h 164062"/>
                <a:gd name="connsiteX2" fmla="*/ 30061 w 30060"/>
                <a:gd name="connsiteY2" fmla="*/ 164063 h 164062"/>
                <a:gd name="connsiteX3" fmla="*/ 0 w 30060"/>
                <a:gd name="connsiteY3" fmla="*/ 164063 h 164062"/>
              </a:gdLst>
              <a:ahLst/>
              <a:cxnLst>
                <a:cxn ang="0">
                  <a:pos x="connsiteX0" y="connsiteY0"/>
                </a:cxn>
                <a:cxn ang="0">
                  <a:pos x="connsiteX1" y="connsiteY1"/>
                </a:cxn>
                <a:cxn ang="0">
                  <a:pos x="connsiteX2" y="connsiteY2"/>
                </a:cxn>
                <a:cxn ang="0">
                  <a:pos x="connsiteX3" y="connsiteY3"/>
                </a:cxn>
              </a:cxnLst>
              <a:rect l="l" t="t" r="r" b="b"/>
              <a:pathLst>
                <a:path w="30060" h="164062">
                  <a:moveTo>
                    <a:pt x="0" y="0"/>
                  </a:moveTo>
                  <a:lnTo>
                    <a:pt x="30061" y="0"/>
                  </a:lnTo>
                  <a:lnTo>
                    <a:pt x="30061" y="164063"/>
                  </a:lnTo>
                  <a:lnTo>
                    <a:pt x="0" y="164063"/>
                  </a:lnTo>
                  <a:close/>
                </a:path>
              </a:pathLst>
            </a:custGeom>
            <a:solidFill>
              <a:srgbClr val="121212"/>
            </a:solidFill>
            <a:ln w="0"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319E8B81-C90B-3551-4966-44432D3F4D05}"/>
                </a:ext>
              </a:extLst>
            </p:cNvPr>
            <p:cNvSpPr>
              <a:spLocks noGrp="1" noRot="1" noMove="1" noResize="1" noEditPoints="1" noAdjustHandles="1" noChangeArrowheads="1" noChangeShapeType="1"/>
            </p:cNvSpPr>
            <p:nvPr/>
          </p:nvSpPr>
          <p:spPr>
            <a:xfrm>
              <a:off x="10625825" y="4716804"/>
              <a:ext cx="123699" cy="30060"/>
            </a:xfrm>
            <a:custGeom>
              <a:avLst/>
              <a:gdLst>
                <a:gd name="connsiteX0" fmla="*/ 0 w 123699"/>
                <a:gd name="connsiteY0" fmla="*/ 0 h 30060"/>
                <a:gd name="connsiteX1" fmla="*/ 123700 w 123699"/>
                <a:gd name="connsiteY1" fmla="*/ 0 h 30060"/>
                <a:gd name="connsiteX2" fmla="*/ 123700 w 123699"/>
                <a:gd name="connsiteY2" fmla="*/ 30061 h 30060"/>
                <a:gd name="connsiteX3" fmla="*/ 0 w 123699"/>
                <a:gd name="connsiteY3" fmla="*/ 30061 h 30060"/>
              </a:gdLst>
              <a:ahLst/>
              <a:cxnLst>
                <a:cxn ang="0">
                  <a:pos x="connsiteX0" y="connsiteY0"/>
                </a:cxn>
                <a:cxn ang="0">
                  <a:pos x="connsiteX1" y="connsiteY1"/>
                </a:cxn>
                <a:cxn ang="0">
                  <a:pos x="connsiteX2" y="connsiteY2"/>
                </a:cxn>
                <a:cxn ang="0">
                  <a:pos x="connsiteX3" y="connsiteY3"/>
                </a:cxn>
              </a:cxnLst>
              <a:rect l="l" t="t" r="r" b="b"/>
              <a:pathLst>
                <a:path w="123699" h="30060">
                  <a:moveTo>
                    <a:pt x="0" y="0"/>
                  </a:moveTo>
                  <a:lnTo>
                    <a:pt x="123700" y="0"/>
                  </a:lnTo>
                  <a:lnTo>
                    <a:pt x="123700" y="30061"/>
                  </a:lnTo>
                  <a:lnTo>
                    <a:pt x="0" y="30061"/>
                  </a:lnTo>
                  <a:close/>
                </a:path>
              </a:pathLst>
            </a:custGeom>
            <a:solidFill>
              <a:srgbClr val="121212"/>
            </a:solidFill>
            <a:ln w="0" cap="flat">
              <a:noFill/>
              <a:prstDash val="solid"/>
              <a:miter/>
            </a:ln>
          </p:spPr>
          <p:txBody>
            <a:bodyPr rtlCol="0" anchor="ctr"/>
            <a:lstStyle/>
            <a:p>
              <a:endParaRPr lang="en-US"/>
            </a:p>
          </p:txBody>
        </p:sp>
        <p:grpSp>
          <p:nvGrpSpPr>
            <p:cNvPr id="158" name="Graphic 10">
              <a:extLst>
                <a:ext uri="{FF2B5EF4-FFF2-40B4-BE49-F238E27FC236}">
                  <a16:creationId xmlns:a16="http://schemas.microsoft.com/office/drawing/2014/main" id="{6E7163C2-9293-30B6-A014-FCC5C09A9DCF}"/>
                </a:ext>
              </a:extLst>
            </p:cNvPr>
            <p:cNvGrpSpPr>
              <a:grpSpLocks noGrp="1" noUngrp="1" noRot="1" noMove="1" noResize="1"/>
            </p:cNvGrpSpPr>
            <p:nvPr/>
          </p:nvGrpSpPr>
          <p:grpSpPr>
            <a:xfrm>
              <a:off x="10382871" y="3983073"/>
              <a:ext cx="473205" cy="538266"/>
              <a:chOff x="10382871" y="3983073"/>
              <a:chExt cx="473205" cy="538266"/>
            </a:xfrm>
          </p:grpSpPr>
          <p:sp>
            <p:nvSpPr>
              <p:cNvPr id="159" name="Freeform: Shape 158">
                <a:extLst>
                  <a:ext uri="{FF2B5EF4-FFF2-40B4-BE49-F238E27FC236}">
                    <a16:creationId xmlns:a16="http://schemas.microsoft.com/office/drawing/2014/main" id="{58AC3B1D-061E-B2A9-EB34-79324574828A}"/>
                  </a:ext>
                </a:extLst>
              </p:cNvPr>
              <p:cNvSpPr>
                <a:spLocks noGrp="1" noRot="1" noMove="1" noResize="1" noEditPoints="1" noAdjustHandles="1" noChangeArrowheads="1" noChangeShapeType="1"/>
              </p:cNvSpPr>
              <p:nvPr/>
            </p:nvSpPr>
            <p:spPr>
              <a:xfrm>
                <a:off x="10397831" y="4303225"/>
                <a:ext cx="443215" cy="203084"/>
              </a:xfrm>
              <a:custGeom>
                <a:avLst/>
                <a:gdLst>
                  <a:gd name="connsiteX0" fmla="*/ 443216 w 443215"/>
                  <a:gd name="connsiteY0" fmla="*/ 203085 h 203084"/>
                  <a:gd name="connsiteX1" fmla="*/ 443216 w 443215"/>
                  <a:gd name="connsiteY1" fmla="*/ 77621 h 203084"/>
                  <a:gd name="connsiteX2" fmla="*/ 365595 w 443215"/>
                  <a:gd name="connsiteY2" fmla="*/ 0 h 203084"/>
                  <a:gd name="connsiteX3" fmla="*/ 77621 w 443215"/>
                  <a:gd name="connsiteY3" fmla="*/ 0 h 203084"/>
                  <a:gd name="connsiteX4" fmla="*/ 0 w 443215"/>
                  <a:gd name="connsiteY4" fmla="*/ 77621 h 203084"/>
                  <a:gd name="connsiteX5" fmla="*/ 0 w 443215"/>
                  <a:gd name="connsiteY5" fmla="*/ 203085 h 203084"/>
                  <a:gd name="connsiteX6" fmla="*/ 443216 w 443215"/>
                  <a:gd name="connsiteY6" fmla="*/ 203085 h 20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215" h="203084">
                    <a:moveTo>
                      <a:pt x="443216" y="203085"/>
                    </a:moveTo>
                    <a:lnTo>
                      <a:pt x="443216" y="77621"/>
                    </a:lnTo>
                    <a:cubicBezTo>
                      <a:pt x="443216" y="34788"/>
                      <a:pt x="408499" y="0"/>
                      <a:pt x="365595" y="0"/>
                    </a:cubicBezTo>
                    <a:lnTo>
                      <a:pt x="77621" y="0"/>
                    </a:lnTo>
                    <a:cubicBezTo>
                      <a:pt x="34718" y="0"/>
                      <a:pt x="0" y="34788"/>
                      <a:pt x="0" y="77621"/>
                    </a:cubicBezTo>
                    <a:lnTo>
                      <a:pt x="0" y="203085"/>
                    </a:lnTo>
                    <a:lnTo>
                      <a:pt x="443216" y="203085"/>
                    </a:lnTo>
                    <a:close/>
                  </a:path>
                </a:pathLst>
              </a:custGeom>
              <a:solidFill>
                <a:srgbClr val="5AC0FF"/>
              </a:solidFill>
              <a:ln w="0" cap="flat">
                <a:noFill/>
                <a:prstDash val="solid"/>
                <a:miter/>
              </a:ln>
            </p:spPr>
            <p:txBody>
              <a:bodyPr rtlCol="0" anchor="ctr"/>
              <a:lstStyle/>
              <a:p>
                <a:endParaRPr lang="en-US"/>
              </a:p>
            </p:txBody>
          </p:sp>
          <p:grpSp>
            <p:nvGrpSpPr>
              <p:cNvPr id="160" name="Graphic 10">
                <a:extLst>
                  <a:ext uri="{FF2B5EF4-FFF2-40B4-BE49-F238E27FC236}">
                    <a16:creationId xmlns:a16="http://schemas.microsoft.com/office/drawing/2014/main" id="{54F3489F-5FF9-7363-AF31-0DB46263FDCB}"/>
                  </a:ext>
                </a:extLst>
              </p:cNvPr>
              <p:cNvGrpSpPr>
                <a:grpSpLocks noGrp="1" noUngrp="1" noRot="1" noMove="1" noResize="1"/>
              </p:cNvGrpSpPr>
              <p:nvPr/>
            </p:nvGrpSpPr>
            <p:grpSpPr>
              <a:xfrm>
                <a:off x="10382871" y="3983073"/>
                <a:ext cx="473205" cy="538266"/>
                <a:chOff x="10382871" y="3983073"/>
                <a:chExt cx="473205" cy="538266"/>
              </a:xfrm>
            </p:grpSpPr>
            <p:grpSp>
              <p:nvGrpSpPr>
                <p:cNvPr id="161" name="Graphic 10">
                  <a:extLst>
                    <a:ext uri="{FF2B5EF4-FFF2-40B4-BE49-F238E27FC236}">
                      <a16:creationId xmlns:a16="http://schemas.microsoft.com/office/drawing/2014/main" id="{344A800C-501E-B0E9-5499-69732BA8DE8C}"/>
                    </a:ext>
                  </a:extLst>
                </p:cNvPr>
                <p:cNvGrpSpPr>
                  <a:grpSpLocks noGrp="1" noUngrp="1" noRot="1" noMove="1" noResize="1"/>
                </p:cNvGrpSpPr>
                <p:nvPr/>
              </p:nvGrpSpPr>
              <p:grpSpPr>
                <a:xfrm>
                  <a:off x="10503607" y="3983073"/>
                  <a:ext cx="231592" cy="231593"/>
                  <a:chOff x="10503607" y="3983073"/>
                  <a:chExt cx="231592" cy="231593"/>
                </a:xfrm>
              </p:grpSpPr>
              <p:sp>
                <p:nvSpPr>
                  <p:cNvPr id="163" name="Freeform: Shape 162">
                    <a:extLst>
                      <a:ext uri="{FF2B5EF4-FFF2-40B4-BE49-F238E27FC236}">
                        <a16:creationId xmlns:a16="http://schemas.microsoft.com/office/drawing/2014/main" id="{8731CCF3-5F3F-29BD-5927-276330678B8D}"/>
                      </a:ext>
                    </a:extLst>
                  </p:cNvPr>
                  <p:cNvSpPr>
                    <a:spLocks noGrp="1" noRot="1" noMove="1" noResize="1" noEditPoints="1" noAdjustHandles="1" noChangeArrowheads="1" noChangeShapeType="1"/>
                  </p:cNvSpPr>
                  <p:nvPr/>
                </p:nvSpPr>
                <p:spPr>
                  <a:xfrm>
                    <a:off x="10518638" y="3998104"/>
                    <a:ext cx="201532" cy="201532"/>
                  </a:xfrm>
                  <a:custGeom>
                    <a:avLst/>
                    <a:gdLst>
                      <a:gd name="connsiteX0" fmla="*/ 201533 w 201532"/>
                      <a:gd name="connsiteY0" fmla="*/ 100766 h 201532"/>
                      <a:gd name="connsiteX1" fmla="*/ 100767 w 201532"/>
                      <a:gd name="connsiteY1" fmla="*/ 201533 h 201532"/>
                      <a:gd name="connsiteX2" fmla="*/ 0 w 201532"/>
                      <a:gd name="connsiteY2" fmla="*/ 100766 h 201532"/>
                      <a:gd name="connsiteX3" fmla="*/ 100767 w 201532"/>
                      <a:gd name="connsiteY3" fmla="*/ 0 h 201532"/>
                      <a:gd name="connsiteX4" fmla="*/ 201533 w 201532"/>
                      <a:gd name="connsiteY4" fmla="*/ 100766 h 20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32" h="201532">
                        <a:moveTo>
                          <a:pt x="201533" y="100766"/>
                        </a:moveTo>
                        <a:cubicBezTo>
                          <a:pt x="201533" y="156442"/>
                          <a:pt x="156442" y="201533"/>
                          <a:pt x="100767" y="201533"/>
                        </a:cubicBezTo>
                        <a:cubicBezTo>
                          <a:pt x="45091" y="201533"/>
                          <a:pt x="0" y="156442"/>
                          <a:pt x="0" y="100766"/>
                        </a:cubicBezTo>
                        <a:cubicBezTo>
                          <a:pt x="0" y="45091"/>
                          <a:pt x="45091" y="0"/>
                          <a:pt x="100767" y="0"/>
                        </a:cubicBezTo>
                        <a:cubicBezTo>
                          <a:pt x="156442" y="0"/>
                          <a:pt x="201533" y="45091"/>
                          <a:pt x="201533" y="100766"/>
                        </a:cubicBezTo>
                        <a:close/>
                      </a:path>
                    </a:pathLst>
                  </a:custGeom>
                  <a:solidFill>
                    <a:srgbClr val="5AC0FF"/>
                  </a:solidFill>
                  <a:ln w="0"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4BFB9696-0C1E-72EB-B9B1-2C70DF31B723}"/>
                      </a:ext>
                    </a:extLst>
                  </p:cNvPr>
                  <p:cNvSpPr>
                    <a:spLocks noGrp="1" noRot="1" noMove="1" noResize="1" noEditPoints="1" noAdjustHandles="1" noChangeArrowheads="1" noChangeShapeType="1"/>
                  </p:cNvSpPr>
                  <p:nvPr/>
                </p:nvSpPr>
                <p:spPr>
                  <a:xfrm>
                    <a:off x="10503607" y="3983073"/>
                    <a:ext cx="231592" cy="231593"/>
                  </a:xfrm>
                  <a:custGeom>
                    <a:avLst/>
                    <a:gdLst>
                      <a:gd name="connsiteX0" fmla="*/ 115797 w 231592"/>
                      <a:gd name="connsiteY0" fmla="*/ 231593 h 231593"/>
                      <a:gd name="connsiteX1" fmla="*/ 0 w 231592"/>
                      <a:gd name="connsiteY1" fmla="*/ 115797 h 231593"/>
                      <a:gd name="connsiteX2" fmla="*/ 115797 w 231592"/>
                      <a:gd name="connsiteY2" fmla="*/ 0 h 231593"/>
                      <a:gd name="connsiteX3" fmla="*/ 231593 w 231592"/>
                      <a:gd name="connsiteY3" fmla="*/ 115797 h 231593"/>
                      <a:gd name="connsiteX4" fmla="*/ 115797 w 231592"/>
                      <a:gd name="connsiteY4" fmla="*/ 231593 h 231593"/>
                      <a:gd name="connsiteX5" fmla="*/ 115797 w 231592"/>
                      <a:gd name="connsiteY5" fmla="*/ 30061 h 231593"/>
                      <a:gd name="connsiteX6" fmla="*/ 30061 w 231592"/>
                      <a:gd name="connsiteY6" fmla="*/ 115797 h 231593"/>
                      <a:gd name="connsiteX7" fmla="*/ 115797 w 231592"/>
                      <a:gd name="connsiteY7" fmla="*/ 201533 h 231593"/>
                      <a:gd name="connsiteX8" fmla="*/ 201533 w 231592"/>
                      <a:gd name="connsiteY8" fmla="*/ 115797 h 231593"/>
                      <a:gd name="connsiteX9" fmla="*/ 115797 w 231592"/>
                      <a:gd name="connsiteY9" fmla="*/ 30061 h 231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592" h="231593">
                        <a:moveTo>
                          <a:pt x="115797" y="231593"/>
                        </a:moveTo>
                        <a:cubicBezTo>
                          <a:pt x="51935" y="231593"/>
                          <a:pt x="0" y="179658"/>
                          <a:pt x="0" y="115797"/>
                        </a:cubicBezTo>
                        <a:cubicBezTo>
                          <a:pt x="0" y="51936"/>
                          <a:pt x="51935" y="0"/>
                          <a:pt x="115797" y="0"/>
                        </a:cubicBezTo>
                        <a:cubicBezTo>
                          <a:pt x="179657" y="0"/>
                          <a:pt x="231593" y="51936"/>
                          <a:pt x="231593" y="115797"/>
                        </a:cubicBezTo>
                        <a:cubicBezTo>
                          <a:pt x="231593" y="179658"/>
                          <a:pt x="179657" y="231593"/>
                          <a:pt x="115797" y="231593"/>
                        </a:cubicBezTo>
                        <a:close/>
                        <a:moveTo>
                          <a:pt x="115797" y="30061"/>
                        </a:moveTo>
                        <a:cubicBezTo>
                          <a:pt x="68518" y="30061"/>
                          <a:pt x="30061" y="68518"/>
                          <a:pt x="30061" y="115797"/>
                        </a:cubicBezTo>
                        <a:cubicBezTo>
                          <a:pt x="30061" y="163075"/>
                          <a:pt x="68518" y="201533"/>
                          <a:pt x="115797" y="201533"/>
                        </a:cubicBezTo>
                        <a:cubicBezTo>
                          <a:pt x="163075" y="201533"/>
                          <a:pt x="201533" y="163075"/>
                          <a:pt x="201533" y="115797"/>
                        </a:cubicBezTo>
                        <a:cubicBezTo>
                          <a:pt x="201533" y="68518"/>
                          <a:pt x="163075" y="30061"/>
                          <a:pt x="115797" y="30061"/>
                        </a:cubicBezTo>
                        <a:close/>
                      </a:path>
                    </a:pathLst>
                  </a:custGeom>
                  <a:solidFill>
                    <a:srgbClr val="121212"/>
                  </a:solidFill>
                  <a:ln w="0" cap="flat">
                    <a:noFill/>
                    <a:prstDash val="solid"/>
                    <a:miter/>
                  </a:ln>
                </p:spPr>
                <p:txBody>
                  <a:bodyPr rtlCol="0" anchor="ctr"/>
                  <a:lstStyle/>
                  <a:p>
                    <a:endParaRPr lang="en-US"/>
                  </a:p>
                </p:txBody>
              </p:sp>
            </p:grpSp>
            <p:sp>
              <p:nvSpPr>
                <p:cNvPr id="162" name="Freeform: Shape 161">
                  <a:extLst>
                    <a:ext uri="{FF2B5EF4-FFF2-40B4-BE49-F238E27FC236}">
                      <a16:creationId xmlns:a16="http://schemas.microsoft.com/office/drawing/2014/main" id="{75D4006E-4402-67CF-F17B-27B98216858A}"/>
                    </a:ext>
                  </a:extLst>
                </p:cNvPr>
                <p:cNvSpPr>
                  <a:spLocks noGrp="1" noRot="1" noMove="1" noResize="1" noEditPoints="1" noAdjustHandles="1" noChangeArrowheads="1" noChangeShapeType="1"/>
                </p:cNvSpPr>
                <p:nvPr/>
              </p:nvSpPr>
              <p:spPr>
                <a:xfrm>
                  <a:off x="10382871" y="4288195"/>
                  <a:ext cx="473205" cy="233145"/>
                </a:xfrm>
                <a:custGeom>
                  <a:avLst/>
                  <a:gdLst>
                    <a:gd name="connsiteX0" fmla="*/ 473206 w 473205"/>
                    <a:gd name="connsiteY0" fmla="*/ 233145 h 233145"/>
                    <a:gd name="connsiteX1" fmla="*/ 443146 w 473205"/>
                    <a:gd name="connsiteY1" fmla="*/ 233145 h 233145"/>
                    <a:gd name="connsiteX2" fmla="*/ 443146 w 473205"/>
                    <a:gd name="connsiteY2" fmla="*/ 92651 h 233145"/>
                    <a:gd name="connsiteX3" fmla="*/ 380555 w 473205"/>
                    <a:gd name="connsiteY3" fmla="*/ 30060 h 233145"/>
                    <a:gd name="connsiteX4" fmla="*/ 92651 w 473205"/>
                    <a:gd name="connsiteY4" fmla="*/ 30060 h 233145"/>
                    <a:gd name="connsiteX5" fmla="*/ 30061 w 473205"/>
                    <a:gd name="connsiteY5" fmla="*/ 92651 h 233145"/>
                    <a:gd name="connsiteX6" fmla="*/ 30061 w 473205"/>
                    <a:gd name="connsiteY6" fmla="*/ 233145 h 233145"/>
                    <a:gd name="connsiteX7" fmla="*/ 0 w 473205"/>
                    <a:gd name="connsiteY7" fmla="*/ 233145 h 233145"/>
                    <a:gd name="connsiteX8" fmla="*/ 0 w 473205"/>
                    <a:gd name="connsiteY8" fmla="*/ 92651 h 233145"/>
                    <a:gd name="connsiteX9" fmla="*/ 92651 w 473205"/>
                    <a:gd name="connsiteY9" fmla="*/ 0 h 233145"/>
                    <a:gd name="connsiteX10" fmla="*/ 380555 w 473205"/>
                    <a:gd name="connsiteY10" fmla="*/ 0 h 233145"/>
                    <a:gd name="connsiteX11" fmla="*/ 473206 w 473205"/>
                    <a:gd name="connsiteY11" fmla="*/ 92651 h 233145"/>
                    <a:gd name="connsiteX12" fmla="*/ 473206 w 473205"/>
                    <a:gd name="connsiteY12" fmla="*/ 233145 h 23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205" h="233145">
                      <a:moveTo>
                        <a:pt x="473206" y="233145"/>
                      </a:moveTo>
                      <a:lnTo>
                        <a:pt x="443146" y="233145"/>
                      </a:lnTo>
                      <a:lnTo>
                        <a:pt x="443146" y="92651"/>
                      </a:lnTo>
                      <a:cubicBezTo>
                        <a:pt x="443146" y="58145"/>
                        <a:pt x="415061" y="30060"/>
                        <a:pt x="380555" y="30060"/>
                      </a:cubicBezTo>
                      <a:lnTo>
                        <a:pt x="92651" y="30060"/>
                      </a:lnTo>
                      <a:cubicBezTo>
                        <a:pt x="58145" y="30060"/>
                        <a:pt x="30061" y="58145"/>
                        <a:pt x="30061" y="92651"/>
                      </a:cubicBezTo>
                      <a:lnTo>
                        <a:pt x="30061" y="233145"/>
                      </a:lnTo>
                      <a:lnTo>
                        <a:pt x="0" y="233145"/>
                      </a:lnTo>
                      <a:lnTo>
                        <a:pt x="0" y="92651"/>
                      </a:lnTo>
                      <a:cubicBezTo>
                        <a:pt x="0" y="41562"/>
                        <a:pt x="41563" y="0"/>
                        <a:pt x="92651" y="0"/>
                      </a:cubicBezTo>
                      <a:lnTo>
                        <a:pt x="380555" y="0"/>
                      </a:lnTo>
                      <a:cubicBezTo>
                        <a:pt x="431644" y="0"/>
                        <a:pt x="473206" y="41562"/>
                        <a:pt x="473206" y="92651"/>
                      </a:cubicBezTo>
                      <a:lnTo>
                        <a:pt x="473206" y="233145"/>
                      </a:lnTo>
                      <a:close/>
                    </a:path>
                  </a:pathLst>
                </a:custGeom>
                <a:solidFill>
                  <a:srgbClr val="121212"/>
                </a:solidFill>
                <a:ln w="0" cap="flat">
                  <a:noFill/>
                  <a:prstDash val="solid"/>
                  <a:miter/>
                </a:ln>
              </p:spPr>
              <p:txBody>
                <a:bodyPr rtlCol="0" anchor="ctr"/>
                <a:lstStyle/>
                <a:p>
                  <a:endParaRPr lang="en-US"/>
                </a:p>
              </p:txBody>
            </p:sp>
          </p:grpSp>
        </p:grpSp>
      </p:grpSp>
      <p:grpSp>
        <p:nvGrpSpPr>
          <p:cNvPr id="176" name="Graphic 6">
            <a:extLst>
              <a:ext uri="{FF2B5EF4-FFF2-40B4-BE49-F238E27FC236}">
                <a16:creationId xmlns:a16="http://schemas.microsoft.com/office/drawing/2014/main" id="{F3561BCB-8960-646B-8E9E-A14978B2271F}"/>
              </a:ext>
            </a:extLst>
          </p:cNvPr>
          <p:cNvGrpSpPr>
            <a:grpSpLocks noGrp="1" noUngrp="1" noRot="1" noMove="1" noResize="1"/>
          </p:cNvGrpSpPr>
          <p:nvPr/>
        </p:nvGrpSpPr>
        <p:grpSpPr>
          <a:xfrm>
            <a:off x="7679928" y="1817150"/>
            <a:ext cx="704236" cy="704345"/>
            <a:chOff x="2995539" y="3730246"/>
            <a:chExt cx="1354566" cy="1354775"/>
          </a:xfrm>
        </p:grpSpPr>
        <p:grpSp>
          <p:nvGrpSpPr>
            <p:cNvPr id="177" name="Graphic 6">
              <a:extLst>
                <a:ext uri="{FF2B5EF4-FFF2-40B4-BE49-F238E27FC236}">
                  <a16:creationId xmlns:a16="http://schemas.microsoft.com/office/drawing/2014/main" id="{D99A16C8-9905-41F0-B0A9-8D37995328BA}"/>
                </a:ext>
              </a:extLst>
            </p:cNvPr>
            <p:cNvGrpSpPr>
              <a:grpSpLocks noGrp="1" noUngrp="1" noRot="1" noMove="1" noResize="1"/>
            </p:cNvGrpSpPr>
            <p:nvPr/>
          </p:nvGrpSpPr>
          <p:grpSpPr>
            <a:xfrm>
              <a:off x="3306121" y="3734705"/>
              <a:ext cx="804741" cy="740019"/>
              <a:chOff x="3306121" y="3734705"/>
              <a:chExt cx="804741" cy="740019"/>
            </a:xfrm>
            <a:solidFill>
              <a:srgbClr val="121212"/>
            </a:solidFill>
          </p:grpSpPr>
          <p:sp>
            <p:nvSpPr>
              <p:cNvPr id="206" name="Freeform: Shape 205">
                <a:extLst>
                  <a:ext uri="{FF2B5EF4-FFF2-40B4-BE49-F238E27FC236}">
                    <a16:creationId xmlns:a16="http://schemas.microsoft.com/office/drawing/2014/main" id="{1512F959-5C9F-7B74-922D-120AA693DC4B}"/>
                  </a:ext>
                </a:extLst>
              </p:cNvPr>
              <p:cNvSpPr>
                <a:spLocks noGrp="1" noRot="1" noMove="1" noResize="1" noEditPoints="1" noAdjustHandles="1" noChangeArrowheads="1" noChangeShapeType="1"/>
              </p:cNvSpPr>
              <p:nvPr/>
            </p:nvSpPr>
            <p:spPr>
              <a:xfrm>
                <a:off x="3830377" y="3734705"/>
                <a:ext cx="193539" cy="193539"/>
              </a:xfrm>
              <a:custGeom>
                <a:avLst/>
                <a:gdLst>
                  <a:gd name="connsiteX0" fmla="*/ 96770 w 193539"/>
                  <a:gd name="connsiteY0" fmla="*/ 193539 h 193539"/>
                  <a:gd name="connsiteX1" fmla="*/ 193539 w 193539"/>
                  <a:gd name="connsiteY1" fmla="*/ 96770 h 193539"/>
                  <a:gd name="connsiteX2" fmla="*/ 96770 w 193539"/>
                  <a:gd name="connsiteY2" fmla="*/ 0 h 193539"/>
                  <a:gd name="connsiteX3" fmla="*/ 0 w 193539"/>
                  <a:gd name="connsiteY3" fmla="*/ 96770 h 193539"/>
                  <a:gd name="connsiteX4" fmla="*/ 96770 w 193539"/>
                  <a:gd name="connsiteY4" fmla="*/ 193539 h 1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39" h="193539">
                    <a:moveTo>
                      <a:pt x="96770" y="193539"/>
                    </a:moveTo>
                    <a:cubicBezTo>
                      <a:pt x="150136" y="193539"/>
                      <a:pt x="193539" y="150136"/>
                      <a:pt x="193539" y="96770"/>
                    </a:cubicBezTo>
                    <a:cubicBezTo>
                      <a:pt x="193539" y="43403"/>
                      <a:pt x="150136" y="0"/>
                      <a:pt x="96770" y="0"/>
                    </a:cubicBezTo>
                    <a:cubicBezTo>
                      <a:pt x="43404" y="0"/>
                      <a:pt x="0" y="43403"/>
                      <a:pt x="0" y="96770"/>
                    </a:cubicBezTo>
                    <a:cubicBezTo>
                      <a:pt x="0" y="150136"/>
                      <a:pt x="43404" y="193539"/>
                      <a:pt x="96770" y="193539"/>
                    </a:cubicBezTo>
                    <a:close/>
                  </a:path>
                </a:pathLst>
              </a:custGeom>
              <a:solidFill>
                <a:srgbClr val="121212"/>
              </a:solidFill>
              <a:ln w="0"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5EDA71E-FB1D-B90B-DF13-137C682F040C}"/>
                  </a:ext>
                </a:extLst>
              </p:cNvPr>
              <p:cNvSpPr>
                <a:spLocks noGrp="1" noRot="1" noMove="1" noResize="1" noEditPoints="1" noAdjustHandles="1" noChangeArrowheads="1" noChangeShapeType="1"/>
              </p:cNvSpPr>
              <p:nvPr/>
            </p:nvSpPr>
            <p:spPr>
              <a:xfrm>
                <a:off x="3306121" y="3899471"/>
                <a:ext cx="804741" cy="575253"/>
              </a:xfrm>
              <a:custGeom>
                <a:avLst/>
                <a:gdLst>
                  <a:gd name="connsiteX0" fmla="*/ 804672 w 804741"/>
                  <a:gd name="connsiteY0" fmla="*/ 157103 h 575253"/>
                  <a:gd name="connsiteX1" fmla="*/ 729500 w 804741"/>
                  <a:gd name="connsiteY1" fmla="*/ 81930 h 575253"/>
                  <a:gd name="connsiteX2" fmla="*/ 497573 w 804741"/>
                  <a:gd name="connsiteY2" fmla="*/ 81930 h 575253"/>
                  <a:gd name="connsiteX3" fmla="*/ 402336 w 804741"/>
                  <a:gd name="connsiteY3" fmla="*/ 0 h 575253"/>
                  <a:gd name="connsiteX4" fmla="*/ 307099 w 804741"/>
                  <a:gd name="connsiteY4" fmla="*/ 81930 h 575253"/>
                  <a:gd name="connsiteX5" fmla="*/ 75172 w 804741"/>
                  <a:gd name="connsiteY5" fmla="*/ 81930 h 575253"/>
                  <a:gd name="connsiteX6" fmla="*/ 0 w 804741"/>
                  <a:gd name="connsiteY6" fmla="*/ 157103 h 575253"/>
                  <a:gd name="connsiteX7" fmla="*/ 0 w 804741"/>
                  <a:gd name="connsiteY7" fmla="*/ 444416 h 575253"/>
                  <a:gd name="connsiteX8" fmla="*/ 11356 w 804741"/>
                  <a:gd name="connsiteY8" fmla="*/ 444416 h 575253"/>
                  <a:gd name="connsiteX9" fmla="*/ 11356 w 804741"/>
                  <a:gd name="connsiteY9" fmla="*/ 444834 h 575253"/>
                  <a:gd name="connsiteX10" fmla="*/ 200646 w 804741"/>
                  <a:gd name="connsiteY10" fmla="*/ 444834 h 575253"/>
                  <a:gd name="connsiteX11" fmla="*/ 200646 w 804741"/>
                  <a:gd name="connsiteY11" fmla="*/ 570446 h 575253"/>
                  <a:gd name="connsiteX12" fmla="*/ 200994 w 804741"/>
                  <a:gd name="connsiteY12" fmla="*/ 570446 h 575253"/>
                  <a:gd name="connsiteX13" fmla="*/ 200994 w 804741"/>
                  <a:gd name="connsiteY13" fmla="*/ 575254 h 575253"/>
                  <a:gd name="connsiteX14" fmla="*/ 605281 w 804741"/>
                  <a:gd name="connsiteY14" fmla="*/ 575254 h 575253"/>
                  <a:gd name="connsiteX15" fmla="*/ 605281 w 804741"/>
                  <a:gd name="connsiteY15" fmla="*/ 570446 h 575253"/>
                  <a:gd name="connsiteX16" fmla="*/ 605420 w 804741"/>
                  <a:gd name="connsiteY16" fmla="*/ 570446 h 575253"/>
                  <a:gd name="connsiteX17" fmla="*/ 605420 w 804741"/>
                  <a:gd name="connsiteY17" fmla="*/ 448596 h 575253"/>
                  <a:gd name="connsiteX18" fmla="*/ 803836 w 804741"/>
                  <a:gd name="connsiteY18" fmla="*/ 448596 h 575253"/>
                  <a:gd name="connsiteX19" fmla="*/ 803836 w 804741"/>
                  <a:gd name="connsiteY19" fmla="*/ 444485 h 575253"/>
                  <a:gd name="connsiteX20" fmla="*/ 804742 w 804741"/>
                  <a:gd name="connsiteY20" fmla="*/ 444485 h 575253"/>
                  <a:gd name="connsiteX21" fmla="*/ 804742 w 804741"/>
                  <a:gd name="connsiteY21" fmla="*/ 157172 h 57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4741" h="575253">
                    <a:moveTo>
                      <a:pt x="804672" y="157103"/>
                    </a:moveTo>
                    <a:cubicBezTo>
                      <a:pt x="804672" y="115650"/>
                      <a:pt x="770952" y="81930"/>
                      <a:pt x="729500" y="81930"/>
                    </a:cubicBezTo>
                    <a:lnTo>
                      <a:pt x="497573" y="81930"/>
                    </a:lnTo>
                    <a:cubicBezTo>
                      <a:pt x="490397" y="35670"/>
                      <a:pt x="450616" y="0"/>
                      <a:pt x="402336" y="0"/>
                    </a:cubicBezTo>
                    <a:cubicBezTo>
                      <a:pt x="354056" y="0"/>
                      <a:pt x="314275" y="35670"/>
                      <a:pt x="307099" y="81930"/>
                    </a:cubicBezTo>
                    <a:lnTo>
                      <a:pt x="75172" y="81930"/>
                    </a:lnTo>
                    <a:cubicBezTo>
                      <a:pt x="33720" y="81930"/>
                      <a:pt x="0" y="115650"/>
                      <a:pt x="0" y="157103"/>
                    </a:cubicBezTo>
                    <a:lnTo>
                      <a:pt x="0" y="444416"/>
                    </a:lnTo>
                    <a:lnTo>
                      <a:pt x="11356" y="444416"/>
                    </a:lnTo>
                    <a:lnTo>
                      <a:pt x="11356" y="444834"/>
                    </a:lnTo>
                    <a:lnTo>
                      <a:pt x="200646" y="444834"/>
                    </a:lnTo>
                    <a:lnTo>
                      <a:pt x="200646" y="570446"/>
                    </a:lnTo>
                    <a:lnTo>
                      <a:pt x="200994" y="570446"/>
                    </a:lnTo>
                    <a:lnTo>
                      <a:pt x="200994" y="575254"/>
                    </a:lnTo>
                    <a:lnTo>
                      <a:pt x="605281" y="575254"/>
                    </a:lnTo>
                    <a:lnTo>
                      <a:pt x="605281" y="570446"/>
                    </a:lnTo>
                    <a:lnTo>
                      <a:pt x="605420" y="570446"/>
                    </a:lnTo>
                    <a:lnTo>
                      <a:pt x="605420" y="448596"/>
                    </a:lnTo>
                    <a:lnTo>
                      <a:pt x="803836" y="448596"/>
                    </a:lnTo>
                    <a:lnTo>
                      <a:pt x="803836" y="444485"/>
                    </a:lnTo>
                    <a:lnTo>
                      <a:pt x="804742" y="444485"/>
                    </a:lnTo>
                    <a:lnTo>
                      <a:pt x="804742" y="157172"/>
                    </a:lnTo>
                    <a:close/>
                  </a:path>
                </a:pathLst>
              </a:custGeom>
              <a:solidFill>
                <a:srgbClr val="121212"/>
              </a:solidFill>
              <a:ln w="0"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5FC3ED27-7AF8-AB09-61CF-770AB842D7A4}"/>
                  </a:ext>
                </a:extLst>
              </p:cNvPr>
              <p:cNvSpPr>
                <a:spLocks noGrp="1" noRot="1" noMove="1" noResize="1" noEditPoints="1" noAdjustHandles="1" noChangeArrowheads="1" noChangeShapeType="1"/>
              </p:cNvSpPr>
              <p:nvPr/>
            </p:nvSpPr>
            <p:spPr>
              <a:xfrm>
                <a:off x="3392929" y="3734705"/>
                <a:ext cx="193539" cy="193539"/>
              </a:xfrm>
              <a:custGeom>
                <a:avLst/>
                <a:gdLst>
                  <a:gd name="connsiteX0" fmla="*/ 96770 w 193539"/>
                  <a:gd name="connsiteY0" fmla="*/ 193539 h 193539"/>
                  <a:gd name="connsiteX1" fmla="*/ 193539 w 193539"/>
                  <a:gd name="connsiteY1" fmla="*/ 96770 h 193539"/>
                  <a:gd name="connsiteX2" fmla="*/ 96770 w 193539"/>
                  <a:gd name="connsiteY2" fmla="*/ 0 h 193539"/>
                  <a:gd name="connsiteX3" fmla="*/ 0 w 193539"/>
                  <a:gd name="connsiteY3" fmla="*/ 96770 h 193539"/>
                  <a:gd name="connsiteX4" fmla="*/ 96770 w 193539"/>
                  <a:gd name="connsiteY4" fmla="*/ 193539 h 1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39" h="193539">
                    <a:moveTo>
                      <a:pt x="96770" y="193539"/>
                    </a:moveTo>
                    <a:cubicBezTo>
                      <a:pt x="150136" y="193539"/>
                      <a:pt x="193539" y="150136"/>
                      <a:pt x="193539" y="96770"/>
                    </a:cubicBezTo>
                    <a:cubicBezTo>
                      <a:pt x="193539" y="43403"/>
                      <a:pt x="150136" y="0"/>
                      <a:pt x="96770" y="0"/>
                    </a:cubicBezTo>
                    <a:cubicBezTo>
                      <a:pt x="43403" y="0"/>
                      <a:pt x="0" y="43403"/>
                      <a:pt x="0" y="96770"/>
                    </a:cubicBezTo>
                    <a:cubicBezTo>
                      <a:pt x="0" y="150136"/>
                      <a:pt x="43403" y="193539"/>
                      <a:pt x="96770" y="193539"/>
                    </a:cubicBezTo>
                    <a:close/>
                  </a:path>
                </a:pathLst>
              </a:custGeom>
              <a:solidFill>
                <a:srgbClr val="121212"/>
              </a:solidFill>
              <a:ln w="0" cap="flat">
                <a:noFill/>
                <a:prstDash val="solid"/>
                <a:miter/>
              </a:ln>
            </p:spPr>
            <p:txBody>
              <a:bodyPr rtlCol="0" anchor="ctr"/>
              <a:lstStyle/>
              <a:p>
                <a:endParaRPr lang="en-US"/>
              </a:p>
            </p:txBody>
          </p:sp>
        </p:grpSp>
        <p:grpSp>
          <p:nvGrpSpPr>
            <p:cNvPr id="178" name="Graphic 6">
              <a:extLst>
                <a:ext uri="{FF2B5EF4-FFF2-40B4-BE49-F238E27FC236}">
                  <a16:creationId xmlns:a16="http://schemas.microsoft.com/office/drawing/2014/main" id="{93B746B1-0EFB-C575-E0DC-2D78FEB570C0}"/>
                </a:ext>
              </a:extLst>
            </p:cNvPr>
            <p:cNvGrpSpPr>
              <a:grpSpLocks noGrp="1" noUngrp="1" noRot="1" noMove="1" noResize="1"/>
            </p:cNvGrpSpPr>
            <p:nvPr/>
          </p:nvGrpSpPr>
          <p:grpSpPr>
            <a:xfrm>
              <a:off x="2995539" y="4104386"/>
              <a:ext cx="1354566" cy="980635"/>
              <a:chOff x="2995539" y="4104386"/>
              <a:chExt cx="1354566" cy="980635"/>
            </a:xfrm>
            <a:solidFill>
              <a:srgbClr val="121212"/>
            </a:solidFill>
          </p:grpSpPr>
          <p:grpSp>
            <p:nvGrpSpPr>
              <p:cNvPr id="200" name="Graphic 6">
                <a:extLst>
                  <a:ext uri="{FF2B5EF4-FFF2-40B4-BE49-F238E27FC236}">
                    <a16:creationId xmlns:a16="http://schemas.microsoft.com/office/drawing/2014/main" id="{0DB81ABE-992F-0B5E-0309-2E0616CAFE55}"/>
                  </a:ext>
                </a:extLst>
              </p:cNvPr>
              <p:cNvGrpSpPr>
                <a:grpSpLocks noGrp="1" noUngrp="1" noRot="1" noMove="1" noResize="1"/>
              </p:cNvGrpSpPr>
              <p:nvPr/>
            </p:nvGrpSpPr>
            <p:grpSpPr>
              <a:xfrm>
                <a:off x="3758536" y="4104386"/>
                <a:ext cx="591569" cy="980565"/>
                <a:chOff x="3758536" y="4104386"/>
                <a:chExt cx="591569" cy="980565"/>
              </a:xfrm>
              <a:solidFill>
                <a:srgbClr val="121212"/>
              </a:solidFill>
            </p:grpSpPr>
            <p:sp>
              <p:nvSpPr>
                <p:cNvPr id="204" name="Freeform: Shape 203">
                  <a:extLst>
                    <a:ext uri="{FF2B5EF4-FFF2-40B4-BE49-F238E27FC236}">
                      <a16:creationId xmlns:a16="http://schemas.microsoft.com/office/drawing/2014/main" id="{3F9C8053-143D-9213-C1FA-F91FA1469D3C}"/>
                    </a:ext>
                  </a:extLst>
                </p:cNvPr>
                <p:cNvSpPr>
                  <a:spLocks noGrp="1" noRot="1" noMove="1" noResize="1" noEditPoints="1" noAdjustHandles="1" noChangeArrowheads="1" noChangeShapeType="1"/>
                </p:cNvSpPr>
                <p:nvPr/>
              </p:nvSpPr>
              <p:spPr>
                <a:xfrm>
                  <a:off x="4008020" y="4104386"/>
                  <a:ext cx="342084" cy="980565"/>
                </a:xfrm>
                <a:custGeom>
                  <a:avLst/>
                  <a:gdLst>
                    <a:gd name="connsiteX0" fmla="*/ 20494 w 342084"/>
                    <a:gd name="connsiteY0" fmla="*/ 980566 h 980565"/>
                    <a:gd name="connsiteX1" fmla="*/ 5028 w 342084"/>
                    <a:gd name="connsiteY1" fmla="*/ 966144 h 980565"/>
                    <a:gd name="connsiteX2" fmla="*/ 221 w 342084"/>
                    <a:gd name="connsiteY2" fmla="*/ 897730 h 980565"/>
                    <a:gd name="connsiteX3" fmla="*/ 32895 w 342084"/>
                    <a:gd name="connsiteY3" fmla="*/ 807160 h 980565"/>
                    <a:gd name="connsiteX4" fmla="*/ 293595 w 342084"/>
                    <a:gd name="connsiteY4" fmla="*/ 530298 h 980565"/>
                    <a:gd name="connsiteX5" fmla="*/ 311152 w 342084"/>
                    <a:gd name="connsiteY5" fmla="*/ 486058 h 980565"/>
                    <a:gd name="connsiteX6" fmla="*/ 311152 w 342084"/>
                    <a:gd name="connsiteY6" fmla="*/ 38577 h 980565"/>
                    <a:gd name="connsiteX7" fmla="*/ 308574 w 342084"/>
                    <a:gd name="connsiteY7" fmla="*/ 33003 h 980565"/>
                    <a:gd name="connsiteX8" fmla="*/ 302374 w 342084"/>
                    <a:gd name="connsiteY8" fmla="*/ 31192 h 980565"/>
                    <a:gd name="connsiteX9" fmla="*/ 204350 w 342084"/>
                    <a:gd name="connsiteY9" fmla="*/ 139805 h 980565"/>
                    <a:gd name="connsiteX10" fmla="*/ 185818 w 342084"/>
                    <a:gd name="connsiteY10" fmla="*/ 307846 h 980565"/>
                    <a:gd name="connsiteX11" fmla="*/ 168749 w 342084"/>
                    <a:gd name="connsiteY11" fmla="*/ 321571 h 980565"/>
                    <a:gd name="connsiteX12" fmla="*/ 155024 w 342084"/>
                    <a:gd name="connsiteY12" fmla="*/ 304502 h 980565"/>
                    <a:gd name="connsiteX13" fmla="*/ 173557 w 342084"/>
                    <a:gd name="connsiteY13" fmla="*/ 136322 h 980565"/>
                    <a:gd name="connsiteX14" fmla="*/ 297985 w 342084"/>
                    <a:gd name="connsiteY14" fmla="*/ 398 h 980565"/>
                    <a:gd name="connsiteX15" fmla="*/ 328848 w 342084"/>
                    <a:gd name="connsiteY15" fmla="*/ 9455 h 980565"/>
                    <a:gd name="connsiteX16" fmla="*/ 342085 w 342084"/>
                    <a:gd name="connsiteY16" fmla="*/ 38437 h 980565"/>
                    <a:gd name="connsiteX17" fmla="*/ 342085 w 342084"/>
                    <a:gd name="connsiteY17" fmla="*/ 485919 h 980565"/>
                    <a:gd name="connsiteX18" fmla="*/ 316098 w 342084"/>
                    <a:gd name="connsiteY18" fmla="*/ 551477 h 980565"/>
                    <a:gd name="connsiteX19" fmla="*/ 55398 w 342084"/>
                    <a:gd name="connsiteY19" fmla="*/ 828340 h 980565"/>
                    <a:gd name="connsiteX20" fmla="*/ 31014 w 342084"/>
                    <a:gd name="connsiteY20" fmla="*/ 895640 h 980565"/>
                    <a:gd name="connsiteX21" fmla="*/ 35822 w 342084"/>
                    <a:gd name="connsiteY21" fmla="*/ 963984 h 980565"/>
                    <a:gd name="connsiteX22" fmla="*/ 21470 w 342084"/>
                    <a:gd name="connsiteY22" fmla="*/ 980566 h 980565"/>
                    <a:gd name="connsiteX23" fmla="*/ 20355 w 342084"/>
                    <a:gd name="connsiteY23" fmla="*/ 980566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2084" h="980565">
                      <a:moveTo>
                        <a:pt x="20494" y="980566"/>
                      </a:moveTo>
                      <a:cubicBezTo>
                        <a:pt x="12413" y="980566"/>
                        <a:pt x="5585" y="974295"/>
                        <a:pt x="5028" y="966144"/>
                      </a:cubicBezTo>
                      <a:lnTo>
                        <a:pt x="221" y="897730"/>
                      </a:lnTo>
                      <a:cubicBezTo>
                        <a:pt x="-1799" y="864358"/>
                        <a:pt x="10114" y="831335"/>
                        <a:pt x="32895" y="807160"/>
                      </a:cubicBezTo>
                      <a:lnTo>
                        <a:pt x="293595" y="530298"/>
                      </a:lnTo>
                      <a:cubicBezTo>
                        <a:pt x="304951" y="518245"/>
                        <a:pt x="311152" y="502569"/>
                        <a:pt x="311152" y="486058"/>
                      </a:cubicBezTo>
                      <a:lnTo>
                        <a:pt x="311152" y="38577"/>
                      </a:lnTo>
                      <a:cubicBezTo>
                        <a:pt x="311152" y="35651"/>
                        <a:pt x="309549" y="33839"/>
                        <a:pt x="308574" y="33003"/>
                      </a:cubicBezTo>
                      <a:cubicBezTo>
                        <a:pt x="307599" y="32167"/>
                        <a:pt x="305439" y="30774"/>
                        <a:pt x="302374" y="31192"/>
                      </a:cubicBezTo>
                      <a:cubicBezTo>
                        <a:pt x="242807" y="39761"/>
                        <a:pt x="211665" y="74247"/>
                        <a:pt x="204350" y="139805"/>
                      </a:cubicBezTo>
                      <a:cubicBezTo>
                        <a:pt x="194178" y="230723"/>
                        <a:pt x="185818" y="307846"/>
                        <a:pt x="185818" y="307846"/>
                      </a:cubicBezTo>
                      <a:cubicBezTo>
                        <a:pt x="184913" y="316345"/>
                        <a:pt x="177249" y="322407"/>
                        <a:pt x="168749" y="321571"/>
                      </a:cubicBezTo>
                      <a:cubicBezTo>
                        <a:pt x="160250" y="320665"/>
                        <a:pt x="154049" y="313001"/>
                        <a:pt x="155024" y="304502"/>
                      </a:cubicBezTo>
                      <a:cubicBezTo>
                        <a:pt x="155024" y="304502"/>
                        <a:pt x="163385" y="227309"/>
                        <a:pt x="173557" y="136322"/>
                      </a:cubicBezTo>
                      <a:cubicBezTo>
                        <a:pt x="182474" y="56760"/>
                        <a:pt x="224345" y="10988"/>
                        <a:pt x="297985" y="398"/>
                      </a:cubicBezTo>
                      <a:cubicBezTo>
                        <a:pt x="309131" y="-1204"/>
                        <a:pt x="320348" y="2070"/>
                        <a:pt x="328848" y="9455"/>
                      </a:cubicBezTo>
                      <a:cubicBezTo>
                        <a:pt x="337278" y="16771"/>
                        <a:pt x="342085" y="27290"/>
                        <a:pt x="342085" y="38437"/>
                      </a:cubicBezTo>
                      <a:lnTo>
                        <a:pt x="342085" y="485919"/>
                      </a:lnTo>
                      <a:cubicBezTo>
                        <a:pt x="342085" y="510372"/>
                        <a:pt x="332889" y="533642"/>
                        <a:pt x="316098" y="551477"/>
                      </a:cubicBezTo>
                      <a:lnTo>
                        <a:pt x="55398" y="828340"/>
                      </a:lnTo>
                      <a:cubicBezTo>
                        <a:pt x="38399" y="846384"/>
                        <a:pt x="29551" y="870907"/>
                        <a:pt x="31014" y="895640"/>
                      </a:cubicBezTo>
                      <a:lnTo>
                        <a:pt x="35822" y="963984"/>
                      </a:lnTo>
                      <a:cubicBezTo>
                        <a:pt x="36449" y="972554"/>
                        <a:pt x="29969" y="979938"/>
                        <a:pt x="21470" y="980566"/>
                      </a:cubicBezTo>
                      <a:cubicBezTo>
                        <a:pt x="21121" y="980566"/>
                        <a:pt x="20703" y="980566"/>
                        <a:pt x="20355" y="980566"/>
                      </a:cubicBezTo>
                      <a:close/>
                    </a:path>
                  </a:pathLst>
                </a:custGeom>
                <a:solidFill>
                  <a:srgbClr val="121212"/>
                </a:solidFill>
                <a:ln w="0"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16E226AA-9BE6-5013-CDFB-CCE27FEE3328}"/>
                    </a:ext>
                  </a:extLst>
                </p:cNvPr>
                <p:cNvSpPr>
                  <a:spLocks noGrp="1" noRot="1" noMove="1" noResize="1" noEditPoints="1" noAdjustHandles="1" noChangeArrowheads="1" noChangeShapeType="1"/>
                </p:cNvSpPr>
                <p:nvPr/>
              </p:nvSpPr>
              <p:spPr>
                <a:xfrm>
                  <a:off x="3758536" y="4461813"/>
                  <a:ext cx="482882" cy="623139"/>
                </a:xfrm>
                <a:custGeom>
                  <a:avLst/>
                  <a:gdLst>
                    <a:gd name="connsiteX0" fmla="*/ 17849 w 482882"/>
                    <a:gd name="connsiteY0" fmla="*/ 623139 h 623139"/>
                    <a:gd name="connsiteX1" fmla="*/ 2313 w 482882"/>
                    <a:gd name="connsiteY1" fmla="*/ 607812 h 623139"/>
                    <a:gd name="connsiteX2" fmla="*/ 14 w 482882"/>
                    <a:gd name="connsiteY2" fmla="*/ 388774 h 623139"/>
                    <a:gd name="connsiteX3" fmla="*/ 222535 w 482882"/>
                    <a:gd name="connsiteY3" fmla="*/ 130373 h 623139"/>
                    <a:gd name="connsiteX4" fmla="*/ 313174 w 482882"/>
                    <a:gd name="connsiteY4" fmla="*/ 34092 h 623139"/>
                    <a:gd name="connsiteX5" fmla="*/ 471948 w 482882"/>
                    <a:gd name="connsiteY5" fmla="*/ 33604 h 623139"/>
                    <a:gd name="connsiteX6" fmla="*/ 482817 w 482882"/>
                    <a:gd name="connsiteY6" fmla="*/ 54713 h 623139"/>
                    <a:gd name="connsiteX7" fmla="*/ 474735 w 482882"/>
                    <a:gd name="connsiteY7" fmla="*/ 77286 h 623139"/>
                    <a:gd name="connsiteX8" fmla="*/ 288232 w 482882"/>
                    <a:gd name="connsiteY8" fmla="*/ 275423 h 623139"/>
                    <a:gd name="connsiteX9" fmla="*/ 266287 w 482882"/>
                    <a:gd name="connsiteY9" fmla="*/ 276120 h 623139"/>
                    <a:gd name="connsiteX10" fmla="*/ 265590 w 482882"/>
                    <a:gd name="connsiteY10" fmla="*/ 254175 h 623139"/>
                    <a:gd name="connsiteX11" fmla="*/ 452093 w 482882"/>
                    <a:gd name="connsiteY11" fmla="*/ 56037 h 623139"/>
                    <a:gd name="connsiteX12" fmla="*/ 335677 w 482882"/>
                    <a:gd name="connsiteY12" fmla="*/ 55271 h 623139"/>
                    <a:gd name="connsiteX13" fmla="*/ 241137 w 482882"/>
                    <a:gd name="connsiteY13" fmla="*/ 155663 h 623139"/>
                    <a:gd name="connsiteX14" fmla="*/ 231453 w 482882"/>
                    <a:gd name="connsiteY14" fmla="*/ 160470 h 623139"/>
                    <a:gd name="connsiteX15" fmla="*/ 30946 w 482882"/>
                    <a:gd name="connsiteY15" fmla="*/ 388356 h 623139"/>
                    <a:gd name="connsiteX16" fmla="*/ 33246 w 482882"/>
                    <a:gd name="connsiteY16" fmla="*/ 607394 h 623139"/>
                    <a:gd name="connsiteX17" fmla="*/ 17919 w 482882"/>
                    <a:gd name="connsiteY17" fmla="*/ 623070 h 623139"/>
                    <a:gd name="connsiteX18" fmla="*/ 17779 w 482882"/>
                    <a:gd name="connsiteY18" fmla="*/ 623070 h 62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882" h="623139">
                      <a:moveTo>
                        <a:pt x="17849" y="623139"/>
                      </a:moveTo>
                      <a:cubicBezTo>
                        <a:pt x="9349" y="623139"/>
                        <a:pt x="2452" y="616312"/>
                        <a:pt x="2313" y="607812"/>
                      </a:cubicBezTo>
                      <a:lnTo>
                        <a:pt x="14" y="388774"/>
                      </a:lnTo>
                      <a:cubicBezTo>
                        <a:pt x="-1310" y="256683"/>
                        <a:pt x="93927" y="146606"/>
                        <a:pt x="222535" y="130373"/>
                      </a:cubicBezTo>
                      <a:lnTo>
                        <a:pt x="313174" y="34092"/>
                      </a:lnTo>
                      <a:cubicBezTo>
                        <a:pt x="324739" y="21830"/>
                        <a:pt x="386605" y="-35786"/>
                        <a:pt x="471948" y="33604"/>
                      </a:cubicBezTo>
                      <a:cubicBezTo>
                        <a:pt x="478358" y="38829"/>
                        <a:pt x="482329" y="46493"/>
                        <a:pt x="482817" y="54713"/>
                      </a:cubicBezTo>
                      <a:cubicBezTo>
                        <a:pt x="483374" y="63004"/>
                        <a:pt x="480379" y="71225"/>
                        <a:pt x="474735" y="77286"/>
                      </a:cubicBezTo>
                      <a:lnTo>
                        <a:pt x="288232" y="275423"/>
                      </a:lnTo>
                      <a:cubicBezTo>
                        <a:pt x="282380" y="281694"/>
                        <a:pt x="272557" y="281972"/>
                        <a:pt x="266287" y="276120"/>
                      </a:cubicBezTo>
                      <a:cubicBezTo>
                        <a:pt x="260017" y="270268"/>
                        <a:pt x="259738" y="260445"/>
                        <a:pt x="265590" y="254175"/>
                      </a:cubicBezTo>
                      <a:lnTo>
                        <a:pt x="452093" y="56037"/>
                      </a:lnTo>
                      <a:cubicBezTo>
                        <a:pt x="389879" y="6781"/>
                        <a:pt x="347312" y="43009"/>
                        <a:pt x="335677" y="55271"/>
                      </a:cubicBezTo>
                      <a:lnTo>
                        <a:pt x="241137" y="155663"/>
                      </a:lnTo>
                      <a:cubicBezTo>
                        <a:pt x="238559" y="158380"/>
                        <a:pt x="235145" y="160052"/>
                        <a:pt x="231453" y="160470"/>
                      </a:cubicBezTo>
                      <a:cubicBezTo>
                        <a:pt x="115942" y="172453"/>
                        <a:pt x="29762" y="270407"/>
                        <a:pt x="30946" y="388356"/>
                      </a:cubicBezTo>
                      <a:lnTo>
                        <a:pt x="33246" y="607394"/>
                      </a:lnTo>
                      <a:cubicBezTo>
                        <a:pt x="33315" y="615963"/>
                        <a:pt x="26488" y="623000"/>
                        <a:pt x="17919" y="623070"/>
                      </a:cubicBezTo>
                      <a:lnTo>
                        <a:pt x="17779" y="623070"/>
                      </a:lnTo>
                      <a:close/>
                    </a:path>
                  </a:pathLst>
                </a:custGeom>
                <a:solidFill>
                  <a:srgbClr val="121212"/>
                </a:solidFill>
                <a:ln w="0" cap="flat">
                  <a:noFill/>
                  <a:prstDash val="solid"/>
                  <a:miter/>
                </a:ln>
              </p:spPr>
              <p:txBody>
                <a:bodyPr rtlCol="0" anchor="ctr"/>
                <a:lstStyle/>
                <a:p>
                  <a:endParaRPr lang="en-US"/>
                </a:p>
              </p:txBody>
            </p:sp>
          </p:grpSp>
          <p:grpSp>
            <p:nvGrpSpPr>
              <p:cNvPr id="201" name="Graphic 6">
                <a:extLst>
                  <a:ext uri="{FF2B5EF4-FFF2-40B4-BE49-F238E27FC236}">
                    <a16:creationId xmlns:a16="http://schemas.microsoft.com/office/drawing/2014/main" id="{1E412B8B-D6AE-9F46-D3AD-F1BF60D2E942}"/>
                  </a:ext>
                </a:extLst>
              </p:cNvPr>
              <p:cNvGrpSpPr>
                <a:grpSpLocks noGrp="1" noUngrp="1" noRot="1" noMove="1" noResize="1"/>
              </p:cNvGrpSpPr>
              <p:nvPr/>
            </p:nvGrpSpPr>
            <p:grpSpPr>
              <a:xfrm>
                <a:off x="2995539" y="4104456"/>
                <a:ext cx="591569" cy="980565"/>
                <a:chOff x="2995539" y="4104456"/>
                <a:chExt cx="591569" cy="980565"/>
              </a:xfrm>
              <a:solidFill>
                <a:srgbClr val="121212"/>
              </a:solidFill>
            </p:grpSpPr>
            <p:sp>
              <p:nvSpPr>
                <p:cNvPr id="202" name="Freeform: Shape 201">
                  <a:extLst>
                    <a:ext uri="{FF2B5EF4-FFF2-40B4-BE49-F238E27FC236}">
                      <a16:creationId xmlns:a16="http://schemas.microsoft.com/office/drawing/2014/main" id="{9831785A-4A84-69EE-DAA1-403C24134A60}"/>
                    </a:ext>
                  </a:extLst>
                </p:cNvPr>
                <p:cNvSpPr>
                  <a:spLocks noGrp="1" noRot="1" noMove="1" noResize="1" noEditPoints="1" noAdjustHandles="1" noChangeArrowheads="1" noChangeShapeType="1"/>
                </p:cNvSpPr>
                <p:nvPr/>
              </p:nvSpPr>
              <p:spPr>
                <a:xfrm>
                  <a:off x="2995539" y="4104456"/>
                  <a:ext cx="342223" cy="980565"/>
                </a:xfrm>
                <a:custGeom>
                  <a:avLst/>
                  <a:gdLst>
                    <a:gd name="connsiteX0" fmla="*/ 321729 w 342223"/>
                    <a:gd name="connsiteY0" fmla="*/ 980496 h 980565"/>
                    <a:gd name="connsiteX1" fmla="*/ 320615 w 342223"/>
                    <a:gd name="connsiteY1" fmla="*/ 980496 h 980565"/>
                    <a:gd name="connsiteX2" fmla="*/ 306263 w 342223"/>
                    <a:gd name="connsiteY2" fmla="*/ 963915 h 980565"/>
                    <a:gd name="connsiteX3" fmla="*/ 311070 w 342223"/>
                    <a:gd name="connsiteY3" fmla="*/ 895500 h 980565"/>
                    <a:gd name="connsiteX4" fmla="*/ 286686 w 342223"/>
                    <a:gd name="connsiteY4" fmla="*/ 828340 h 980565"/>
                    <a:gd name="connsiteX5" fmla="*/ 25986 w 342223"/>
                    <a:gd name="connsiteY5" fmla="*/ 551477 h 980565"/>
                    <a:gd name="connsiteX6" fmla="*/ 0 w 342223"/>
                    <a:gd name="connsiteY6" fmla="*/ 485919 h 980565"/>
                    <a:gd name="connsiteX7" fmla="*/ 0 w 342223"/>
                    <a:gd name="connsiteY7" fmla="*/ 38437 h 980565"/>
                    <a:gd name="connsiteX8" fmla="*/ 13237 w 342223"/>
                    <a:gd name="connsiteY8" fmla="*/ 9455 h 980565"/>
                    <a:gd name="connsiteX9" fmla="*/ 44170 w 342223"/>
                    <a:gd name="connsiteY9" fmla="*/ 398 h 980565"/>
                    <a:gd name="connsiteX10" fmla="*/ 168598 w 342223"/>
                    <a:gd name="connsiteY10" fmla="*/ 136322 h 980565"/>
                    <a:gd name="connsiteX11" fmla="*/ 187130 w 342223"/>
                    <a:gd name="connsiteY11" fmla="*/ 304502 h 980565"/>
                    <a:gd name="connsiteX12" fmla="*/ 173405 w 342223"/>
                    <a:gd name="connsiteY12" fmla="*/ 321570 h 980565"/>
                    <a:gd name="connsiteX13" fmla="*/ 156336 w 342223"/>
                    <a:gd name="connsiteY13" fmla="*/ 307846 h 980565"/>
                    <a:gd name="connsiteX14" fmla="*/ 137804 w 342223"/>
                    <a:gd name="connsiteY14" fmla="*/ 139805 h 980565"/>
                    <a:gd name="connsiteX15" fmla="*/ 39781 w 342223"/>
                    <a:gd name="connsiteY15" fmla="*/ 31192 h 980565"/>
                    <a:gd name="connsiteX16" fmla="*/ 33580 w 342223"/>
                    <a:gd name="connsiteY16" fmla="*/ 33003 h 980565"/>
                    <a:gd name="connsiteX17" fmla="*/ 31003 w 342223"/>
                    <a:gd name="connsiteY17" fmla="*/ 38577 h 980565"/>
                    <a:gd name="connsiteX18" fmla="*/ 31003 w 342223"/>
                    <a:gd name="connsiteY18" fmla="*/ 486058 h 980565"/>
                    <a:gd name="connsiteX19" fmla="*/ 48559 w 342223"/>
                    <a:gd name="connsiteY19" fmla="*/ 530298 h 980565"/>
                    <a:gd name="connsiteX20" fmla="*/ 309259 w 342223"/>
                    <a:gd name="connsiteY20" fmla="*/ 807160 h 980565"/>
                    <a:gd name="connsiteX21" fmla="*/ 342003 w 342223"/>
                    <a:gd name="connsiteY21" fmla="*/ 897590 h 980565"/>
                    <a:gd name="connsiteX22" fmla="*/ 337196 w 342223"/>
                    <a:gd name="connsiteY22" fmla="*/ 966144 h 980565"/>
                    <a:gd name="connsiteX23" fmla="*/ 321729 w 342223"/>
                    <a:gd name="connsiteY23" fmla="*/ 980566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2223" h="980565">
                      <a:moveTo>
                        <a:pt x="321729" y="980496"/>
                      </a:moveTo>
                      <a:cubicBezTo>
                        <a:pt x="321381" y="980496"/>
                        <a:pt x="320963" y="980496"/>
                        <a:pt x="320615" y="980496"/>
                      </a:cubicBezTo>
                      <a:cubicBezTo>
                        <a:pt x="312046" y="979869"/>
                        <a:pt x="305636" y="972484"/>
                        <a:pt x="306263" y="963915"/>
                      </a:cubicBezTo>
                      <a:lnTo>
                        <a:pt x="311070" y="895500"/>
                      </a:lnTo>
                      <a:cubicBezTo>
                        <a:pt x="312533" y="870907"/>
                        <a:pt x="303685" y="846384"/>
                        <a:pt x="286686" y="828340"/>
                      </a:cubicBezTo>
                      <a:lnTo>
                        <a:pt x="25986" y="551477"/>
                      </a:lnTo>
                      <a:cubicBezTo>
                        <a:pt x="9196" y="533642"/>
                        <a:pt x="0" y="510372"/>
                        <a:pt x="0" y="485919"/>
                      </a:cubicBezTo>
                      <a:lnTo>
                        <a:pt x="0" y="38437"/>
                      </a:lnTo>
                      <a:cubicBezTo>
                        <a:pt x="0" y="27290"/>
                        <a:pt x="4807" y="16701"/>
                        <a:pt x="13237" y="9455"/>
                      </a:cubicBezTo>
                      <a:cubicBezTo>
                        <a:pt x="21737" y="2070"/>
                        <a:pt x="33023" y="-1204"/>
                        <a:pt x="44170" y="398"/>
                      </a:cubicBezTo>
                      <a:cubicBezTo>
                        <a:pt x="117810" y="10988"/>
                        <a:pt x="159680" y="56690"/>
                        <a:pt x="168598" y="136322"/>
                      </a:cubicBezTo>
                      <a:cubicBezTo>
                        <a:pt x="178770" y="227309"/>
                        <a:pt x="187130" y="304502"/>
                        <a:pt x="187130" y="304502"/>
                      </a:cubicBezTo>
                      <a:cubicBezTo>
                        <a:pt x="188035" y="313001"/>
                        <a:pt x="181905" y="320665"/>
                        <a:pt x="173405" y="321570"/>
                      </a:cubicBezTo>
                      <a:cubicBezTo>
                        <a:pt x="164836" y="322407"/>
                        <a:pt x="157242" y="316345"/>
                        <a:pt x="156336" y="307846"/>
                      </a:cubicBezTo>
                      <a:cubicBezTo>
                        <a:pt x="156336" y="307846"/>
                        <a:pt x="147976" y="230723"/>
                        <a:pt x="137804" y="139805"/>
                      </a:cubicBezTo>
                      <a:cubicBezTo>
                        <a:pt x="130489" y="74247"/>
                        <a:pt x="99347" y="39691"/>
                        <a:pt x="39781" y="31192"/>
                      </a:cubicBezTo>
                      <a:cubicBezTo>
                        <a:pt x="36785" y="30704"/>
                        <a:pt x="34625" y="32097"/>
                        <a:pt x="33580" y="33003"/>
                      </a:cubicBezTo>
                      <a:cubicBezTo>
                        <a:pt x="32605" y="33839"/>
                        <a:pt x="31003" y="35651"/>
                        <a:pt x="31003" y="38577"/>
                      </a:cubicBezTo>
                      <a:lnTo>
                        <a:pt x="31003" y="486058"/>
                      </a:lnTo>
                      <a:cubicBezTo>
                        <a:pt x="31003" y="502569"/>
                        <a:pt x="37273" y="518315"/>
                        <a:pt x="48559" y="530298"/>
                      </a:cubicBezTo>
                      <a:lnTo>
                        <a:pt x="309259" y="807160"/>
                      </a:lnTo>
                      <a:cubicBezTo>
                        <a:pt x="332110" y="831405"/>
                        <a:pt x="344023" y="864358"/>
                        <a:pt x="342003" y="897590"/>
                      </a:cubicBezTo>
                      <a:lnTo>
                        <a:pt x="337196" y="966144"/>
                      </a:lnTo>
                      <a:cubicBezTo>
                        <a:pt x="336639" y="974295"/>
                        <a:pt x="329811" y="980566"/>
                        <a:pt x="321729" y="980566"/>
                      </a:cubicBezTo>
                      <a:close/>
                    </a:path>
                  </a:pathLst>
                </a:custGeom>
                <a:solidFill>
                  <a:srgbClr val="121212"/>
                </a:solidFill>
                <a:ln w="0"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9C112931-9F44-890F-E98D-13356A72AC23}"/>
                    </a:ext>
                  </a:extLst>
                </p:cNvPr>
                <p:cNvSpPr>
                  <a:spLocks noGrp="1" noRot="1" noMove="1" noResize="1" noEditPoints="1" noAdjustHandles="1" noChangeArrowheads="1" noChangeShapeType="1"/>
                </p:cNvSpPr>
                <p:nvPr/>
              </p:nvSpPr>
              <p:spPr>
                <a:xfrm>
                  <a:off x="3104224" y="4461831"/>
                  <a:ext cx="482884" cy="623121"/>
                </a:xfrm>
                <a:custGeom>
                  <a:avLst/>
                  <a:gdLst>
                    <a:gd name="connsiteX0" fmla="*/ 465105 w 482884"/>
                    <a:gd name="connsiteY0" fmla="*/ 623121 h 623121"/>
                    <a:gd name="connsiteX1" fmla="*/ 464966 w 482884"/>
                    <a:gd name="connsiteY1" fmla="*/ 623121 h 623121"/>
                    <a:gd name="connsiteX2" fmla="*/ 449639 w 482884"/>
                    <a:gd name="connsiteY2" fmla="*/ 607446 h 623121"/>
                    <a:gd name="connsiteX3" fmla="*/ 451938 w 482884"/>
                    <a:gd name="connsiteY3" fmla="*/ 388408 h 623121"/>
                    <a:gd name="connsiteX4" fmla="*/ 251432 w 482884"/>
                    <a:gd name="connsiteY4" fmla="*/ 160522 h 623121"/>
                    <a:gd name="connsiteX5" fmla="*/ 241748 w 482884"/>
                    <a:gd name="connsiteY5" fmla="*/ 155715 h 623121"/>
                    <a:gd name="connsiteX6" fmla="*/ 147207 w 482884"/>
                    <a:gd name="connsiteY6" fmla="*/ 55322 h 623121"/>
                    <a:gd name="connsiteX7" fmla="*/ 30582 w 482884"/>
                    <a:gd name="connsiteY7" fmla="*/ 57691 h 623121"/>
                    <a:gd name="connsiteX8" fmla="*/ 217294 w 482884"/>
                    <a:gd name="connsiteY8" fmla="*/ 254226 h 623121"/>
                    <a:gd name="connsiteX9" fmla="*/ 216597 w 482884"/>
                    <a:gd name="connsiteY9" fmla="*/ 276172 h 623121"/>
                    <a:gd name="connsiteX10" fmla="*/ 194652 w 482884"/>
                    <a:gd name="connsiteY10" fmla="*/ 275475 h 623121"/>
                    <a:gd name="connsiteX11" fmla="*/ 8149 w 482884"/>
                    <a:gd name="connsiteY11" fmla="*/ 77338 h 623121"/>
                    <a:gd name="connsiteX12" fmla="*/ 67 w 482884"/>
                    <a:gd name="connsiteY12" fmla="*/ 54765 h 623121"/>
                    <a:gd name="connsiteX13" fmla="*/ 10936 w 482884"/>
                    <a:gd name="connsiteY13" fmla="*/ 33655 h 623121"/>
                    <a:gd name="connsiteX14" fmla="*/ 169710 w 482884"/>
                    <a:gd name="connsiteY14" fmla="*/ 34074 h 623121"/>
                    <a:gd name="connsiteX15" fmla="*/ 260349 w 482884"/>
                    <a:gd name="connsiteY15" fmla="*/ 130355 h 623121"/>
                    <a:gd name="connsiteX16" fmla="*/ 482871 w 482884"/>
                    <a:gd name="connsiteY16" fmla="*/ 388756 h 623121"/>
                    <a:gd name="connsiteX17" fmla="*/ 480571 w 482884"/>
                    <a:gd name="connsiteY17" fmla="*/ 607794 h 623121"/>
                    <a:gd name="connsiteX18" fmla="*/ 465035 w 482884"/>
                    <a:gd name="connsiteY18" fmla="*/ 623121 h 62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884" h="623121">
                      <a:moveTo>
                        <a:pt x="465105" y="623121"/>
                      </a:moveTo>
                      <a:lnTo>
                        <a:pt x="464966" y="623121"/>
                      </a:lnTo>
                      <a:cubicBezTo>
                        <a:pt x="456396" y="623052"/>
                        <a:pt x="449499" y="616015"/>
                        <a:pt x="449639" y="607446"/>
                      </a:cubicBezTo>
                      <a:lnTo>
                        <a:pt x="451938" y="388408"/>
                      </a:lnTo>
                      <a:cubicBezTo>
                        <a:pt x="453122" y="270459"/>
                        <a:pt x="366942" y="172505"/>
                        <a:pt x="251432" y="160522"/>
                      </a:cubicBezTo>
                      <a:cubicBezTo>
                        <a:pt x="247739" y="160104"/>
                        <a:pt x="244325" y="158432"/>
                        <a:pt x="241748" y="155715"/>
                      </a:cubicBezTo>
                      <a:lnTo>
                        <a:pt x="147207" y="55322"/>
                      </a:lnTo>
                      <a:cubicBezTo>
                        <a:pt x="135642" y="43061"/>
                        <a:pt x="93005" y="6903"/>
                        <a:pt x="30582" y="57691"/>
                      </a:cubicBezTo>
                      <a:lnTo>
                        <a:pt x="217294" y="254226"/>
                      </a:lnTo>
                      <a:cubicBezTo>
                        <a:pt x="223146" y="260496"/>
                        <a:pt x="222867" y="270250"/>
                        <a:pt x="216597" y="276172"/>
                      </a:cubicBezTo>
                      <a:cubicBezTo>
                        <a:pt x="210397" y="282024"/>
                        <a:pt x="200573" y="281745"/>
                        <a:pt x="194652" y="275475"/>
                      </a:cubicBezTo>
                      <a:lnTo>
                        <a:pt x="8149" y="77338"/>
                      </a:lnTo>
                      <a:cubicBezTo>
                        <a:pt x="2436" y="71277"/>
                        <a:pt x="-490" y="63056"/>
                        <a:pt x="67" y="54765"/>
                      </a:cubicBezTo>
                      <a:cubicBezTo>
                        <a:pt x="625" y="46544"/>
                        <a:pt x="4596" y="38811"/>
                        <a:pt x="10936" y="33655"/>
                      </a:cubicBezTo>
                      <a:cubicBezTo>
                        <a:pt x="96280" y="-35804"/>
                        <a:pt x="158145" y="21812"/>
                        <a:pt x="169710" y="34074"/>
                      </a:cubicBezTo>
                      <a:lnTo>
                        <a:pt x="260349" y="130355"/>
                      </a:lnTo>
                      <a:cubicBezTo>
                        <a:pt x="388957" y="146588"/>
                        <a:pt x="484194" y="256665"/>
                        <a:pt x="482871" y="388756"/>
                      </a:cubicBezTo>
                      <a:lnTo>
                        <a:pt x="480571" y="607794"/>
                      </a:lnTo>
                      <a:cubicBezTo>
                        <a:pt x="480502" y="616294"/>
                        <a:pt x="473535" y="623121"/>
                        <a:pt x="465035" y="623121"/>
                      </a:cubicBezTo>
                      <a:close/>
                    </a:path>
                  </a:pathLst>
                </a:custGeom>
                <a:solidFill>
                  <a:srgbClr val="121212"/>
                </a:solidFill>
                <a:ln w="0" cap="flat">
                  <a:noFill/>
                  <a:prstDash val="solid"/>
                  <a:miter/>
                </a:ln>
              </p:spPr>
              <p:txBody>
                <a:bodyPr rtlCol="0" anchor="ctr"/>
                <a:lstStyle/>
                <a:p>
                  <a:endParaRPr lang="en-US"/>
                </a:p>
              </p:txBody>
            </p:sp>
          </p:grpSp>
        </p:grpSp>
        <p:grpSp>
          <p:nvGrpSpPr>
            <p:cNvPr id="179" name="Graphic 6">
              <a:extLst>
                <a:ext uri="{FF2B5EF4-FFF2-40B4-BE49-F238E27FC236}">
                  <a16:creationId xmlns:a16="http://schemas.microsoft.com/office/drawing/2014/main" id="{A6648ABE-AE89-D4C5-6D48-394E17B5A0A0}"/>
                </a:ext>
              </a:extLst>
            </p:cNvPr>
            <p:cNvGrpSpPr>
              <a:grpSpLocks noGrp="1" noUngrp="1" noRot="1" noMove="1" noResize="1"/>
            </p:cNvGrpSpPr>
            <p:nvPr/>
          </p:nvGrpSpPr>
          <p:grpSpPr>
            <a:xfrm>
              <a:off x="3270521" y="3730246"/>
              <a:ext cx="804741" cy="739950"/>
              <a:chOff x="3270521" y="3730246"/>
              <a:chExt cx="804741" cy="739950"/>
            </a:xfrm>
          </p:grpSpPr>
          <p:sp>
            <p:nvSpPr>
              <p:cNvPr id="180" name="Freeform: Shape 179">
                <a:extLst>
                  <a:ext uri="{FF2B5EF4-FFF2-40B4-BE49-F238E27FC236}">
                    <a16:creationId xmlns:a16="http://schemas.microsoft.com/office/drawing/2014/main" id="{27A12E0E-4524-FD7F-1B55-B7DA9359ADB4}"/>
                  </a:ext>
                </a:extLst>
              </p:cNvPr>
              <p:cNvSpPr>
                <a:spLocks noGrp="1" noRot="1" noMove="1" noResize="1" noEditPoints="1" noAdjustHandles="1" noChangeArrowheads="1" noChangeShapeType="1"/>
              </p:cNvSpPr>
              <p:nvPr/>
            </p:nvSpPr>
            <p:spPr>
              <a:xfrm>
                <a:off x="3285987" y="3992479"/>
                <a:ext cx="773739" cy="457513"/>
              </a:xfrm>
              <a:custGeom>
                <a:avLst/>
                <a:gdLst>
                  <a:gd name="connsiteX0" fmla="*/ 574417 w 773739"/>
                  <a:gd name="connsiteY0" fmla="*/ 457513 h 457513"/>
                  <a:gd name="connsiteX1" fmla="*/ 200645 w 773739"/>
                  <a:gd name="connsiteY1" fmla="*/ 457513 h 457513"/>
                  <a:gd name="connsiteX2" fmla="*/ 200645 w 773739"/>
                  <a:gd name="connsiteY2" fmla="*/ 331483 h 457513"/>
                  <a:gd name="connsiteX3" fmla="*/ 0 w 773739"/>
                  <a:gd name="connsiteY3" fmla="*/ 331483 h 457513"/>
                  <a:gd name="connsiteX4" fmla="*/ 0 w 773739"/>
                  <a:gd name="connsiteY4" fmla="*/ 59636 h 457513"/>
                  <a:gd name="connsiteX5" fmla="*/ 59636 w 773739"/>
                  <a:gd name="connsiteY5" fmla="*/ 0 h 457513"/>
                  <a:gd name="connsiteX6" fmla="*/ 714103 w 773739"/>
                  <a:gd name="connsiteY6" fmla="*/ 0 h 457513"/>
                  <a:gd name="connsiteX7" fmla="*/ 773739 w 773739"/>
                  <a:gd name="connsiteY7" fmla="*/ 59636 h 457513"/>
                  <a:gd name="connsiteX8" fmla="*/ 773739 w 773739"/>
                  <a:gd name="connsiteY8" fmla="*/ 331483 h 457513"/>
                  <a:gd name="connsiteX9" fmla="*/ 574417 w 773739"/>
                  <a:gd name="connsiteY9" fmla="*/ 331483 h 457513"/>
                  <a:gd name="connsiteX10" fmla="*/ 574417 w 773739"/>
                  <a:gd name="connsiteY10" fmla="*/ 457513 h 45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3739" h="457513">
                    <a:moveTo>
                      <a:pt x="574417" y="457513"/>
                    </a:moveTo>
                    <a:lnTo>
                      <a:pt x="200645" y="457513"/>
                    </a:lnTo>
                    <a:lnTo>
                      <a:pt x="200645" y="331483"/>
                    </a:lnTo>
                    <a:lnTo>
                      <a:pt x="0" y="331483"/>
                    </a:lnTo>
                    <a:lnTo>
                      <a:pt x="0" y="59636"/>
                    </a:lnTo>
                    <a:cubicBezTo>
                      <a:pt x="0" y="26683"/>
                      <a:pt x="26683" y="0"/>
                      <a:pt x="59636" y="0"/>
                    </a:cubicBezTo>
                    <a:lnTo>
                      <a:pt x="714103" y="0"/>
                    </a:lnTo>
                    <a:cubicBezTo>
                      <a:pt x="747056" y="0"/>
                      <a:pt x="773739" y="26683"/>
                      <a:pt x="773739" y="59636"/>
                    </a:cubicBezTo>
                    <a:lnTo>
                      <a:pt x="773739" y="331483"/>
                    </a:lnTo>
                    <a:lnTo>
                      <a:pt x="574417" y="331483"/>
                    </a:lnTo>
                    <a:lnTo>
                      <a:pt x="574417" y="457513"/>
                    </a:lnTo>
                    <a:close/>
                  </a:path>
                </a:pathLst>
              </a:custGeom>
              <a:solidFill>
                <a:srgbClr val="5AC0FF"/>
              </a:solidFill>
              <a:ln w="0"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BE64C2B3-8A39-88FB-B92C-EA3EEEBA9776}"/>
                  </a:ext>
                </a:extLst>
              </p:cNvPr>
              <p:cNvSpPr>
                <a:spLocks noGrp="1" noRot="1" noMove="1" noResize="1" noEditPoints="1" noAdjustHandles="1" noChangeArrowheads="1" noChangeShapeType="1"/>
              </p:cNvSpPr>
              <p:nvPr/>
            </p:nvSpPr>
            <p:spPr>
              <a:xfrm>
                <a:off x="3471445" y="4441145"/>
                <a:ext cx="404286" cy="29051"/>
              </a:xfrm>
              <a:custGeom>
                <a:avLst/>
                <a:gdLst>
                  <a:gd name="connsiteX0" fmla="*/ 0 w 404286"/>
                  <a:gd name="connsiteY0" fmla="*/ 0 h 29051"/>
                  <a:gd name="connsiteX1" fmla="*/ 404287 w 404286"/>
                  <a:gd name="connsiteY1" fmla="*/ 0 h 29051"/>
                  <a:gd name="connsiteX2" fmla="*/ 404287 w 404286"/>
                  <a:gd name="connsiteY2" fmla="*/ 29052 h 29051"/>
                  <a:gd name="connsiteX3" fmla="*/ 0 w 404286"/>
                  <a:gd name="connsiteY3" fmla="*/ 29052 h 29051"/>
                </a:gdLst>
                <a:ahLst/>
                <a:cxnLst>
                  <a:cxn ang="0">
                    <a:pos x="connsiteX0" y="connsiteY0"/>
                  </a:cxn>
                  <a:cxn ang="0">
                    <a:pos x="connsiteX1" y="connsiteY1"/>
                  </a:cxn>
                  <a:cxn ang="0">
                    <a:pos x="connsiteX2" y="connsiteY2"/>
                  </a:cxn>
                  <a:cxn ang="0">
                    <a:pos x="connsiteX3" y="connsiteY3"/>
                  </a:cxn>
                </a:cxnLst>
                <a:rect l="l" t="t" r="r" b="b"/>
                <a:pathLst>
                  <a:path w="404286" h="29051">
                    <a:moveTo>
                      <a:pt x="0" y="0"/>
                    </a:moveTo>
                    <a:lnTo>
                      <a:pt x="404287" y="0"/>
                    </a:lnTo>
                    <a:lnTo>
                      <a:pt x="404287" y="29052"/>
                    </a:lnTo>
                    <a:lnTo>
                      <a:pt x="0" y="29052"/>
                    </a:lnTo>
                    <a:close/>
                  </a:path>
                </a:pathLst>
              </a:custGeom>
              <a:solidFill>
                <a:srgbClr val="121212"/>
              </a:solidFill>
              <a:ln w="0"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B5391E60-D9D4-988C-15A0-74FF528665D7}"/>
                  </a:ext>
                </a:extLst>
              </p:cNvPr>
              <p:cNvSpPr>
                <a:spLocks noGrp="1" noRot="1" noMove="1" noResize="1" noEditPoints="1" noAdjustHandles="1" noChangeArrowheads="1" noChangeShapeType="1"/>
              </p:cNvSpPr>
              <p:nvPr/>
            </p:nvSpPr>
            <p:spPr>
              <a:xfrm>
                <a:off x="3281807" y="4310795"/>
                <a:ext cx="200645" cy="29051"/>
              </a:xfrm>
              <a:custGeom>
                <a:avLst/>
                <a:gdLst>
                  <a:gd name="connsiteX0" fmla="*/ 0 w 200645"/>
                  <a:gd name="connsiteY0" fmla="*/ 0 h 29051"/>
                  <a:gd name="connsiteX1" fmla="*/ 200645 w 200645"/>
                  <a:gd name="connsiteY1" fmla="*/ 0 h 29051"/>
                  <a:gd name="connsiteX2" fmla="*/ 200645 w 200645"/>
                  <a:gd name="connsiteY2" fmla="*/ 29052 h 29051"/>
                  <a:gd name="connsiteX3" fmla="*/ 0 w 200645"/>
                  <a:gd name="connsiteY3" fmla="*/ 29052 h 29051"/>
                </a:gdLst>
                <a:ahLst/>
                <a:cxnLst>
                  <a:cxn ang="0">
                    <a:pos x="connsiteX0" y="connsiteY0"/>
                  </a:cxn>
                  <a:cxn ang="0">
                    <a:pos x="connsiteX1" y="connsiteY1"/>
                  </a:cxn>
                  <a:cxn ang="0">
                    <a:pos x="connsiteX2" y="connsiteY2"/>
                  </a:cxn>
                  <a:cxn ang="0">
                    <a:pos x="connsiteX3" y="connsiteY3"/>
                  </a:cxn>
                </a:cxnLst>
                <a:rect l="l" t="t" r="r" b="b"/>
                <a:pathLst>
                  <a:path w="200645" h="29051">
                    <a:moveTo>
                      <a:pt x="0" y="0"/>
                    </a:moveTo>
                    <a:lnTo>
                      <a:pt x="200645" y="0"/>
                    </a:lnTo>
                    <a:lnTo>
                      <a:pt x="200645" y="29052"/>
                    </a:lnTo>
                    <a:lnTo>
                      <a:pt x="0" y="29052"/>
                    </a:lnTo>
                    <a:close/>
                  </a:path>
                </a:pathLst>
              </a:custGeom>
              <a:solidFill>
                <a:srgbClr val="121212"/>
              </a:solidFill>
              <a:ln w="0"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8C945C5F-92DF-16B4-17C0-04AC0C326EC1}"/>
                  </a:ext>
                </a:extLst>
              </p:cNvPr>
              <p:cNvSpPr>
                <a:spLocks noGrp="1" noRot="1" noMove="1" noResize="1" noEditPoints="1" noAdjustHandles="1" noChangeArrowheads="1" noChangeShapeType="1"/>
              </p:cNvSpPr>
              <p:nvPr/>
            </p:nvSpPr>
            <p:spPr>
              <a:xfrm>
                <a:off x="3873711" y="4314487"/>
                <a:ext cx="200645" cy="29051"/>
              </a:xfrm>
              <a:custGeom>
                <a:avLst/>
                <a:gdLst>
                  <a:gd name="connsiteX0" fmla="*/ 0 w 200645"/>
                  <a:gd name="connsiteY0" fmla="*/ 0 h 29051"/>
                  <a:gd name="connsiteX1" fmla="*/ 200645 w 200645"/>
                  <a:gd name="connsiteY1" fmla="*/ 0 h 29051"/>
                  <a:gd name="connsiteX2" fmla="*/ 200645 w 200645"/>
                  <a:gd name="connsiteY2" fmla="*/ 29052 h 29051"/>
                  <a:gd name="connsiteX3" fmla="*/ 0 w 200645"/>
                  <a:gd name="connsiteY3" fmla="*/ 29052 h 29051"/>
                </a:gdLst>
                <a:ahLst/>
                <a:cxnLst>
                  <a:cxn ang="0">
                    <a:pos x="connsiteX0" y="connsiteY0"/>
                  </a:cxn>
                  <a:cxn ang="0">
                    <a:pos x="connsiteX1" y="connsiteY1"/>
                  </a:cxn>
                  <a:cxn ang="0">
                    <a:pos x="connsiteX2" y="connsiteY2"/>
                  </a:cxn>
                  <a:cxn ang="0">
                    <a:pos x="connsiteX3" y="connsiteY3"/>
                  </a:cxn>
                </a:cxnLst>
                <a:rect l="l" t="t" r="r" b="b"/>
                <a:pathLst>
                  <a:path w="200645" h="29051">
                    <a:moveTo>
                      <a:pt x="0" y="0"/>
                    </a:moveTo>
                    <a:lnTo>
                      <a:pt x="200645" y="0"/>
                    </a:lnTo>
                    <a:lnTo>
                      <a:pt x="200645" y="29052"/>
                    </a:lnTo>
                    <a:lnTo>
                      <a:pt x="0" y="29052"/>
                    </a:lnTo>
                    <a:close/>
                  </a:path>
                </a:pathLst>
              </a:custGeom>
              <a:solidFill>
                <a:srgbClr val="121212"/>
              </a:solidFill>
              <a:ln w="0" cap="flat">
                <a:noFill/>
                <a:prstDash val="solid"/>
                <a:miter/>
              </a:ln>
            </p:spPr>
            <p:txBody>
              <a:bodyPr rtlCol="0" anchor="ctr"/>
              <a:lstStyle/>
              <a:p>
                <a:endParaRPr lang="en-US"/>
              </a:p>
            </p:txBody>
          </p:sp>
          <p:grpSp>
            <p:nvGrpSpPr>
              <p:cNvPr id="184" name="Graphic 6">
                <a:extLst>
                  <a:ext uri="{FF2B5EF4-FFF2-40B4-BE49-F238E27FC236}">
                    <a16:creationId xmlns:a16="http://schemas.microsoft.com/office/drawing/2014/main" id="{A8E5D410-C28C-832A-D590-AF4B335324AA}"/>
                  </a:ext>
                </a:extLst>
              </p:cNvPr>
              <p:cNvGrpSpPr>
                <a:grpSpLocks noGrp="1" noUngrp="1" noRot="1" noMove="1" noResize="1"/>
              </p:cNvGrpSpPr>
              <p:nvPr/>
            </p:nvGrpSpPr>
            <p:grpSpPr>
              <a:xfrm>
                <a:off x="3270521" y="3730246"/>
                <a:ext cx="804741" cy="735212"/>
                <a:chOff x="3270521" y="3730246"/>
                <a:chExt cx="804741" cy="735212"/>
              </a:xfrm>
            </p:grpSpPr>
            <p:grpSp>
              <p:nvGrpSpPr>
                <p:cNvPr id="185" name="Graphic 6">
                  <a:extLst>
                    <a:ext uri="{FF2B5EF4-FFF2-40B4-BE49-F238E27FC236}">
                      <a16:creationId xmlns:a16="http://schemas.microsoft.com/office/drawing/2014/main" id="{A4CA9A5A-023B-D9CA-F247-0AC3893F607F}"/>
                    </a:ext>
                  </a:extLst>
                </p:cNvPr>
                <p:cNvGrpSpPr>
                  <a:grpSpLocks noGrp="1" noUngrp="1" noRot="1" noMove="1" noResize="1"/>
                </p:cNvGrpSpPr>
                <p:nvPr/>
              </p:nvGrpSpPr>
              <p:grpSpPr>
                <a:xfrm>
                  <a:off x="3757992" y="3730246"/>
                  <a:ext cx="317270" cy="609182"/>
                  <a:chOff x="3757992" y="3730246"/>
                  <a:chExt cx="317270" cy="609182"/>
                </a:xfrm>
              </p:grpSpPr>
              <p:grpSp>
                <p:nvGrpSpPr>
                  <p:cNvPr id="196" name="Graphic 6">
                    <a:extLst>
                      <a:ext uri="{FF2B5EF4-FFF2-40B4-BE49-F238E27FC236}">
                        <a16:creationId xmlns:a16="http://schemas.microsoft.com/office/drawing/2014/main" id="{6238C1F1-71DF-9825-9929-488654D89CF1}"/>
                      </a:ext>
                    </a:extLst>
                  </p:cNvPr>
                  <p:cNvGrpSpPr>
                    <a:grpSpLocks noGrp="1" noUngrp="1" noRot="1" noMove="1" noResize="1"/>
                  </p:cNvGrpSpPr>
                  <p:nvPr/>
                </p:nvGrpSpPr>
                <p:grpSpPr>
                  <a:xfrm>
                    <a:off x="3794847" y="3730246"/>
                    <a:ext cx="193539" cy="193539"/>
                    <a:chOff x="3794847" y="3730246"/>
                    <a:chExt cx="193539" cy="193539"/>
                  </a:xfrm>
                </p:grpSpPr>
                <p:sp>
                  <p:nvSpPr>
                    <p:cNvPr id="198" name="Freeform: Shape 197">
                      <a:extLst>
                        <a:ext uri="{FF2B5EF4-FFF2-40B4-BE49-F238E27FC236}">
                          <a16:creationId xmlns:a16="http://schemas.microsoft.com/office/drawing/2014/main" id="{183AFCE6-EBC0-2218-E6B2-C3FD25E9134D}"/>
                        </a:ext>
                      </a:extLst>
                    </p:cNvPr>
                    <p:cNvSpPr>
                      <a:spLocks noGrp="1" noRot="1" noMove="1" noResize="1" noEditPoints="1" noAdjustHandles="1" noChangeArrowheads="1" noChangeShapeType="1"/>
                    </p:cNvSpPr>
                    <p:nvPr/>
                  </p:nvSpPr>
                  <p:spPr>
                    <a:xfrm>
                      <a:off x="3810383" y="3745713"/>
                      <a:ext cx="162467" cy="162606"/>
                    </a:xfrm>
                    <a:custGeom>
                      <a:avLst/>
                      <a:gdLst>
                        <a:gd name="connsiteX0" fmla="*/ 81234 w 162467"/>
                        <a:gd name="connsiteY0" fmla="*/ 162606 h 162606"/>
                        <a:gd name="connsiteX1" fmla="*/ 162467 w 162467"/>
                        <a:gd name="connsiteY1" fmla="*/ 81303 h 162606"/>
                        <a:gd name="connsiteX2" fmla="*/ 81234 w 162467"/>
                        <a:gd name="connsiteY2" fmla="*/ 0 h 162606"/>
                        <a:gd name="connsiteX3" fmla="*/ 0 w 162467"/>
                        <a:gd name="connsiteY3" fmla="*/ 81303 h 162606"/>
                        <a:gd name="connsiteX4" fmla="*/ 81234 w 162467"/>
                        <a:gd name="connsiteY4" fmla="*/ 162606 h 162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67" h="162606">
                          <a:moveTo>
                            <a:pt x="81234" y="162606"/>
                          </a:moveTo>
                          <a:cubicBezTo>
                            <a:pt x="126030" y="162606"/>
                            <a:pt x="162467" y="126170"/>
                            <a:pt x="162467" y="81303"/>
                          </a:cubicBezTo>
                          <a:cubicBezTo>
                            <a:pt x="162467" y="36437"/>
                            <a:pt x="126030" y="0"/>
                            <a:pt x="81234" y="0"/>
                          </a:cubicBezTo>
                          <a:cubicBezTo>
                            <a:pt x="36437" y="0"/>
                            <a:pt x="0" y="36437"/>
                            <a:pt x="0" y="81303"/>
                          </a:cubicBezTo>
                          <a:cubicBezTo>
                            <a:pt x="0" y="126170"/>
                            <a:pt x="36437" y="162606"/>
                            <a:pt x="81234" y="162606"/>
                          </a:cubicBezTo>
                          <a:close/>
                        </a:path>
                      </a:pathLst>
                    </a:custGeom>
                    <a:solidFill>
                      <a:srgbClr val="5AC0FF"/>
                    </a:solidFill>
                    <a:ln w="0"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3B6DAA45-F447-67AD-635F-BD4B8CD1BD0A}"/>
                        </a:ext>
                      </a:extLst>
                    </p:cNvPr>
                    <p:cNvSpPr>
                      <a:spLocks noGrp="1" noRot="1" noMove="1" noResize="1" noEditPoints="1" noAdjustHandles="1" noChangeArrowheads="1" noChangeShapeType="1"/>
                    </p:cNvSpPr>
                    <p:nvPr/>
                  </p:nvSpPr>
                  <p:spPr>
                    <a:xfrm>
                      <a:off x="3794847" y="3730246"/>
                      <a:ext cx="193539" cy="193539"/>
                    </a:xfrm>
                    <a:custGeom>
                      <a:avLst/>
                      <a:gdLst>
                        <a:gd name="connsiteX0" fmla="*/ 96770 w 193539"/>
                        <a:gd name="connsiteY0" fmla="*/ 193539 h 193539"/>
                        <a:gd name="connsiteX1" fmla="*/ 0 w 193539"/>
                        <a:gd name="connsiteY1" fmla="*/ 96770 h 193539"/>
                        <a:gd name="connsiteX2" fmla="*/ 96770 w 193539"/>
                        <a:gd name="connsiteY2" fmla="*/ 0 h 193539"/>
                        <a:gd name="connsiteX3" fmla="*/ 193539 w 193539"/>
                        <a:gd name="connsiteY3" fmla="*/ 96770 h 193539"/>
                        <a:gd name="connsiteX4" fmla="*/ 96770 w 193539"/>
                        <a:gd name="connsiteY4" fmla="*/ 193539 h 193539"/>
                        <a:gd name="connsiteX5" fmla="*/ 96770 w 193539"/>
                        <a:gd name="connsiteY5" fmla="*/ 31003 h 193539"/>
                        <a:gd name="connsiteX6" fmla="*/ 31002 w 193539"/>
                        <a:gd name="connsiteY6" fmla="*/ 96770 h 193539"/>
                        <a:gd name="connsiteX7" fmla="*/ 96770 w 193539"/>
                        <a:gd name="connsiteY7" fmla="*/ 162537 h 193539"/>
                        <a:gd name="connsiteX8" fmla="*/ 162537 w 193539"/>
                        <a:gd name="connsiteY8" fmla="*/ 96770 h 193539"/>
                        <a:gd name="connsiteX9" fmla="*/ 96770 w 193539"/>
                        <a:gd name="connsiteY9" fmla="*/ 31003 h 19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539" h="193539">
                          <a:moveTo>
                            <a:pt x="96770" y="193539"/>
                          </a:moveTo>
                          <a:cubicBezTo>
                            <a:pt x="43403" y="193539"/>
                            <a:pt x="0" y="150136"/>
                            <a:pt x="0" y="96770"/>
                          </a:cubicBezTo>
                          <a:cubicBezTo>
                            <a:pt x="0" y="43404"/>
                            <a:pt x="43403" y="0"/>
                            <a:pt x="96770" y="0"/>
                          </a:cubicBezTo>
                          <a:cubicBezTo>
                            <a:pt x="150136" y="0"/>
                            <a:pt x="193539" y="43404"/>
                            <a:pt x="193539" y="96770"/>
                          </a:cubicBezTo>
                          <a:cubicBezTo>
                            <a:pt x="193539" y="150136"/>
                            <a:pt x="150136" y="193539"/>
                            <a:pt x="96770" y="193539"/>
                          </a:cubicBezTo>
                          <a:close/>
                          <a:moveTo>
                            <a:pt x="96770" y="31003"/>
                          </a:moveTo>
                          <a:cubicBezTo>
                            <a:pt x="60542" y="31003"/>
                            <a:pt x="31002" y="60542"/>
                            <a:pt x="31002" y="96770"/>
                          </a:cubicBezTo>
                          <a:cubicBezTo>
                            <a:pt x="31002" y="132997"/>
                            <a:pt x="60472" y="162537"/>
                            <a:pt x="96770" y="162537"/>
                          </a:cubicBezTo>
                          <a:cubicBezTo>
                            <a:pt x="133067" y="162537"/>
                            <a:pt x="162537" y="132997"/>
                            <a:pt x="162537" y="96770"/>
                          </a:cubicBezTo>
                          <a:cubicBezTo>
                            <a:pt x="162537" y="60542"/>
                            <a:pt x="132997" y="31003"/>
                            <a:pt x="96770" y="31003"/>
                          </a:cubicBezTo>
                          <a:close/>
                        </a:path>
                      </a:pathLst>
                    </a:custGeom>
                    <a:solidFill>
                      <a:srgbClr val="121212"/>
                    </a:solidFill>
                    <a:ln w="0" cap="flat">
                      <a:noFill/>
                      <a:prstDash val="solid"/>
                      <a:miter/>
                    </a:ln>
                  </p:spPr>
                  <p:txBody>
                    <a:bodyPr rtlCol="0" anchor="ctr"/>
                    <a:lstStyle/>
                    <a:p>
                      <a:endParaRPr lang="en-US"/>
                    </a:p>
                  </p:txBody>
                </p:sp>
              </p:grpSp>
              <p:sp>
                <p:nvSpPr>
                  <p:cNvPr id="197" name="Freeform: Shape 196">
                    <a:extLst>
                      <a:ext uri="{FF2B5EF4-FFF2-40B4-BE49-F238E27FC236}">
                        <a16:creationId xmlns:a16="http://schemas.microsoft.com/office/drawing/2014/main" id="{594AEE5D-74FB-37BF-59F9-1484F33CB4BB}"/>
                      </a:ext>
                    </a:extLst>
                  </p:cNvPr>
                  <p:cNvSpPr>
                    <a:spLocks noGrp="1" noRot="1" noMove="1" noResize="1" noEditPoints="1" noAdjustHandles="1" noChangeArrowheads="1" noChangeShapeType="1"/>
                  </p:cNvSpPr>
                  <p:nvPr/>
                </p:nvSpPr>
                <p:spPr>
                  <a:xfrm>
                    <a:off x="3757992" y="3976943"/>
                    <a:ext cx="317270" cy="362485"/>
                  </a:xfrm>
                  <a:custGeom>
                    <a:avLst/>
                    <a:gdLst>
                      <a:gd name="connsiteX0" fmla="*/ 317271 w 317270"/>
                      <a:gd name="connsiteY0" fmla="*/ 362486 h 362485"/>
                      <a:gd name="connsiteX1" fmla="*/ 286268 w 317270"/>
                      <a:gd name="connsiteY1" fmla="*/ 362486 h 362485"/>
                      <a:gd name="connsiteX2" fmla="*/ 286268 w 317270"/>
                      <a:gd name="connsiteY2" fmla="*/ 75172 h 362485"/>
                      <a:gd name="connsiteX3" fmla="*/ 242098 w 317270"/>
                      <a:gd name="connsiteY3" fmla="*/ 31003 h 362485"/>
                      <a:gd name="connsiteX4" fmla="*/ 0 w 317270"/>
                      <a:gd name="connsiteY4" fmla="*/ 31003 h 362485"/>
                      <a:gd name="connsiteX5" fmla="*/ 0 w 317270"/>
                      <a:gd name="connsiteY5" fmla="*/ 0 h 362485"/>
                      <a:gd name="connsiteX6" fmla="*/ 242098 w 317270"/>
                      <a:gd name="connsiteY6" fmla="*/ 0 h 362485"/>
                      <a:gd name="connsiteX7" fmla="*/ 317271 w 317270"/>
                      <a:gd name="connsiteY7" fmla="*/ 75172 h 362485"/>
                      <a:gd name="connsiteX8" fmla="*/ 317271 w 317270"/>
                      <a:gd name="connsiteY8" fmla="*/ 362486 h 36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270" h="362485">
                        <a:moveTo>
                          <a:pt x="317271" y="362486"/>
                        </a:moveTo>
                        <a:lnTo>
                          <a:pt x="286268" y="362486"/>
                        </a:lnTo>
                        <a:lnTo>
                          <a:pt x="286268" y="75172"/>
                        </a:lnTo>
                        <a:cubicBezTo>
                          <a:pt x="286268" y="50858"/>
                          <a:pt x="266482" y="31003"/>
                          <a:pt x="242098" y="31003"/>
                        </a:cubicBezTo>
                        <a:lnTo>
                          <a:pt x="0" y="31003"/>
                        </a:lnTo>
                        <a:lnTo>
                          <a:pt x="0" y="0"/>
                        </a:lnTo>
                        <a:lnTo>
                          <a:pt x="242098" y="0"/>
                        </a:lnTo>
                        <a:cubicBezTo>
                          <a:pt x="283551" y="0"/>
                          <a:pt x="317271" y="33720"/>
                          <a:pt x="317271" y="75172"/>
                        </a:cubicBezTo>
                        <a:lnTo>
                          <a:pt x="317271" y="362486"/>
                        </a:lnTo>
                        <a:close/>
                      </a:path>
                    </a:pathLst>
                  </a:custGeom>
                  <a:solidFill>
                    <a:srgbClr val="121212"/>
                  </a:solidFill>
                  <a:ln w="0" cap="flat">
                    <a:noFill/>
                    <a:prstDash val="solid"/>
                    <a:miter/>
                  </a:ln>
                </p:spPr>
                <p:txBody>
                  <a:bodyPr rtlCol="0" anchor="ctr"/>
                  <a:lstStyle/>
                  <a:p>
                    <a:endParaRPr lang="en-US"/>
                  </a:p>
                </p:txBody>
              </p:sp>
            </p:grpSp>
            <p:grpSp>
              <p:nvGrpSpPr>
                <p:cNvPr id="186" name="Graphic 6">
                  <a:extLst>
                    <a:ext uri="{FF2B5EF4-FFF2-40B4-BE49-F238E27FC236}">
                      <a16:creationId xmlns:a16="http://schemas.microsoft.com/office/drawing/2014/main" id="{EDE45ABA-2AE0-935C-29BC-36D482863226}"/>
                    </a:ext>
                  </a:extLst>
                </p:cNvPr>
                <p:cNvGrpSpPr>
                  <a:grpSpLocks noGrp="1" noUngrp="1" noRot="1" noMove="1" noResize="1"/>
                </p:cNvGrpSpPr>
                <p:nvPr/>
              </p:nvGrpSpPr>
              <p:grpSpPr>
                <a:xfrm>
                  <a:off x="3270521" y="3730246"/>
                  <a:ext cx="317270" cy="609182"/>
                  <a:chOff x="3270521" y="3730246"/>
                  <a:chExt cx="317270" cy="609182"/>
                </a:xfrm>
              </p:grpSpPr>
              <p:grpSp>
                <p:nvGrpSpPr>
                  <p:cNvPr id="192" name="Graphic 6">
                    <a:extLst>
                      <a:ext uri="{FF2B5EF4-FFF2-40B4-BE49-F238E27FC236}">
                        <a16:creationId xmlns:a16="http://schemas.microsoft.com/office/drawing/2014/main" id="{00BB46EC-A043-61A3-F593-5F8550C1FE62}"/>
                      </a:ext>
                    </a:extLst>
                  </p:cNvPr>
                  <p:cNvGrpSpPr>
                    <a:grpSpLocks noGrp="1" noUngrp="1" noRot="1" noMove="1" noResize="1"/>
                  </p:cNvGrpSpPr>
                  <p:nvPr/>
                </p:nvGrpSpPr>
                <p:grpSpPr>
                  <a:xfrm>
                    <a:off x="3357398" y="3730246"/>
                    <a:ext cx="193539" cy="193539"/>
                    <a:chOff x="3357398" y="3730246"/>
                    <a:chExt cx="193539" cy="193539"/>
                  </a:xfrm>
                </p:grpSpPr>
                <p:sp>
                  <p:nvSpPr>
                    <p:cNvPr id="194" name="Freeform: Shape 193">
                      <a:extLst>
                        <a:ext uri="{FF2B5EF4-FFF2-40B4-BE49-F238E27FC236}">
                          <a16:creationId xmlns:a16="http://schemas.microsoft.com/office/drawing/2014/main" id="{55BEFB46-C791-F662-E3D7-D549623D2E9C}"/>
                        </a:ext>
                      </a:extLst>
                    </p:cNvPr>
                    <p:cNvSpPr>
                      <a:spLocks noGrp="1" noRot="1" noMove="1" noResize="1" noEditPoints="1" noAdjustHandles="1" noChangeArrowheads="1" noChangeShapeType="1"/>
                    </p:cNvSpPr>
                    <p:nvPr/>
                  </p:nvSpPr>
                  <p:spPr>
                    <a:xfrm>
                      <a:off x="3372934" y="3745713"/>
                      <a:ext cx="162466" cy="162606"/>
                    </a:xfrm>
                    <a:custGeom>
                      <a:avLst/>
                      <a:gdLst>
                        <a:gd name="connsiteX0" fmla="*/ 81233 w 162466"/>
                        <a:gd name="connsiteY0" fmla="*/ 162606 h 162606"/>
                        <a:gd name="connsiteX1" fmla="*/ 0 w 162466"/>
                        <a:gd name="connsiteY1" fmla="*/ 81303 h 162606"/>
                        <a:gd name="connsiteX2" fmla="*/ 81233 w 162466"/>
                        <a:gd name="connsiteY2" fmla="*/ 0 h 162606"/>
                        <a:gd name="connsiteX3" fmla="*/ 162467 w 162466"/>
                        <a:gd name="connsiteY3" fmla="*/ 81303 h 162606"/>
                        <a:gd name="connsiteX4" fmla="*/ 81233 w 162466"/>
                        <a:gd name="connsiteY4" fmla="*/ 162606 h 162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66" h="162606">
                          <a:moveTo>
                            <a:pt x="81233" y="162606"/>
                          </a:moveTo>
                          <a:cubicBezTo>
                            <a:pt x="36437" y="162606"/>
                            <a:pt x="0" y="126170"/>
                            <a:pt x="0" y="81303"/>
                          </a:cubicBezTo>
                          <a:cubicBezTo>
                            <a:pt x="0" y="36437"/>
                            <a:pt x="36437" y="0"/>
                            <a:pt x="81233" y="0"/>
                          </a:cubicBezTo>
                          <a:cubicBezTo>
                            <a:pt x="126030" y="0"/>
                            <a:pt x="162467" y="36437"/>
                            <a:pt x="162467" y="81303"/>
                          </a:cubicBezTo>
                          <a:cubicBezTo>
                            <a:pt x="162467" y="126170"/>
                            <a:pt x="126030" y="162606"/>
                            <a:pt x="81233" y="162606"/>
                          </a:cubicBezTo>
                          <a:close/>
                        </a:path>
                      </a:pathLst>
                    </a:custGeom>
                    <a:solidFill>
                      <a:srgbClr val="5AC0FF"/>
                    </a:solidFill>
                    <a:ln w="0"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C0AAC69B-3C9C-0A9A-5A50-C31AAD6849DB}"/>
                        </a:ext>
                      </a:extLst>
                    </p:cNvPr>
                    <p:cNvSpPr>
                      <a:spLocks noGrp="1" noRot="1" noMove="1" noResize="1" noEditPoints="1" noAdjustHandles="1" noChangeArrowheads="1" noChangeShapeType="1"/>
                    </p:cNvSpPr>
                    <p:nvPr/>
                  </p:nvSpPr>
                  <p:spPr>
                    <a:xfrm>
                      <a:off x="3357398" y="3730246"/>
                      <a:ext cx="193539" cy="193539"/>
                    </a:xfrm>
                    <a:custGeom>
                      <a:avLst/>
                      <a:gdLst>
                        <a:gd name="connsiteX0" fmla="*/ 96770 w 193539"/>
                        <a:gd name="connsiteY0" fmla="*/ 193539 h 193539"/>
                        <a:gd name="connsiteX1" fmla="*/ 0 w 193539"/>
                        <a:gd name="connsiteY1" fmla="*/ 96770 h 193539"/>
                        <a:gd name="connsiteX2" fmla="*/ 96770 w 193539"/>
                        <a:gd name="connsiteY2" fmla="*/ 0 h 193539"/>
                        <a:gd name="connsiteX3" fmla="*/ 193539 w 193539"/>
                        <a:gd name="connsiteY3" fmla="*/ 96770 h 193539"/>
                        <a:gd name="connsiteX4" fmla="*/ 96770 w 193539"/>
                        <a:gd name="connsiteY4" fmla="*/ 193539 h 193539"/>
                        <a:gd name="connsiteX5" fmla="*/ 96770 w 193539"/>
                        <a:gd name="connsiteY5" fmla="*/ 31003 h 193539"/>
                        <a:gd name="connsiteX6" fmla="*/ 31002 w 193539"/>
                        <a:gd name="connsiteY6" fmla="*/ 96770 h 193539"/>
                        <a:gd name="connsiteX7" fmla="*/ 96770 w 193539"/>
                        <a:gd name="connsiteY7" fmla="*/ 162537 h 193539"/>
                        <a:gd name="connsiteX8" fmla="*/ 162537 w 193539"/>
                        <a:gd name="connsiteY8" fmla="*/ 96770 h 193539"/>
                        <a:gd name="connsiteX9" fmla="*/ 96770 w 193539"/>
                        <a:gd name="connsiteY9" fmla="*/ 31003 h 19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539" h="193539">
                          <a:moveTo>
                            <a:pt x="96770" y="193539"/>
                          </a:moveTo>
                          <a:cubicBezTo>
                            <a:pt x="43404" y="193539"/>
                            <a:pt x="0" y="150136"/>
                            <a:pt x="0" y="96770"/>
                          </a:cubicBezTo>
                          <a:cubicBezTo>
                            <a:pt x="0" y="43404"/>
                            <a:pt x="43404" y="0"/>
                            <a:pt x="96770" y="0"/>
                          </a:cubicBezTo>
                          <a:cubicBezTo>
                            <a:pt x="150136" y="0"/>
                            <a:pt x="193539" y="43404"/>
                            <a:pt x="193539" y="96770"/>
                          </a:cubicBezTo>
                          <a:cubicBezTo>
                            <a:pt x="193539" y="150136"/>
                            <a:pt x="150136" y="193539"/>
                            <a:pt x="96770" y="193539"/>
                          </a:cubicBezTo>
                          <a:close/>
                          <a:moveTo>
                            <a:pt x="96770" y="31003"/>
                          </a:moveTo>
                          <a:cubicBezTo>
                            <a:pt x="60542" y="31003"/>
                            <a:pt x="31002" y="60542"/>
                            <a:pt x="31002" y="96770"/>
                          </a:cubicBezTo>
                          <a:cubicBezTo>
                            <a:pt x="31002" y="132997"/>
                            <a:pt x="60472" y="162537"/>
                            <a:pt x="96770" y="162537"/>
                          </a:cubicBezTo>
                          <a:cubicBezTo>
                            <a:pt x="133067" y="162537"/>
                            <a:pt x="162537" y="132997"/>
                            <a:pt x="162537" y="96770"/>
                          </a:cubicBezTo>
                          <a:cubicBezTo>
                            <a:pt x="162537" y="60542"/>
                            <a:pt x="132997" y="31003"/>
                            <a:pt x="96770" y="31003"/>
                          </a:cubicBezTo>
                          <a:close/>
                        </a:path>
                      </a:pathLst>
                    </a:custGeom>
                    <a:solidFill>
                      <a:srgbClr val="121212"/>
                    </a:solidFill>
                    <a:ln w="0" cap="flat">
                      <a:noFill/>
                      <a:prstDash val="solid"/>
                      <a:miter/>
                    </a:ln>
                  </p:spPr>
                  <p:txBody>
                    <a:bodyPr rtlCol="0" anchor="ctr"/>
                    <a:lstStyle/>
                    <a:p>
                      <a:endParaRPr lang="en-US"/>
                    </a:p>
                  </p:txBody>
                </p:sp>
              </p:grpSp>
              <p:sp>
                <p:nvSpPr>
                  <p:cNvPr id="193" name="Freeform: Shape 192">
                    <a:extLst>
                      <a:ext uri="{FF2B5EF4-FFF2-40B4-BE49-F238E27FC236}">
                        <a16:creationId xmlns:a16="http://schemas.microsoft.com/office/drawing/2014/main" id="{839192DB-DD2C-B932-9DE5-4F544211E78C}"/>
                      </a:ext>
                    </a:extLst>
                  </p:cNvPr>
                  <p:cNvSpPr>
                    <a:spLocks noGrp="1" noRot="1" noMove="1" noResize="1" noEditPoints="1" noAdjustHandles="1" noChangeArrowheads="1" noChangeShapeType="1"/>
                  </p:cNvSpPr>
                  <p:nvPr/>
                </p:nvSpPr>
                <p:spPr>
                  <a:xfrm>
                    <a:off x="3270521" y="3976943"/>
                    <a:ext cx="317270" cy="362485"/>
                  </a:xfrm>
                  <a:custGeom>
                    <a:avLst/>
                    <a:gdLst>
                      <a:gd name="connsiteX0" fmla="*/ 31003 w 317270"/>
                      <a:gd name="connsiteY0" fmla="*/ 362486 h 362485"/>
                      <a:gd name="connsiteX1" fmla="*/ 0 w 317270"/>
                      <a:gd name="connsiteY1" fmla="*/ 362486 h 362485"/>
                      <a:gd name="connsiteX2" fmla="*/ 0 w 317270"/>
                      <a:gd name="connsiteY2" fmla="*/ 75172 h 362485"/>
                      <a:gd name="connsiteX3" fmla="*/ 75172 w 317270"/>
                      <a:gd name="connsiteY3" fmla="*/ 0 h 362485"/>
                      <a:gd name="connsiteX4" fmla="*/ 317271 w 317270"/>
                      <a:gd name="connsiteY4" fmla="*/ 0 h 362485"/>
                      <a:gd name="connsiteX5" fmla="*/ 317271 w 317270"/>
                      <a:gd name="connsiteY5" fmla="*/ 31003 h 362485"/>
                      <a:gd name="connsiteX6" fmla="*/ 75172 w 317270"/>
                      <a:gd name="connsiteY6" fmla="*/ 31003 h 362485"/>
                      <a:gd name="connsiteX7" fmla="*/ 31003 w 317270"/>
                      <a:gd name="connsiteY7" fmla="*/ 75172 h 362485"/>
                      <a:gd name="connsiteX8" fmla="*/ 31003 w 317270"/>
                      <a:gd name="connsiteY8" fmla="*/ 362486 h 36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270" h="362485">
                        <a:moveTo>
                          <a:pt x="31003" y="362486"/>
                        </a:moveTo>
                        <a:lnTo>
                          <a:pt x="0" y="362486"/>
                        </a:lnTo>
                        <a:lnTo>
                          <a:pt x="0" y="75172"/>
                        </a:lnTo>
                        <a:cubicBezTo>
                          <a:pt x="0" y="33720"/>
                          <a:pt x="33720" y="0"/>
                          <a:pt x="75172" y="0"/>
                        </a:cubicBezTo>
                        <a:lnTo>
                          <a:pt x="317271" y="0"/>
                        </a:lnTo>
                        <a:lnTo>
                          <a:pt x="317271" y="31003"/>
                        </a:lnTo>
                        <a:lnTo>
                          <a:pt x="75172" y="31003"/>
                        </a:lnTo>
                        <a:cubicBezTo>
                          <a:pt x="50858" y="31003"/>
                          <a:pt x="31003" y="50788"/>
                          <a:pt x="31003" y="75172"/>
                        </a:cubicBezTo>
                        <a:lnTo>
                          <a:pt x="31003" y="362486"/>
                        </a:lnTo>
                        <a:close/>
                      </a:path>
                    </a:pathLst>
                  </a:custGeom>
                  <a:solidFill>
                    <a:srgbClr val="121212"/>
                  </a:solidFill>
                  <a:ln w="0" cap="flat">
                    <a:noFill/>
                    <a:prstDash val="solid"/>
                    <a:miter/>
                  </a:ln>
                </p:spPr>
                <p:txBody>
                  <a:bodyPr rtlCol="0" anchor="ctr"/>
                  <a:lstStyle/>
                  <a:p>
                    <a:endParaRPr lang="en-US"/>
                  </a:p>
                </p:txBody>
              </p:sp>
            </p:grpSp>
            <p:grpSp>
              <p:nvGrpSpPr>
                <p:cNvPr id="187" name="Graphic 6">
                  <a:extLst>
                    <a:ext uri="{FF2B5EF4-FFF2-40B4-BE49-F238E27FC236}">
                      <a16:creationId xmlns:a16="http://schemas.microsoft.com/office/drawing/2014/main" id="{23992F63-5985-F371-E336-B823CDF8D89E}"/>
                    </a:ext>
                  </a:extLst>
                </p:cNvPr>
                <p:cNvGrpSpPr>
                  <a:grpSpLocks noGrp="1" noUngrp="1" noRot="1" noMove="1" noResize="1"/>
                </p:cNvGrpSpPr>
                <p:nvPr/>
              </p:nvGrpSpPr>
              <p:grpSpPr>
                <a:xfrm>
                  <a:off x="3471097" y="3895013"/>
                  <a:ext cx="404774" cy="570446"/>
                  <a:chOff x="3471097" y="3895013"/>
                  <a:chExt cx="404774" cy="570446"/>
                </a:xfrm>
              </p:grpSpPr>
              <p:grpSp>
                <p:nvGrpSpPr>
                  <p:cNvPr id="188" name="Graphic 6">
                    <a:extLst>
                      <a:ext uri="{FF2B5EF4-FFF2-40B4-BE49-F238E27FC236}">
                        <a16:creationId xmlns:a16="http://schemas.microsoft.com/office/drawing/2014/main" id="{5F0FB222-8924-1CCA-3CCB-E4D4B3F06052}"/>
                      </a:ext>
                    </a:extLst>
                  </p:cNvPr>
                  <p:cNvGrpSpPr>
                    <a:grpSpLocks noGrp="1" noUngrp="1" noRot="1" noMove="1" noResize="1"/>
                  </p:cNvGrpSpPr>
                  <p:nvPr/>
                </p:nvGrpSpPr>
                <p:grpSpPr>
                  <a:xfrm>
                    <a:off x="3576087" y="3895013"/>
                    <a:ext cx="193539" cy="193539"/>
                    <a:chOff x="3576087" y="3895013"/>
                    <a:chExt cx="193539" cy="193539"/>
                  </a:xfrm>
                </p:grpSpPr>
                <p:sp>
                  <p:nvSpPr>
                    <p:cNvPr id="190" name="Freeform: Shape 189">
                      <a:extLst>
                        <a:ext uri="{FF2B5EF4-FFF2-40B4-BE49-F238E27FC236}">
                          <a16:creationId xmlns:a16="http://schemas.microsoft.com/office/drawing/2014/main" id="{FC70DD24-782E-136B-3423-F7FBC22D3797}"/>
                        </a:ext>
                      </a:extLst>
                    </p:cNvPr>
                    <p:cNvSpPr>
                      <a:spLocks noGrp="1" noRot="1" noMove="1" noResize="1" noEditPoints="1" noAdjustHandles="1" noChangeArrowheads="1" noChangeShapeType="1"/>
                    </p:cNvSpPr>
                    <p:nvPr/>
                  </p:nvSpPr>
                  <p:spPr>
                    <a:xfrm>
                      <a:off x="3591623" y="3910479"/>
                      <a:ext cx="162467" cy="162606"/>
                    </a:xfrm>
                    <a:custGeom>
                      <a:avLst/>
                      <a:gdLst>
                        <a:gd name="connsiteX0" fmla="*/ 81234 w 162467"/>
                        <a:gd name="connsiteY0" fmla="*/ 162607 h 162606"/>
                        <a:gd name="connsiteX1" fmla="*/ 162467 w 162467"/>
                        <a:gd name="connsiteY1" fmla="*/ 81303 h 162606"/>
                        <a:gd name="connsiteX2" fmla="*/ 81234 w 162467"/>
                        <a:gd name="connsiteY2" fmla="*/ 0 h 162606"/>
                        <a:gd name="connsiteX3" fmla="*/ 0 w 162467"/>
                        <a:gd name="connsiteY3" fmla="*/ 81303 h 162606"/>
                        <a:gd name="connsiteX4" fmla="*/ 81234 w 162467"/>
                        <a:gd name="connsiteY4" fmla="*/ 162607 h 162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67" h="162606">
                          <a:moveTo>
                            <a:pt x="81234" y="162607"/>
                          </a:moveTo>
                          <a:cubicBezTo>
                            <a:pt x="126030" y="162607"/>
                            <a:pt x="162467" y="126170"/>
                            <a:pt x="162467" y="81303"/>
                          </a:cubicBezTo>
                          <a:cubicBezTo>
                            <a:pt x="162467" y="36437"/>
                            <a:pt x="126030" y="0"/>
                            <a:pt x="81234" y="0"/>
                          </a:cubicBezTo>
                          <a:cubicBezTo>
                            <a:pt x="36437" y="0"/>
                            <a:pt x="0" y="36437"/>
                            <a:pt x="0" y="81303"/>
                          </a:cubicBezTo>
                          <a:cubicBezTo>
                            <a:pt x="0" y="126170"/>
                            <a:pt x="36437" y="162607"/>
                            <a:pt x="81234" y="162607"/>
                          </a:cubicBezTo>
                          <a:close/>
                        </a:path>
                      </a:pathLst>
                    </a:custGeom>
                    <a:solidFill>
                      <a:srgbClr val="5AC0FF"/>
                    </a:solidFill>
                    <a:ln w="0"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77F6F2B5-9745-C3DF-FCA8-BC30ED7D14F7}"/>
                        </a:ext>
                      </a:extLst>
                    </p:cNvPr>
                    <p:cNvSpPr>
                      <a:spLocks noGrp="1" noRot="1" noMove="1" noResize="1" noEditPoints="1" noAdjustHandles="1" noChangeArrowheads="1" noChangeShapeType="1"/>
                    </p:cNvSpPr>
                    <p:nvPr/>
                  </p:nvSpPr>
                  <p:spPr>
                    <a:xfrm>
                      <a:off x="3576087" y="3895013"/>
                      <a:ext cx="193539" cy="193539"/>
                    </a:xfrm>
                    <a:custGeom>
                      <a:avLst/>
                      <a:gdLst>
                        <a:gd name="connsiteX0" fmla="*/ 96770 w 193539"/>
                        <a:gd name="connsiteY0" fmla="*/ 193539 h 193539"/>
                        <a:gd name="connsiteX1" fmla="*/ 0 w 193539"/>
                        <a:gd name="connsiteY1" fmla="*/ 96770 h 193539"/>
                        <a:gd name="connsiteX2" fmla="*/ 96770 w 193539"/>
                        <a:gd name="connsiteY2" fmla="*/ 0 h 193539"/>
                        <a:gd name="connsiteX3" fmla="*/ 193539 w 193539"/>
                        <a:gd name="connsiteY3" fmla="*/ 96770 h 193539"/>
                        <a:gd name="connsiteX4" fmla="*/ 96770 w 193539"/>
                        <a:gd name="connsiteY4" fmla="*/ 193539 h 193539"/>
                        <a:gd name="connsiteX5" fmla="*/ 96770 w 193539"/>
                        <a:gd name="connsiteY5" fmla="*/ 31002 h 193539"/>
                        <a:gd name="connsiteX6" fmla="*/ 31003 w 193539"/>
                        <a:gd name="connsiteY6" fmla="*/ 96770 h 193539"/>
                        <a:gd name="connsiteX7" fmla="*/ 96770 w 193539"/>
                        <a:gd name="connsiteY7" fmla="*/ 162537 h 193539"/>
                        <a:gd name="connsiteX8" fmla="*/ 162537 w 193539"/>
                        <a:gd name="connsiteY8" fmla="*/ 96770 h 193539"/>
                        <a:gd name="connsiteX9" fmla="*/ 96770 w 193539"/>
                        <a:gd name="connsiteY9" fmla="*/ 31002 h 19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539" h="193539">
                          <a:moveTo>
                            <a:pt x="96770" y="193539"/>
                          </a:moveTo>
                          <a:cubicBezTo>
                            <a:pt x="43404" y="193539"/>
                            <a:pt x="0" y="150136"/>
                            <a:pt x="0" y="96770"/>
                          </a:cubicBezTo>
                          <a:cubicBezTo>
                            <a:pt x="0" y="43403"/>
                            <a:pt x="43404" y="0"/>
                            <a:pt x="96770" y="0"/>
                          </a:cubicBezTo>
                          <a:cubicBezTo>
                            <a:pt x="150136" y="0"/>
                            <a:pt x="193539" y="43403"/>
                            <a:pt x="193539" y="96770"/>
                          </a:cubicBezTo>
                          <a:cubicBezTo>
                            <a:pt x="193539" y="150136"/>
                            <a:pt x="150136" y="193539"/>
                            <a:pt x="96770" y="193539"/>
                          </a:cubicBezTo>
                          <a:close/>
                          <a:moveTo>
                            <a:pt x="96770" y="31002"/>
                          </a:moveTo>
                          <a:cubicBezTo>
                            <a:pt x="60542" y="31002"/>
                            <a:pt x="31003" y="60542"/>
                            <a:pt x="31003" y="96770"/>
                          </a:cubicBezTo>
                          <a:cubicBezTo>
                            <a:pt x="31003" y="132997"/>
                            <a:pt x="60542" y="162537"/>
                            <a:pt x="96770" y="162537"/>
                          </a:cubicBezTo>
                          <a:cubicBezTo>
                            <a:pt x="132997" y="162537"/>
                            <a:pt x="162537" y="132997"/>
                            <a:pt x="162537" y="96770"/>
                          </a:cubicBezTo>
                          <a:cubicBezTo>
                            <a:pt x="162537" y="60542"/>
                            <a:pt x="133067" y="31002"/>
                            <a:pt x="96770" y="31002"/>
                          </a:cubicBezTo>
                          <a:close/>
                        </a:path>
                      </a:pathLst>
                    </a:custGeom>
                    <a:solidFill>
                      <a:srgbClr val="121212"/>
                    </a:solidFill>
                    <a:ln w="0" cap="flat">
                      <a:noFill/>
                      <a:prstDash val="solid"/>
                      <a:miter/>
                    </a:ln>
                  </p:spPr>
                  <p:txBody>
                    <a:bodyPr rtlCol="0" anchor="ctr"/>
                    <a:lstStyle/>
                    <a:p>
                      <a:endParaRPr lang="en-US"/>
                    </a:p>
                  </p:txBody>
                </p:sp>
              </p:grpSp>
              <p:sp>
                <p:nvSpPr>
                  <p:cNvPr id="189" name="Freeform: Shape 188">
                    <a:extLst>
                      <a:ext uri="{FF2B5EF4-FFF2-40B4-BE49-F238E27FC236}">
                        <a16:creationId xmlns:a16="http://schemas.microsoft.com/office/drawing/2014/main" id="{F89DA001-B867-A96D-1DC4-1D47781F7A31}"/>
                      </a:ext>
                    </a:extLst>
                  </p:cNvPr>
                  <p:cNvSpPr>
                    <a:spLocks noGrp="1" noRot="1" noMove="1" noResize="1" noEditPoints="1" noAdjustHandles="1" noChangeArrowheads="1" noChangeShapeType="1"/>
                  </p:cNvSpPr>
                  <p:nvPr/>
                </p:nvSpPr>
                <p:spPr>
                  <a:xfrm>
                    <a:off x="3471097" y="4141709"/>
                    <a:ext cx="404774" cy="323749"/>
                  </a:xfrm>
                  <a:custGeom>
                    <a:avLst/>
                    <a:gdLst>
                      <a:gd name="connsiteX0" fmla="*/ 404774 w 404774"/>
                      <a:gd name="connsiteY0" fmla="*/ 323750 h 323749"/>
                      <a:gd name="connsiteX1" fmla="*/ 373772 w 404774"/>
                      <a:gd name="connsiteY1" fmla="*/ 323750 h 323749"/>
                      <a:gd name="connsiteX2" fmla="*/ 373772 w 404774"/>
                      <a:gd name="connsiteY2" fmla="*/ 75172 h 323749"/>
                      <a:gd name="connsiteX3" fmla="*/ 329602 w 404774"/>
                      <a:gd name="connsiteY3" fmla="*/ 31003 h 323749"/>
                      <a:gd name="connsiteX4" fmla="*/ 75172 w 404774"/>
                      <a:gd name="connsiteY4" fmla="*/ 31003 h 323749"/>
                      <a:gd name="connsiteX5" fmla="*/ 31002 w 404774"/>
                      <a:gd name="connsiteY5" fmla="*/ 75172 h 323749"/>
                      <a:gd name="connsiteX6" fmla="*/ 31002 w 404774"/>
                      <a:gd name="connsiteY6" fmla="*/ 323750 h 323749"/>
                      <a:gd name="connsiteX7" fmla="*/ 0 w 404774"/>
                      <a:gd name="connsiteY7" fmla="*/ 323750 h 323749"/>
                      <a:gd name="connsiteX8" fmla="*/ 0 w 404774"/>
                      <a:gd name="connsiteY8" fmla="*/ 75172 h 323749"/>
                      <a:gd name="connsiteX9" fmla="*/ 75172 w 404774"/>
                      <a:gd name="connsiteY9" fmla="*/ 0 h 323749"/>
                      <a:gd name="connsiteX10" fmla="*/ 329602 w 404774"/>
                      <a:gd name="connsiteY10" fmla="*/ 0 h 323749"/>
                      <a:gd name="connsiteX11" fmla="*/ 404774 w 404774"/>
                      <a:gd name="connsiteY11" fmla="*/ 75172 h 323749"/>
                      <a:gd name="connsiteX12" fmla="*/ 404774 w 404774"/>
                      <a:gd name="connsiteY12" fmla="*/ 323750 h 32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774" h="323749">
                        <a:moveTo>
                          <a:pt x="404774" y="323750"/>
                        </a:moveTo>
                        <a:lnTo>
                          <a:pt x="373772" y="323750"/>
                        </a:lnTo>
                        <a:lnTo>
                          <a:pt x="373772" y="75172"/>
                        </a:lnTo>
                        <a:cubicBezTo>
                          <a:pt x="373772" y="50788"/>
                          <a:pt x="353986" y="31003"/>
                          <a:pt x="329602" y="31003"/>
                        </a:cubicBezTo>
                        <a:lnTo>
                          <a:pt x="75172" y="31003"/>
                        </a:lnTo>
                        <a:cubicBezTo>
                          <a:pt x="50858" y="31003"/>
                          <a:pt x="31002" y="50788"/>
                          <a:pt x="31002" y="75172"/>
                        </a:cubicBezTo>
                        <a:lnTo>
                          <a:pt x="31002" y="323750"/>
                        </a:lnTo>
                        <a:lnTo>
                          <a:pt x="0" y="323750"/>
                        </a:lnTo>
                        <a:lnTo>
                          <a:pt x="0" y="75172"/>
                        </a:lnTo>
                        <a:cubicBezTo>
                          <a:pt x="0" y="33720"/>
                          <a:pt x="33720" y="0"/>
                          <a:pt x="75172" y="0"/>
                        </a:cubicBezTo>
                        <a:lnTo>
                          <a:pt x="329602" y="0"/>
                        </a:lnTo>
                        <a:cubicBezTo>
                          <a:pt x="371055" y="0"/>
                          <a:pt x="404774" y="33720"/>
                          <a:pt x="404774" y="75172"/>
                        </a:cubicBezTo>
                        <a:lnTo>
                          <a:pt x="404774" y="323750"/>
                        </a:lnTo>
                        <a:close/>
                      </a:path>
                    </a:pathLst>
                  </a:custGeom>
                  <a:solidFill>
                    <a:srgbClr val="121212"/>
                  </a:solidFill>
                  <a:ln w="0" cap="flat">
                    <a:noFill/>
                    <a:prstDash val="solid"/>
                    <a:miter/>
                  </a:ln>
                </p:spPr>
                <p:txBody>
                  <a:bodyPr rtlCol="0" anchor="ctr"/>
                  <a:lstStyle/>
                  <a:p>
                    <a:endParaRPr lang="en-US"/>
                  </a:p>
                </p:txBody>
              </p:sp>
            </p:grpSp>
          </p:grpSp>
        </p:grpSp>
      </p:grpSp>
    </p:spTree>
    <p:custDataLst>
      <p:tags r:id="rId1"/>
    </p:custDataLst>
    <p:extLst>
      <p:ext uri="{BB962C8B-B14F-4D97-AF65-F5344CB8AC3E}">
        <p14:creationId xmlns:p14="http://schemas.microsoft.com/office/powerpoint/2010/main" val="821561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1"/>
          <p:cNvSpPr txBox="1">
            <a:spLocks noGrp="1" noRot="1" noMove="1" noResize="1" noEditPoints="1" noAdjustHandles="1" noChangeArrowheads="1" noChangeShapeType="1"/>
          </p:cNvSpPr>
          <p:nvPr>
            <p:ph type="body" idx="1"/>
          </p:nvPr>
        </p:nvSpPr>
        <p:spPr>
          <a:xfrm>
            <a:off x="252000" y="1184400"/>
            <a:ext cx="4320000" cy="3224149"/>
          </a:xfrm>
          <a:prstGeom prst="rect">
            <a:avLst/>
          </a:prstGeom>
        </p:spPr>
        <p:txBody>
          <a:bodyPr spcFirstLastPara="1" wrap="square" lIns="91425" tIns="91425" rIns="91425" bIns="91425" anchor="t" anchorCtr="0">
            <a:noAutofit/>
          </a:bodyPr>
          <a:lstStyle/>
          <a:p>
            <a:pPr lvl="0" algn="l" rtl="0">
              <a:buSzPts val="1700"/>
            </a:pPr>
            <a:r>
              <a:rPr lang="en-US" dirty="0">
                <a:ea typeface="Rubik"/>
                <a:cs typeface="Rubik"/>
                <a:sym typeface="Rubik"/>
              </a:rPr>
              <a:t>MASTER</a:t>
            </a:r>
            <a:r>
              <a:rPr lang="en" dirty="0">
                <a:ea typeface="Rubik"/>
                <a:cs typeface="Rubik"/>
                <a:sym typeface="Rubik"/>
              </a:rPr>
              <a:t> resources are organized by </a:t>
            </a:r>
            <a:r>
              <a:rPr lang="en" b="1" dirty="0">
                <a:ea typeface="Rubik"/>
                <a:cs typeface="Rubik"/>
                <a:sym typeface="Rubik"/>
              </a:rPr>
              <a:t>Product and Features.</a:t>
            </a:r>
            <a:endParaRPr lang="en" u="sng" dirty="0">
              <a:ea typeface="Rubik"/>
              <a:cs typeface="Rubik"/>
            </a:endParaRPr>
          </a:p>
          <a:p>
            <a:pPr lvl="0" indent="-324000" algn="l" rtl="0">
              <a:buSzPts val="1700"/>
            </a:pPr>
            <a:r>
              <a:rPr lang="en" dirty="0">
                <a:ea typeface="Rubik"/>
                <a:cs typeface="Rubik"/>
                <a:sym typeface="Rubik"/>
              </a:rPr>
              <a:t>All resources related to a specific product or feature will be available in a </a:t>
            </a:r>
            <a:r>
              <a:rPr lang="en" b="1" dirty="0">
                <a:ea typeface="Rubik"/>
                <a:cs typeface="Rubik"/>
                <a:sym typeface="Rubik"/>
              </a:rPr>
              <a:t>single Overview card</a:t>
            </a:r>
            <a:r>
              <a:rPr lang="en" dirty="0">
                <a:ea typeface="Rubik"/>
                <a:cs typeface="Rubik"/>
                <a:sym typeface="Rubik"/>
              </a:rPr>
              <a:t>. </a:t>
            </a:r>
            <a:endParaRPr dirty="0">
              <a:ea typeface="Rubik"/>
              <a:cs typeface="Rubik"/>
              <a:sym typeface="Rubik"/>
            </a:endParaRPr>
          </a:p>
          <a:p>
            <a:pPr indent="-324000">
              <a:buSzPts val="1700"/>
            </a:pPr>
            <a:r>
              <a:rPr lang="en" dirty="0">
                <a:ea typeface="Rubik"/>
                <a:cs typeface="Rubik"/>
                <a:sym typeface="Rubik"/>
              </a:rPr>
              <a:t>Everyone, go and pin (</a:t>
            </a:r>
            <a:r>
              <a:rPr lang="en-IN" sz="1600" b="0" i="0" u="none" strike="noStrike" dirty="0">
                <a:solidFill>
                  <a:srgbClr val="FFFFFF"/>
                </a:solidFill>
                <a:effectLst/>
                <a:latin typeface="Rubik"/>
              </a:rPr>
              <a:t>📌)</a:t>
            </a:r>
            <a:r>
              <a:rPr lang="en" dirty="0">
                <a:ea typeface="Rubik"/>
                <a:cs typeface="Rubik"/>
                <a:sym typeface="Rubik"/>
              </a:rPr>
              <a:t> the 2.0 Customer Collection now!</a:t>
            </a:r>
            <a:endParaRPr dirty="0">
              <a:ea typeface="Rubik"/>
              <a:cs typeface="Rubik"/>
              <a:sym typeface="Rubik"/>
            </a:endParaRPr>
          </a:p>
        </p:txBody>
      </p:sp>
      <p:sp>
        <p:nvSpPr>
          <p:cNvPr id="253" name="Google Shape;253;p31"/>
          <p:cNvSpPr txBox="1">
            <a:spLocks noGrp="1" noRot="1" noMove="1" noResize="1" noEditPoints="1" noAdjustHandles="1" noChangeArrowheads="1" noChangeShapeType="1"/>
          </p:cNvSpPr>
          <p:nvPr/>
        </p:nvSpPr>
        <p:spPr>
          <a:xfrm>
            <a:off x="325675" y="208826"/>
            <a:ext cx="8460000" cy="573900"/>
          </a:xfrm>
          <a:prstGeom prst="rect">
            <a:avLst/>
          </a:prstGeom>
          <a:noFill/>
          <a:ln>
            <a:noFill/>
          </a:ln>
        </p:spPr>
        <p:txBody>
          <a:bodyPr spcFirstLastPara="1" wrap="square" lIns="91425" tIns="91425" rIns="91425" bIns="91425" anchor="ctr" anchorCtr="0">
            <a:noAutofit/>
          </a:bodyPr>
          <a:lstStyle/>
          <a:p>
            <a:pPr>
              <a:lnSpc>
                <a:spcPct val="115000"/>
              </a:lnSpc>
              <a:buSzPts val="1100"/>
            </a:pPr>
            <a:r>
              <a:rPr lang="en" sz="3200" b="1">
                <a:solidFill>
                  <a:schemeClr val="bg1"/>
                </a:solidFill>
                <a:latin typeface="+mj-lt"/>
                <a:ea typeface="Rubik ExtraBold"/>
                <a:cs typeface="Rubik ExtraBold"/>
                <a:sym typeface="Rubik ExtraBold"/>
              </a:rPr>
              <a:t>Overview: Customer Service Collection</a:t>
            </a:r>
            <a:endParaRPr sz="3200" b="1">
              <a:solidFill>
                <a:schemeClr val="bg1"/>
              </a:solidFill>
              <a:latin typeface="+mj-lt"/>
            </a:endParaRPr>
          </a:p>
        </p:txBody>
      </p:sp>
      <p:pic>
        <p:nvPicPr>
          <p:cNvPr id="254" name="Google Shape;254;p31"/>
          <p:cNvPicPr preferRelativeResize="0">
            <a:picLocks/>
          </p:cNvPicPr>
          <p:nvPr/>
        </p:nvPicPr>
        <p:blipFill>
          <a:blip r:embed="rId4">
            <a:extLst>
              <a:ext uri="{96DAC541-7B7A-43D3-8B79-37D633B846F1}">
                <asvg:svgBlip xmlns:asvg="http://schemas.microsoft.com/office/drawing/2016/SVG/main" r:embed="rId5"/>
              </a:ext>
            </a:extLst>
          </a:blip>
          <a:srcRect/>
          <a:stretch/>
        </p:blipFill>
        <p:spPr>
          <a:xfrm>
            <a:off x="5827447" y="782726"/>
            <a:ext cx="2372309" cy="4153923"/>
          </a:xfrm>
          <a:prstGeom prst="rect">
            <a:avLst/>
          </a:prstGeom>
          <a:noFill/>
          <a:ln>
            <a:noFill/>
          </a:ln>
        </p:spPr>
      </p:pic>
      <p:sp>
        <p:nvSpPr>
          <p:cNvPr id="2" name="Rectangle: Rounded Corners 1">
            <a:extLst>
              <a:ext uri="{FF2B5EF4-FFF2-40B4-BE49-F238E27FC236}">
                <a16:creationId xmlns:a16="http://schemas.microsoft.com/office/drawing/2014/main" id="{C0EA6686-CF58-65ED-95F8-4F8793539691}"/>
              </a:ext>
            </a:extLst>
          </p:cNvPr>
          <p:cNvSpPr/>
          <p:nvPr/>
        </p:nvSpPr>
        <p:spPr>
          <a:xfrm>
            <a:off x="6692900" y="2184400"/>
            <a:ext cx="177800" cy="215900"/>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10786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2" name="Title 1">
            <a:extLst>
              <a:ext uri="{FF2B5EF4-FFF2-40B4-BE49-F238E27FC236}">
                <a16:creationId xmlns:a16="http://schemas.microsoft.com/office/drawing/2014/main" id="{0DC69018-2382-45CF-8156-6B263195C095}"/>
              </a:ext>
            </a:extLst>
          </p:cNvPr>
          <p:cNvSpPr>
            <a:spLocks noGrp="1" noRot="1" noMove="1" noResize="1" noEditPoints="1" noAdjustHandles="1" noChangeArrowheads="1" noChangeShapeType="1"/>
          </p:cNvSpPr>
          <p:nvPr>
            <p:ph type="title"/>
          </p:nvPr>
        </p:nvSpPr>
        <p:spPr>
          <a:xfrm>
            <a:off x="2520000" y="2285400"/>
            <a:ext cx="6193817" cy="572700"/>
          </a:xfrm>
        </p:spPr>
        <p:txBody>
          <a:bodyPr anchor="ctr"/>
          <a:lstStyle/>
          <a:p>
            <a:r>
              <a:rPr lang="en-IN" sz="3200" b="1">
                <a:solidFill>
                  <a:srgbClr val="121212"/>
                </a:solidFill>
                <a:latin typeface="Montserrat"/>
                <a:ea typeface="Montserrat"/>
                <a:cs typeface="Montserrat"/>
                <a:sym typeface="Montserrat"/>
              </a:rPr>
              <a:t>Tools Exploration</a:t>
            </a:r>
            <a:endParaRPr lang="en-IN">
              <a:solidFill>
                <a:srgbClr val="121212"/>
              </a:solidFill>
            </a:endParaRPr>
          </a:p>
        </p:txBody>
      </p:sp>
      <p:grpSp>
        <p:nvGrpSpPr>
          <p:cNvPr id="11" name="Group 10">
            <a:extLst>
              <a:ext uri="{FF2B5EF4-FFF2-40B4-BE49-F238E27FC236}">
                <a16:creationId xmlns:a16="http://schemas.microsoft.com/office/drawing/2014/main" id="{B18696BC-0826-48F2-9238-1B42F4E3AD12}"/>
              </a:ext>
            </a:extLst>
          </p:cNvPr>
          <p:cNvGrpSpPr>
            <a:grpSpLocks noGrp="1" noUngrp="1" noRot="1" noMove="1" noResize="1"/>
          </p:cNvGrpSpPr>
          <p:nvPr/>
        </p:nvGrpSpPr>
        <p:grpSpPr>
          <a:xfrm>
            <a:off x="1115606" y="2138216"/>
            <a:ext cx="911939" cy="867114"/>
            <a:chOff x="3724393" y="4176620"/>
            <a:chExt cx="382692" cy="363880"/>
          </a:xfrm>
        </p:grpSpPr>
        <p:grpSp>
          <p:nvGrpSpPr>
            <p:cNvPr id="12" name="Graphic 6">
              <a:extLst>
                <a:ext uri="{FF2B5EF4-FFF2-40B4-BE49-F238E27FC236}">
                  <a16:creationId xmlns:a16="http://schemas.microsoft.com/office/drawing/2014/main" id="{45E5EB98-C337-4213-A02F-E3D94104F7B5}"/>
                </a:ext>
              </a:extLst>
            </p:cNvPr>
            <p:cNvGrpSpPr>
              <a:grpSpLocks noGrp="1" noUngrp="1" noRot="1" noChangeAspect="1" noMove="1" noResize="1"/>
            </p:cNvGrpSpPr>
            <p:nvPr/>
          </p:nvGrpSpPr>
          <p:grpSpPr>
            <a:xfrm>
              <a:off x="3780816" y="4176620"/>
              <a:ext cx="269870" cy="232540"/>
              <a:chOff x="9964292" y="3734522"/>
              <a:chExt cx="1618633" cy="1394739"/>
            </a:xfrm>
          </p:grpSpPr>
          <p:grpSp>
            <p:nvGrpSpPr>
              <p:cNvPr id="20" name="Graphic 6">
                <a:extLst>
                  <a:ext uri="{FF2B5EF4-FFF2-40B4-BE49-F238E27FC236}">
                    <a16:creationId xmlns:a16="http://schemas.microsoft.com/office/drawing/2014/main" id="{2AFA0391-C122-4052-8EF8-1D62E4FBB90D}"/>
                  </a:ext>
                </a:extLst>
              </p:cNvPr>
              <p:cNvGrpSpPr>
                <a:grpSpLocks noGrp="1" noUngrp="1" noRot="1" noMove="1" noResize="1"/>
              </p:cNvGrpSpPr>
              <p:nvPr/>
            </p:nvGrpSpPr>
            <p:grpSpPr>
              <a:xfrm>
                <a:off x="10233040" y="3778857"/>
                <a:ext cx="1349885" cy="1350404"/>
                <a:chOff x="10233043" y="3778857"/>
                <a:chExt cx="1349885" cy="1350404"/>
              </a:xfrm>
              <a:solidFill>
                <a:srgbClr val="121212"/>
              </a:solidFill>
            </p:grpSpPr>
            <p:sp>
              <p:nvSpPr>
                <p:cNvPr id="39" name="Freeform: Shape 38">
                  <a:extLst>
                    <a:ext uri="{FF2B5EF4-FFF2-40B4-BE49-F238E27FC236}">
                      <a16:creationId xmlns:a16="http://schemas.microsoft.com/office/drawing/2014/main" id="{AFACAACE-8154-4953-9803-A25E8B82796D}"/>
                    </a:ext>
                  </a:extLst>
                </p:cNvPr>
                <p:cNvSpPr>
                  <a:spLocks noGrp="1" noRot="1" noMove="1" noResize="1" noEditPoints="1" noAdjustHandles="1" noChangeArrowheads="1" noChangeShapeType="1"/>
                </p:cNvSpPr>
                <p:nvPr/>
              </p:nvSpPr>
              <p:spPr>
                <a:xfrm>
                  <a:off x="10233043" y="4573933"/>
                  <a:ext cx="554855" cy="555328"/>
                </a:xfrm>
                <a:custGeom>
                  <a:avLst/>
                  <a:gdLst>
                    <a:gd name="connsiteX0" fmla="*/ 543639 w 554855"/>
                    <a:gd name="connsiteY0" fmla="*/ 165184 h 555328"/>
                    <a:gd name="connsiteX1" fmla="*/ 532980 w 554855"/>
                    <a:gd name="connsiteY1" fmla="*/ 154525 h 555328"/>
                    <a:gd name="connsiteX2" fmla="*/ 400401 w 554855"/>
                    <a:gd name="connsiteY2" fmla="*/ 21946 h 555328"/>
                    <a:gd name="connsiteX3" fmla="*/ 389323 w 554855"/>
                    <a:gd name="connsiteY3" fmla="*/ 10868 h 555328"/>
                    <a:gd name="connsiteX4" fmla="*/ 389115 w 554855"/>
                    <a:gd name="connsiteY4" fmla="*/ 10659 h 555328"/>
                    <a:gd name="connsiteX5" fmla="*/ 378455 w 554855"/>
                    <a:gd name="connsiteY5" fmla="*/ 0 h 555328"/>
                    <a:gd name="connsiteX6" fmla="*/ 356370 w 554855"/>
                    <a:gd name="connsiteY6" fmla="*/ 21876 h 555328"/>
                    <a:gd name="connsiteX7" fmla="*/ 39866 w 554855"/>
                    <a:gd name="connsiteY7" fmla="*/ 338032 h 555328"/>
                    <a:gd name="connsiteX8" fmla="*/ 21055 w 554855"/>
                    <a:gd name="connsiteY8" fmla="*/ 501823 h 555328"/>
                    <a:gd name="connsiteX9" fmla="*/ 112948 w 554855"/>
                    <a:gd name="connsiteY9" fmla="*/ 554910 h 555328"/>
                    <a:gd name="connsiteX10" fmla="*/ 123816 w 554855"/>
                    <a:gd name="connsiteY10" fmla="*/ 555328 h 555328"/>
                    <a:gd name="connsiteX11" fmla="*/ 212017 w 554855"/>
                    <a:gd name="connsiteY11" fmla="*/ 518892 h 555328"/>
                    <a:gd name="connsiteX12" fmla="*/ 532980 w 554855"/>
                    <a:gd name="connsiteY12" fmla="*/ 198486 h 555328"/>
                    <a:gd name="connsiteX13" fmla="*/ 554856 w 554855"/>
                    <a:gd name="connsiteY13" fmla="*/ 176401 h 555328"/>
                    <a:gd name="connsiteX14" fmla="*/ 543988 w 554855"/>
                    <a:gd name="connsiteY14" fmla="*/ 165533 h 555328"/>
                    <a:gd name="connsiteX15" fmla="*/ 543569 w 554855"/>
                    <a:gd name="connsiteY15" fmla="*/ 165115 h 55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4855" h="555328">
                      <a:moveTo>
                        <a:pt x="543639" y="165184"/>
                      </a:moveTo>
                      <a:lnTo>
                        <a:pt x="532980" y="154525"/>
                      </a:lnTo>
                      <a:lnTo>
                        <a:pt x="400401" y="21946"/>
                      </a:lnTo>
                      <a:lnTo>
                        <a:pt x="389323" y="10868"/>
                      </a:lnTo>
                      <a:lnTo>
                        <a:pt x="389115" y="10659"/>
                      </a:lnTo>
                      <a:lnTo>
                        <a:pt x="378455" y="0"/>
                      </a:lnTo>
                      <a:lnTo>
                        <a:pt x="356370" y="21876"/>
                      </a:lnTo>
                      <a:lnTo>
                        <a:pt x="39866" y="338032"/>
                      </a:lnTo>
                      <a:cubicBezTo>
                        <a:pt x="-4931" y="382829"/>
                        <a:pt x="-13083" y="453194"/>
                        <a:pt x="21055" y="501823"/>
                      </a:cubicBezTo>
                      <a:cubicBezTo>
                        <a:pt x="42792" y="532477"/>
                        <a:pt x="76093" y="551845"/>
                        <a:pt x="112948" y="554910"/>
                      </a:cubicBezTo>
                      <a:cubicBezTo>
                        <a:pt x="116641" y="555328"/>
                        <a:pt x="120124" y="555328"/>
                        <a:pt x="123816" y="555328"/>
                      </a:cubicBezTo>
                      <a:cubicBezTo>
                        <a:pt x="156769" y="555328"/>
                        <a:pt x="188329" y="542370"/>
                        <a:pt x="212017" y="518892"/>
                      </a:cubicBezTo>
                      <a:lnTo>
                        <a:pt x="532980" y="198486"/>
                      </a:lnTo>
                      <a:lnTo>
                        <a:pt x="554856" y="176401"/>
                      </a:lnTo>
                      <a:lnTo>
                        <a:pt x="543988" y="165533"/>
                      </a:lnTo>
                      <a:lnTo>
                        <a:pt x="543569" y="165115"/>
                      </a:lnTo>
                      <a:close/>
                    </a:path>
                  </a:pathLst>
                </a:custGeom>
                <a:solidFill>
                  <a:srgbClr val="121212"/>
                </a:solidFill>
                <a:ln w="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3A56889-9E1A-4371-8395-D02467E2EEB9}"/>
                    </a:ext>
                  </a:extLst>
                </p:cNvPr>
                <p:cNvSpPr>
                  <a:spLocks noGrp="1" noRot="1" noMove="1" noResize="1" noEditPoints="1" noAdjustHandles="1" noChangeArrowheads="1" noChangeShapeType="1"/>
                </p:cNvSpPr>
                <p:nvPr/>
              </p:nvSpPr>
              <p:spPr>
                <a:xfrm>
                  <a:off x="10798141" y="3778857"/>
                  <a:ext cx="784787" cy="785182"/>
                </a:xfrm>
                <a:custGeom>
                  <a:avLst/>
                  <a:gdLst>
                    <a:gd name="connsiteX0" fmla="*/ 778824 w 784787"/>
                    <a:gd name="connsiteY0" fmla="*/ 288515 h 785182"/>
                    <a:gd name="connsiteX1" fmla="*/ 755207 w 784787"/>
                    <a:gd name="connsiteY1" fmla="*/ 261763 h 785182"/>
                    <a:gd name="connsiteX2" fmla="*/ 721278 w 784787"/>
                    <a:gd name="connsiteY2" fmla="*/ 270123 h 785182"/>
                    <a:gd name="connsiteX3" fmla="*/ 542787 w 784787"/>
                    <a:gd name="connsiteY3" fmla="*/ 448613 h 785182"/>
                    <a:gd name="connsiteX4" fmla="*/ 379554 w 784787"/>
                    <a:gd name="connsiteY4" fmla="*/ 404862 h 785182"/>
                    <a:gd name="connsiteX5" fmla="*/ 335802 w 784787"/>
                    <a:gd name="connsiteY5" fmla="*/ 241628 h 785182"/>
                    <a:gd name="connsiteX6" fmla="*/ 513944 w 784787"/>
                    <a:gd name="connsiteY6" fmla="*/ 63416 h 785182"/>
                    <a:gd name="connsiteX7" fmla="*/ 522305 w 784787"/>
                    <a:gd name="connsiteY7" fmla="*/ 29488 h 785182"/>
                    <a:gd name="connsiteX8" fmla="*/ 495553 w 784787"/>
                    <a:gd name="connsiteY8" fmla="*/ 5870 h 785182"/>
                    <a:gd name="connsiteX9" fmla="*/ 183507 w 784787"/>
                    <a:gd name="connsiteY9" fmla="*/ 102012 h 785182"/>
                    <a:gd name="connsiteX10" fmla="*/ 111608 w 784787"/>
                    <a:gd name="connsiteY10" fmla="*/ 496267 h 785182"/>
                    <a:gd name="connsiteX11" fmla="*/ 72107 w 784787"/>
                    <a:gd name="connsiteY11" fmla="*/ 535769 h 785182"/>
                    <a:gd name="connsiteX12" fmla="*/ 70226 w 784787"/>
                    <a:gd name="connsiteY12" fmla="*/ 538625 h 785182"/>
                    <a:gd name="connsiteX13" fmla="*/ 69529 w 784787"/>
                    <a:gd name="connsiteY13" fmla="*/ 539322 h 785182"/>
                    <a:gd name="connsiteX14" fmla="*/ 21875 w 784787"/>
                    <a:gd name="connsiteY14" fmla="*/ 586836 h 785182"/>
                    <a:gd name="connsiteX15" fmla="*/ 0 w 784787"/>
                    <a:gd name="connsiteY15" fmla="*/ 608921 h 785182"/>
                    <a:gd name="connsiteX16" fmla="*/ 10450 w 784787"/>
                    <a:gd name="connsiteY16" fmla="*/ 619371 h 785182"/>
                    <a:gd name="connsiteX17" fmla="*/ 10868 w 784787"/>
                    <a:gd name="connsiteY17" fmla="*/ 619789 h 785182"/>
                    <a:gd name="connsiteX18" fmla="*/ 21945 w 784787"/>
                    <a:gd name="connsiteY18" fmla="*/ 630867 h 785182"/>
                    <a:gd name="connsiteX19" fmla="*/ 154524 w 784787"/>
                    <a:gd name="connsiteY19" fmla="*/ 763237 h 785182"/>
                    <a:gd name="connsiteX20" fmla="*/ 165184 w 784787"/>
                    <a:gd name="connsiteY20" fmla="*/ 773896 h 785182"/>
                    <a:gd name="connsiteX21" fmla="*/ 165601 w 784787"/>
                    <a:gd name="connsiteY21" fmla="*/ 774314 h 785182"/>
                    <a:gd name="connsiteX22" fmla="*/ 176470 w 784787"/>
                    <a:gd name="connsiteY22" fmla="*/ 785183 h 785182"/>
                    <a:gd name="connsiteX23" fmla="*/ 198346 w 784787"/>
                    <a:gd name="connsiteY23" fmla="*/ 763307 h 785182"/>
                    <a:gd name="connsiteX24" fmla="*/ 263277 w 784787"/>
                    <a:gd name="connsiteY24" fmla="*/ 698584 h 785182"/>
                    <a:gd name="connsiteX25" fmla="*/ 265228 w 784787"/>
                    <a:gd name="connsiteY25" fmla="*/ 696076 h 785182"/>
                    <a:gd name="connsiteX26" fmla="*/ 265646 w 784787"/>
                    <a:gd name="connsiteY26" fmla="*/ 695519 h 785182"/>
                    <a:gd name="connsiteX27" fmla="*/ 265646 w 784787"/>
                    <a:gd name="connsiteY27" fmla="*/ 695449 h 785182"/>
                    <a:gd name="connsiteX28" fmla="*/ 288219 w 784787"/>
                    <a:gd name="connsiteY28" fmla="*/ 672877 h 785182"/>
                    <a:gd name="connsiteX29" fmla="*/ 682473 w 784787"/>
                    <a:gd name="connsiteY29" fmla="*/ 600979 h 785182"/>
                    <a:gd name="connsiteX30" fmla="*/ 778964 w 784787"/>
                    <a:gd name="connsiteY30" fmla="*/ 288585 h 78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4787" h="785182">
                      <a:moveTo>
                        <a:pt x="778824" y="288515"/>
                      </a:moveTo>
                      <a:cubicBezTo>
                        <a:pt x="776526" y="275836"/>
                        <a:pt x="767468" y="265594"/>
                        <a:pt x="755207" y="261763"/>
                      </a:cubicBezTo>
                      <a:cubicBezTo>
                        <a:pt x="743154" y="258000"/>
                        <a:pt x="730196" y="261205"/>
                        <a:pt x="721278" y="270123"/>
                      </a:cubicBezTo>
                      <a:lnTo>
                        <a:pt x="542787" y="448613"/>
                      </a:lnTo>
                      <a:lnTo>
                        <a:pt x="379554" y="404862"/>
                      </a:lnTo>
                      <a:lnTo>
                        <a:pt x="335802" y="241628"/>
                      </a:lnTo>
                      <a:lnTo>
                        <a:pt x="513944" y="63416"/>
                      </a:lnTo>
                      <a:cubicBezTo>
                        <a:pt x="522862" y="54499"/>
                        <a:pt x="526067" y="41540"/>
                        <a:pt x="522305" y="29488"/>
                      </a:cubicBezTo>
                      <a:cubicBezTo>
                        <a:pt x="518473" y="17226"/>
                        <a:pt x="508232" y="8169"/>
                        <a:pt x="495553" y="5870"/>
                      </a:cubicBezTo>
                      <a:cubicBezTo>
                        <a:pt x="381226" y="-15101"/>
                        <a:pt x="264601" y="20848"/>
                        <a:pt x="183507" y="102012"/>
                      </a:cubicBezTo>
                      <a:cubicBezTo>
                        <a:pt x="79700" y="205819"/>
                        <a:pt x="51415" y="362991"/>
                        <a:pt x="111608" y="496267"/>
                      </a:cubicBezTo>
                      <a:lnTo>
                        <a:pt x="72107" y="535769"/>
                      </a:lnTo>
                      <a:cubicBezTo>
                        <a:pt x="71271" y="536605"/>
                        <a:pt x="70783" y="537650"/>
                        <a:pt x="70226" y="538625"/>
                      </a:cubicBezTo>
                      <a:lnTo>
                        <a:pt x="69529" y="539322"/>
                      </a:lnTo>
                      <a:lnTo>
                        <a:pt x="21875" y="586836"/>
                      </a:lnTo>
                      <a:lnTo>
                        <a:pt x="0" y="608921"/>
                      </a:lnTo>
                      <a:lnTo>
                        <a:pt x="10450" y="619371"/>
                      </a:lnTo>
                      <a:lnTo>
                        <a:pt x="10868" y="619789"/>
                      </a:lnTo>
                      <a:lnTo>
                        <a:pt x="21945" y="630867"/>
                      </a:lnTo>
                      <a:lnTo>
                        <a:pt x="154524" y="763237"/>
                      </a:lnTo>
                      <a:lnTo>
                        <a:pt x="165184" y="773896"/>
                      </a:lnTo>
                      <a:lnTo>
                        <a:pt x="165601" y="774314"/>
                      </a:lnTo>
                      <a:lnTo>
                        <a:pt x="176470" y="785183"/>
                      </a:lnTo>
                      <a:lnTo>
                        <a:pt x="198346" y="763307"/>
                      </a:lnTo>
                      <a:lnTo>
                        <a:pt x="263277" y="698584"/>
                      </a:lnTo>
                      <a:cubicBezTo>
                        <a:pt x="264043" y="697818"/>
                        <a:pt x="264601" y="697052"/>
                        <a:pt x="265228" y="696076"/>
                      </a:cubicBezTo>
                      <a:lnTo>
                        <a:pt x="265646" y="695519"/>
                      </a:lnTo>
                      <a:cubicBezTo>
                        <a:pt x="265646" y="695519"/>
                        <a:pt x="265646" y="695519"/>
                        <a:pt x="265646" y="695449"/>
                      </a:cubicBezTo>
                      <a:lnTo>
                        <a:pt x="288219" y="672877"/>
                      </a:lnTo>
                      <a:cubicBezTo>
                        <a:pt x="421564" y="733070"/>
                        <a:pt x="578667" y="704785"/>
                        <a:pt x="682473" y="600979"/>
                      </a:cubicBezTo>
                      <a:cubicBezTo>
                        <a:pt x="763777" y="519606"/>
                        <a:pt x="799864" y="402841"/>
                        <a:pt x="778964" y="288585"/>
                      </a:cubicBezTo>
                      <a:close/>
                    </a:path>
                  </a:pathLst>
                </a:custGeom>
                <a:solidFill>
                  <a:srgbClr val="121212"/>
                </a:solidFill>
                <a:ln w="0" cap="flat">
                  <a:noFill/>
                  <a:prstDash val="solid"/>
                  <a:miter/>
                </a:ln>
              </p:spPr>
              <p:txBody>
                <a:bodyPr rtlCol="0" anchor="ctr"/>
                <a:lstStyle/>
                <a:p>
                  <a:endParaRPr lang="en-US"/>
                </a:p>
              </p:txBody>
            </p:sp>
          </p:grpSp>
          <p:grpSp>
            <p:nvGrpSpPr>
              <p:cNvPr id="21" name="Graphic 6">
                <a:extLst>
                  <a:ext uri="{FF2B5EF4-FFF2-40B4-BE49-F238E27FC236}">
                    <a16:creationId xmlns:a16="http://schemas.microsoft.com/office/drawing/2014/main" id="{EDFD0B39-0A63-4B41-8E5D-5AC2CA18E748}"/>
                  </a:ext>
                </a:extLst>
              </p:cNvPr>
              <p:cNvGrpSpPr>
                <a:grpSpLocks noGrp="1" noUngrp="1" noRot="1" noMove="1" noResize="1"/>
              </p:cNvGrpSpPr>
              <p:nvPr/>
            </p:nvGrpSpPr>
            <p:grpSpPr>
              <a:xfrm>
                <a:off x="10208461" y="3750073"/>
                <a:ext cx="1318835" cy="1319361"/>
                <a:chOff x="10208464" y="3750073"/>
                <a:chExt cx="1318835" cy="1319361"/>
              </a:xfrm>
              <a:solidFill>
                <a:srgbClr val="5AC0FF"/>
              </a:solidFill>
            </p:grpSpPr>
            <p:sp>
              <p:nvSpPr>
                <p:cNvPr id="36" name="Freeform: Shape 35">
                  <a:extLst>
                    <a:ext uri="{FF2B5EF4-FFF2-40B4-BE49-F238E27FC236}">
                      <a16:creationId xmlns:a16="http://schemas.microsoft.com/office/drawing/2014/main" id="{3A3A9D86-4C12-49BF-B483-97A0DA251CB3}"/>
                    </a:ext>
                  </a:extLst>
                </p:cNvPr>
                <p:cNvSpPr>
                  <a:spLocks noGrp="1" noRot="1" noMove="1" noResize="1" noEditPoints="1" noAdjustHandles="1" noChangeArrowheads="1" noChangeShapeType="1"/>
                </p:cNvSpPr>
                <p:nvPr/>
              </p:nvSpPr>
              <p:spPr>
                <a:xfrm>
                  <a:off x="10208464" y="4540283"/>
                  <a:ext cx="528228" cy="529151"/>
                </a:xfrm>
                <a:custGeom>
                  <a:avLst/>
                  <a:gdLst>
                    <a:gd name="connsiteX0" fmla="*/ 528229 w 528228"/>
                    <a:gd name="connsiteY0" fmla="*/ 154455 h 529151"/>
                    <a:gd name="connsiteX1" fmla="*/ 506352 w 528228"/>
                    <a:gd name="connsiteY1" fmla="*/ 176540 h 529151"/>
                    <a:gd name="connsiteX2" fmla="*/ 466642 w 528228"/>
                    <a:gd name="connsiteY2" fmla="*/ 216251 h 529151"/>
                    <a:gd name="connsiteX3" fmla="*/ 455565 w 528228"/>
                    <a:gd name="connsiteY3" fmla="*/ 227119 h 529151"/>
                    <a:gd name="connsiteX4" fmla="*/ 185599 w 528228"/>
                    <a:gd name="connsiteY4" fmla="*/ 497085 h 529151"/>
                    <a:gd name="connsiteX5" fmla="*/ 18533 w 528228"/>
                    <a:gd name="connsiteY5" fmla="*/ 482176 h 529151"/>
                    <a:gd name="connsiteX6" fmla="*/ 35602 w 528228"/>
                    <a:gd name="connsiteY6" fmla="*/ 338171 h 529151"/>
                    <a:gd name="connsiteX7" fmla="*/ 311977 w 528228"/>
                    <a:gd name="connsiteY7" fmla="*/ 61796 h 529151"/>
                    <a:gd name="connsiteX8" fmla="*/ 351898 w 528228"/>
                    <a:gd name="connsiteY8" fmla="*/ 22085 h 529151"/>
                    <a:gd name="connsiteX9" fmla="*/ 373773 w 528228"/>
                    <a:gd name="connsiteY9" fmla="*/ 0 h 529151"/>
                    <a:gd name="connsiteX10" fmla="*/ 384990 w 528228"/>
                    <a:gd name="connsiteY10" fmla="*/ 11217 h 529151"/>
                    <a:gd name="connsiteX11" fmla="*/ 517569 w 528228"/>
                    <a:gd name="connsiteY11" fmla="*/ 143796 h 529151"/>
                    <a:gd name="connsiteX12" fmla="*/ 528229 w 528228"/>
                    <a:gd name="connsiteY12" fmla="*/ 154455 h 52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228" h="529151">
                      <a:moveTo>
                        <a:pt x="528229" y="154455"/>
                      </a:moveTo>
                      <a:lnTo>
                        <a:pt x="506352" y="176540"/>
                      </a:lnTo>
                      <a:lnTo>
                        <a:pt x="466642" y="216251"/>
                      </a:lnTo>
                      <a:lnTo>
                        <a:pt x="455565" y="227119"/>
                      </a:lnTo>
                      <a:lnTo>
                        <a:pt x="185599" y="497085"/>
                      </a:lnTo>
                      <a:cubicBezTo>
                        <a:pt x="138503" y="544390"/>
                        <a:pt x="58871" y="539304"/>
                        <a:pt x="18533" y="482176"/>
                      </a:cubicBezTo>
                      <a:cubicBezTo>
                        <a:pt x="-12678" y="437797"/>
                        <a:pt x="-2785" y="376559"/>
                        <a:pt x="35602" y="338171"/>
                      </a:cubicBezTo>
                      <a:lnTo>
                        <a:pt x="311977" y="61796"/>
                      </a:lnTo>
                      <a:lnTo>
                        <a:pt x="351898" y="22085"/>
                      </a:lnTo>
                      <a:lnTo>
                        <a:pt x="373773" y="0"/>
                      </a:lnTo>
                      <a:lnTo>
                        <a:pt x="384990" y="11217"/>
                      </a:lnTo>
                      <a:lnTo>
                        <a:pt x="517569" y="143796"/>
                      </a:lnTo>
                      <a:lnTo>
                        <a:pt x="528229" y="154455"/>
                      </a:lnTo>
                      <a:close/>
                    </a:path>
                  </a:pathLst>
                </a:custGeom>
                <a:solidFill>
                  <a:srgbClr val="5AC0FF"/>
                </a:solidFill>
                <a:ln w="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8A27747-C21E-4873-8464-88FB8AC10436}"/>
                    </a:ext>
                  </a:extLst>
                </p:cNvPr>
                <p:cNvSpPr>
                  <a:spLocks noGrp="1" noRot="1" noMove="1" noResize="1" noEditPoints="1" noAdjustHandles="1" noChangeArrowheads="1" noChangeShapeType="1"/>
                </p:cNvSpPr>
                <p:nvPr/>
              </p:nvSpPr>
              <p:spPr>
                <a:xfrm>
                  <a:off x="10679929" y="4451680"/>
                  <a:ext cx="160849" cy="161057"/>
                </a:xfrm>
                <a:custGeom>
                  <a:avLst/>
                  <a:gdLst>
                    <a:gd name="connsiteX0" fmla="*/ 160849 w 160849"/>
                    <a:gd name="connsiteY0" fmla="*/ 138973 h 161057"/>
                    <a:gd name="connsiteX1" fmla="*/ 138973 w 160849"/>
                    <a:gd name="connsiteY1" fmla="*/ 161058 h 161057"/>
                    <a:gd name="connsiteX2" fmla="*/ 4443 w 160849"/>
                    <a:gd name="connsiteY2" fmla="*/ 26528 h 161057"/>
                    <a:gd name="connsiteX3" fmla="*/ 193 w 160849"/>
                    <a:gd name="connsiteY3" fmla="*/ 13361 h 161057"/>
                    <a:gd name="connsiteX4" fmla="*/ 4443 w 160849"/>
                    <a:gd name="connsiteY4" fmla="*/ 4443 h 161057"/>
                    <a:gd name="connsiteX5" fmla="*/ 13361 w 160849"/>
                    <a:gd name="connsiteY5" fmla="*/ 193 h 161057"/>
                    <a:gd name="connsiteX6" fmla="*/ 26319 w 160849"/>
                    <a:gd name="connsiteY6" fmla="*/ 4443 h 161057"/>
                    <a:gd name="connsiteX7" fmla="*/ 160849 w 160849"/>
                    <a:gd name="connsiteY7" fmla="*/ 138973 h 16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849" h="161057">
                      <a:moveTo>
                        <a:pt x="160849" y="138973"/>
                      </a:moveTo>
                      <a:lnTo>
                        <a:pt x="138973" y="161058"/>
                      </a:lnTo>
                      <a:lnTo>
                        <a:pt x="4443" y="26528"/>
                      </a:lnTo>
                      <a:cubicBezTo>
                        <a:pt x="959" y="22836"/>
                        <a:pt x="-573" y="18028"/>
                        <a:pt x="193" y="13361"/>
                      </a:cubicBezTo>
                      <a:cubicBezTo>
                        <a:pt x="612" y="10086"/>
                        <a:pt x="1935" y="6951"/>
                        <a:pt x="4443" y="4443"/>
                      </a:cubicBezTo>
                      <a:cubicBezTo>
                        <a:pt x="6951" y="2144"/>
                        <a:pt x="10086" y="542"/>
                        <a:pt x="13361" y="193"/>
                      </a:cubicBezTo>
                      <a:cubicBezTo>
                        <a:pt x="18029" y="-573"/>
                        <a:pt x="22835" y="960"/>
                        <a:pt x="26319" y="4443"/>
                      </a:cubicBezTo>
                      <a:lnTo>
                        <a:pt x="160849" y="138973"/>
                      </a:lnTo>
                      <a:close/>
                    </a:path>
                  </a:pathLst>
                </a:custGeom>
                <a:solidFill>
                  <a:srgbClr val="5AC0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463618A-19A5-4E83-9526-9713303435F7}"/>
                    </a:ext>
                  </a:extLst>
                </p:cNvPr>
                <p:cNvSpPr>
                  <a:spLocks noGrp="1" noRot="1" noMove="1" noResize="1" noEditPoints="1" noAdjustHandles="1" noChangeArrowheads="1" noChangeShapeType="1"/>
                </p:cNvSpPr>
                <p:nvPr/>
              </p:nvSpPr>
              <p:spPr>
                <a:xfrm>
                  <a:off x="10768532" y="3750073"/>
                  <a:ext cx="758767" cy="758371"/>
                </a:xfrm>
                <a:custGeom>
                  <a:avLst/>
                  <a:gdLst>
                    <a:gd name="connsiteX0" fmla="*/ 660876 w 758767"/>
                    <a:gd name="connsiteY0" fmla="*/ 574238 h 758371"/>
                    <a:gd name="connsiteX1" fmla="*/ 274424 w 758767"/>
                    <a:gd name="connsiteY1" fmla="*/ 638611 h 758371"/>
                    <a:gd name="connsiteX2" fmla="*/ 252130 w 758767"/>
                    <a:gd name="connsiteY2" fmla="*/ 660696 h 758371"/>
                    <a:gd name="connsiteX3" fmla="*/ 241262 w 758767"/>
                    <a:gd name="connsiteY3" fmla="*/ 671565 h 758371"/>
                    <a:gd name="connsiteX4" fmla="*/ 227119 w 758767"/>
                    <a:gd name="connsiteY4" fmla="*/ 685707 h 758371"/>
                    <a:gd name="connsiteX5" fmla="*/ 216251 w 758767"/>
                    <a:gd name="connsiteY5" fmla="*/ 696785 h 758371"/>
                    <a:gd name="connsiteX6" fmla="*/ 176540 w 758767"/>
                    <a:gd name="connsiteY6" fmla="*/ 736496 h 758371"/>
                    <a:gd name="connsiteX7" fmla="*/ 154664 w 758767"/>
                    <a:gd name="connsiteY7" fmla="*/ 758372 h 758371"/>
                    <a:gd name="connsiteX8" fmla="*/ 144004 w 758767"/>
                    <a:gd name="connsiteY8" fmla="*/ 747712 h 758371"/>
                    <a:gd name="connsiteX9" fmla="*/ 11425 w 758767"/>
                    <a:gd name="connsiteY9" fmla="*/ 615342 h 758371"/>
                    <a:gd name="connsiteX10" fmla="*/ 0 w 758767"/>
                    <a:gd name="connsiteY10" fmla="*/ 603916 h 758371"/>
                    <a:gd name="connsiteX11" fmla="*/ 22084 w 758767"/>
                    <a:gd name="connsiteY11" fmla="*/ 582041 h 758371"/>
                    <a:gd name="connsiteX12" fmla="*/ 61796 w 758767"/>
                    <a:gd name="connsiteY12" fmla="*/ 542329 h 758371"/>
                    <a:gd name="connsiteX13" fmla="*/ 61796 w 758767"/>
                    <a:gd name="connsiteY13" fmla="*/ 542120 h 758371"/>
                    <a:gd name="connsiteX14" fmla="*/ 119969 w 758767"/>
                    <a:gd name="connsiteY14" fmla="*/ 483947 h 758371"/>
                    <a:gd name="connsiteX15" fmla="*/ 184134 w 758767"/>
                    <a:gd name="connsiteY15" fmla="*/ 97495 h 758371"/>
                    <a:gd name="connsiteX16" fmla="*/ 482455 w 758767"/>
                    <a:gd name="connsiteY16" fmla="*/ 5603 h 758371"/>
                    <a:gd name="connsiteX17" fmla="*/ 492696 w 758767"/>
                    <a:gd name="connsiteY17" fmla="*/ 37023 h 758371"/>
                    <a:gd name="connsiteX18" fmla="*/ 308144 w 758767"/>
                    <a:gd name="connsiteY18" fmla="*/ 221575 h 758371"/>
                    <a:gd name="connsiteX19" fmla="*/ 356424 w 758767"/>
                    <a:gd name="connsiteY19" fmla="*/ 402017 h 758371"/>
                    <a:gd name="connsiteX20" fmla="*/ 537075 w 758767"/>
                    <a:gd name="connsiteY20" fmla="*/ 450506 h 758371"/>
                    <a:gd name="connsiteX21" fmla="*/ 721766 w 758767"/>
                    <a:gd name="connsiteY21" fmla="*/ 265606 h 758371"/>
                    <a:gd name="connsiteX22" fmla="*/ 753187 w 758767"/>
                    <a:gd name="connsiteY22" fmla="*/ 275708 h 758371"/>
                    <a:gd name="connsiteX23" fmla="*/ 660946 w 758767"/>
                    <a:gd name="connsiteY23" fmla="*/ 574377 h 75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8767" h="758371">
                      <a:moveTo>
                        <a:pt x="660876" y="574238"/>
                      </a:moveTo>
                      <a:cubicBezTo>
                        <a:pt x="556373" y="678880"/>
                        <a:pt x="400176" y="700059"/>
                        <a:pt x="274424" y="638611"/>
                      </a:cubicBezTo>
                      <a:lnTo>
                        <a:pt x="252130" y="660696"/>
                      </a:lnTo>
                      <a:lnTo>
                        <a:pt x="241262" y="671565"/>
                      </a:lnTo>
                      <a:lnTo>
                        <a:pt x="227119" y="685707"/>
                      </a:lnTo>
                      <a:lnTo>
                        <a:pt x="216251" y="696785"/>
                      </a:lnTo>
                      <a:lnTo>
                        <a:pt x="176540" y="736496"/>
                      </a:lnTo>
                      <a:lnTo>
                        <a:pt x="154664" y="758372"/>
                      </a:lnTo>
                      <a:lnTo>
                        <a:pt x="144004" y="747712"/>
                      </a:lnTo>
                      <a:lnTo>
                        <a:pt x="11425" y="615342"/>
                      </a:lnTo>
                      <a:lnTo>
                        <a:pt x="0" y="603916"/>
                      </a:lnTo>
                      <a:lnTo>
                        <a:pt x="22084" y="582041"/>
                      </a:lnTo>
                      <a:lnTo>
                        <a:pt x="61796" y="542329"/>
                      </a:lnTo>
                      <a:lnTo>
                        <a:pt x="61796" y="542120"/>
                      </a:lnTo>
                      <a:lnTo>
                        <a:pt x="119969" y="483947"/>
                      </a:lnTo>
                      <a:cubicBezTo>
                        <a:pt x="58313" y="358126"/>
                        <a:pt x="79491" y="202138"/>
                        <a:pt x="184134" y="97495"/>
                      </a:cubicBezTo>
                      <a:cubicBezTo>
                        <a:pt x="265367" y="16262"/>
                        <a:pt x="377394" y="-13556"/>
                        <a:pt x="482455" y="5603"/>
                      </a:cubicBezTo>
                      <a:cubicBezTo>
                        <a:pt x="497155" y="8320"/>
                        <a:pt x="503355" y="26364"/>
                        <a:pt x="492696" y="37023"/>
                      </a:cubicBezTo>
                      <a:lnTo>
                        <a:pt x="308144" y="221575"/>
                      </a:lnTo>
                      <a:lnTo>
                        <a:pt x="356424" y="402017"/>
                      </a:lnTo>
                      <a:lnTo>
                        <a:pt x="537075" y="450506"/>
                      </a:lnTo>
                      <a:lnTo>
                        <a:pt x="721766" y="265606"/>
                      </a:lnTo>
                      <a:cubicBezTo>
                        <a:pt x="732426" y="254947"/>
                        <a:pt x="750470" y="260938"/>
                        <a:pt x="753187" y="275708"/>
                      </a:cubicBezTo>
                      <a:cubicBezTo>
                        <a:pt x="772346" y="380977"/>
                        <a:pt x="742318" y="493213"/>
                        <a:pt x="660946" y="574377"/>
                      </a:cubicBezTo>
                      <a:close/>
                    </a:path>
                  </a:pathLst>
                </a:custGeom>
                <a:solidFill>
                  <a:srgbClr val="5AC0FF"/>
                </a:solidFill>
                <a:ln w="0" cap="flat">
                  <a:noFill/>
                  <a:prstDash val="solid"/>
                  <a:miter/>
                </a:ln>
              </p:spPr>
              <p:txBody>
                <a:bodyPr rtlCol="0" anchor="ctr"/>
                <a:lstStyle/>
                <a:p>
                  <a:endParaRPr lang="en-US"/>
                </a:p>
              </p:txBody>
            </p:sp>
          </p:grpSp>
          <p:grpSp>
            <p:nvGrpSpPr>
              <p:cNvPr id="22" name="Graphic 6">
                <a:extLst>
                  <a:ext uri="{FF2B5EF4-FFF2-40B4-BE49-F238E27FC236}">
                    <a16:creationId xmlns:a16="http://schemas.microsoft.com/office/drawing/2014/main" id="{ECDD45B7-2C89-48D3-B56C-BB8A8F52B799}"/>
                  </a:ext>
                </a:extLst>
              </p:cNvPr>
              <p:cNvGrpSpPr>
                <a:grpSpLocks noGrp="1" noUngrp="1" noRot="1" noMove="1" noResize="1"/>
              </p:cNvGrpSpPr>
              <p:nvPr/>
            </p:nvGrpSpPr>
            <p:grpSpPr>
              <a:xfrm>
                <a:off x="10193120" y="3734522"/>
                <a:ext cx="1349752" cy="1350360"/>
                <a:chOff x="10193123" y="3734522"/>
                <a:chExt cx="1349752" cy="1350360"/>
              </a:xfrm>
            </p:grpSpPr>
            <p:grpSp>
              <p:nvGrpSpPr>
                <p:cNvPr id="26" name="Graphic 6">
                  <a:extLst>
                    <a:ext uri="{FF2B5EF4-FFF2-40B4-BE49-F238E27FC236}">
                      <a16:creationId xmlns:a16="http://schemas.microsoft.com/office/drawing/2014/main" id="{28B6A23A-21FD-470A-AB95-0F7BE18FB1EB}"/>
                    </a:ext>
                  </a:extLst>
                </p:cNvPr>
                <p:cNvGrpSpPr>
                  <a:grpSpLocks noGrp="1" noUngrp="1" noRot="1" noMove="1" noResize="1"/>
                </p:cNvGrpSpPr>
                <p:nvPr/>
              </p:nvGrpSpPr>
              <p:grpSpPr>
                <a:xfrm>
                  <a:off x="10193123" y="4252122"/>
                  <a:ext cx="832466" cy="832760"/>
                  <a:chOff x="10193123" y="4252122"/>
                  <a:chExt cx="832466" cy="832760"/>
                </a:xfrm>
              </p:grpSpPr>
              <p:sp>
                <p:nvSpPr>
                  <p:cNvPr id="30" name="Freeform: Shape 29">
                    <a:extLst>
                      <a:ext uri="{FF2B5EF4-FFF2-40B4-BE49-F238E27FC236}">
                        <a16:creationId xmlns:a16="http://schemas.microsoft.com/office/drawing/2014/main" id="{A58B2A6C-2C42-43A8-8105-18D4CBCE7890}"/>
                      </a:ext>
                    </a:extLst>
                  </p:cNvPr>
                  <p:cNvSpPr>
                    <a:spLocks noGrp="1" noRot="1" noMove="1" noResize="1" noEditPoints="1" noAdjustHandles="1" noChangeArrowheads="1" noChangeShapeType="1"/>
                  </p:cNvSpPr>
                  <p:nvPr/>
                </p:nvSpPr>
                <p:spPr>
                  <a:xfrm>
                    <a:off x="10208394" y="4267530"/>
                    <a:ext cx="802026" cy="801928"/>
                  </a:xfrm>
                  <a:custGeom>
                    <a:avLst/>
                    <a:gdLst>
                      <a:gd name="connsiteX0" fmla="*/ 497923 w 802026"/>
                      <a:gd name="connsiteY0" fmla="*/ 188593 h 801928"/>
                      <a:gd name="connsiteX1" fmla="*/ 484965 w 802026"/>
                      <a:gd name="connsiteY1" fmla="*/ 184343 h 801928"/>
                      <a:gd name="connsiteX2" fmla="*/ 476047 w 802026"/>
                      <a:gd name="connsiteY2" fmla="*/ 188593 h 801928"/>
                      <a:gd name="connsiteX3" fmla="*/ 471797 w 802026"/>
                      <a:gd name="connsiteY3" fmla="*/ 197510 h 801928"/>
                      <a:gd name="connsiteX4" fmla="*/ 476047 w 802026"/>
                      <a:gd name="connsiteY4" fmla="*/ 210678 h 801928"/>
                      <a:gd name="connsiteX5" fmla="*/ 610925 w 802026"/>
                      <a:gd name="connsiteY5" fmla="*/ 345556 h 801928"/>
                      <a:gd name="connsiteX6" fmla="*/ 632801 w 802026"/>
                      <a:gd name="connsiteY6" fmla="*/ 323471 h 801928"/>
                      <a:gd name="connsiteX7" fmla="*/ 497923 w 802026"/>
                      <a:gd name="connsiteY7" fmla="*/ 188593 h 801928"/>
                      <a:gd name="connsiteX8" fmla="*/ 517639 w 802026"/>
                      <a:gd name="connsiteY8" fmla="*/ 416548 h 801928"/>
                      <a:gd name="connsiteX9" fmla="*/ 385060 w 802026"/>
                      <a:gd name="connsiteY9" fmla="*/ 283969 h 801928"/>
                      <a:gd name="connsiteX10" fmla="*/ 373982 w 802026"/>
                      <a:gd name="connsiteY10" fmla="*/ 272892 h 801928"/>
                      <a:gd name="connsiteX11" fmla="*/ 352106 w 802026"/>
                      <a:gd name="connsiteY11" fmla="*/ 294977 h 801928"/>
                      <a:gd name="connsiteX12" fmla="*/ 35602 w 802026"/>
                      <a:gd name="connsiteY12" fmla="*/ 610924 h 801928"/>
                      <a:gd name="connsiteX13" fmla="*/ 18533 w 802026"/>
                      <a:gd name="connsiteY13" fmla="*/ 754929 h 801928"/>
                      <a:gd name="connsiteX14" fmla="*/ 185599 w 802026"/>
                      <a:gd name="connsiteY14" fmla="*/ 769838 h 801928"/>
                      <a:gd name="connsiteX15" fmla="*/ 506562 w 802026"/>
                      <a:gd name="connsiteY15" fmla="*/ 449432 h 801928"/>
                      <a:gd name="connsiteX16" fmla="*/ 528647 w 802026"/>
                      <a:gd name="connsiteY16" fmla="*/ 427556 h 801928"/>
                      <a:gd name="connsiteX17" fmla="*/ 517569 w 802026"/>
                      <a:gd name="connsiteY17" fmla="*/ 416479 h 801928"/>
                      <a:gd name="connsiteX18" fmla="*/ 801400 w 802026"/>
                      <a:gd name="connsiteY18" fmla="*/ 154107 h 801928"/>
                      <a:gd name="connsiteX19" fmla="*/ 658370 w 802026"/>
                      <a:gd name="connsiteY19" fmla="*/ 11077 h 801928"/>
                      <a:gd name="connsiteX20" fmla="*/ 657951 w 802026"/>
                      <a:gd name="connsiteY20" fmla="*/ 10659 h 801928"/>
                      <a:gd name="connsiteX21" fmla="*/ 647292 w 802026"/>
                      <a:gd name="connsiteY21" fmla="*/ 0 h 801928"/>
                      <a:gd name="connsiteX22" fmla="*/ 622281 w 802026"/>
                      <a:gd name="connsiteY22" fmla="*/ 25011 h 801928"/>
                      <a:gd name="connsiteX23" fmla="*/ 582361 w 802026"/>
                      <a:gd name="connsiteY23" fmla="*/ 64722 h 801928"/>
                      <a:gd name="connsiteX24" fmla="*/ 560485 w 802026"/>
                      <a:gd name="connsiteY24" fmla="*/ 86807 h 801928"/>
                      <a:gd name="connsiteX25" fmla="*/ 571562 w 802026"/>
                      <a:gd name="connsiteY25" fmla="*/ 97884 h 801928"/>
                      <a:gd name="connsiteX26" fmla="*/ 704142 w 802026"/>
                      <a:gd name="connsiteY26" fmla="*/ 230255 h 801928"/>
                      <a:gd name="connsiteX27" fmla="*/ 714801 w 802026"/>
                      <a:gd name="connsiteY27" fmla="*/ 240914 h 801928"/>
                      <a:gd name="connsiteX28" fmla="*/ 715219 w 802026"/>
                      <a:gd name="connsiteY28" fmla="*/ 241332 h 801928"/>
                      <a:gd name="connsiteX29" fmla="*/ 737095 w 802026"/>
                      <a:gd name="connsiteY29" fmla="*/ 219456 h 801928"/>
                      <a:gd name="connsiteX30" fmla="*/ 777016 w 802026"/>
                      <a:gd name="connsiteY30" fmla="*/ 179745 h 801928"/>
                      <a:gd name="connsiteX31" fmla="*/ 802026 w 802026"/>
                      <a:gd name="connsiteY31" fmla="*/ 154734 h 801928"/>
                      <a:gd name="connsiteX32" fmla="*/ 801468 w 802026"/>
                      <a:gd name="connsiteY32" fmla="*/ 154177 h 80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2026" h="801928">
                        <a:moveTo>
                          <a:pt x="497923" y="188593"/>
                        </a:moveTo>
                        <a:cubicBezTo>
                          <a:pt x="494439" y="185109"/>
                          <a:pt x="489563" y="183577"/>
                          <a:pt x="484965" y="184343"/>
                        </a:cubicBezTo>
                        <a:cubicBezTo>
                          <a:pt x="481690" y="184761"/>
                          <a:pt x="478555" y="186294"/>
                          <a:pt x="476047" y="188593"/>
                        </a:cubicBezTo>
                        <a:cubicBezTo>
                          <a:pt x="473539" y="191101"/>
                          <a:pt x="472146" y="194236"/>
                          <a:pt x="471797" y="197510"/>
                        </a:cubicBezTo>
                        <a:cubicBezTo>
                          <a:pt x="471031" y="202178"/>
                          <a:pt x="472563" y="206986"/>
                          <a:pt x="476047" y="210678"/>
                        </a:cubicBezTo>
                        <a:lnTo>
                          <a:pt x="610925" y="345556"/>
                        </a:lnTo>
                        <a:lnTo>
                          <a:pt x="632801" y="323471"/>
                        </a:lnTo>
                        <a:lnTo>
                          <a:pt x="497923" y="188593"/>
                        </a:lnTo>
                        <a:close/>
                        <a:moveTo>
                          <a:pt x="517639" y="416548"/>
                        </a:moveTo>
                        <a:lnTo>
                          <a:pt x="385060" y="283969"/>
                        </a:lnTo>
                        <a:lnTo>
                          <a:pt x="373982" y="272892"/>
                        </a:lnTo>
                        <a:lnTo>
                          <a:pt x="352106" y="294977"/>
                        </a:lnTo>
                        <a:lnTo>
                          <a:pt x="35602" y="610924"/>
                        </a:lnTo>
                        <a:cubicBezTo>
                          <a:pt x="-2785" y="649311"/>
                          <a:pt x="-12678" y="710550"/>
                          <a:pt x="18533" y="754929"/>
                        </a:cubicBezTo>
                        <a:cubicBezTo>
                          <a:pt x="58871" y="812127"/>
                          <a:pt x="138503" y="817143"/>
                          <a:pt x="185599" y="769838"/>
                        </a:cubicBezTo>
                        <a:lnTo>
                          <a:pt x="506562" y="449432"/>
                        </a:lnTo>
                        <a:lnTo>
                          <a:pt x="528647" y="427556"/>
                        </a:lnTo>
                        <a:lnTo>
                          <a:pt x="517569" y="416479"/>
                        </a:lnTo>
                        <a:close/>
                        <a:moveTo>
                          <a:pt x="801400" y="154107"/>
                        </a:moveTo>
                        <a:lnTo>
                          <a:pt x="658370" y="11077"/>
                        </a:lnTo>
                        <a:lnTo>
                          <a:pt x="657951" y="10659"/>
                        </a:lnTo>
                        <a:lnTo>
                          <a:pt x="647292" y="0"/>
                        </a:lnTo>
                        <a:lnTo>
                          <a:pt x="622281" y="25011"/>
                        </a:lnTo>
                        <a:lnTo>
                          <a:pt x="582361" y="64722"/>
                        </a:lnTo>
                        <a:lnTo>
                          <a:pt x="560485" y="86807"/>
                        </a:lnTo>
                        <a:lnTo>
                          <a:pt x="571562" y="97884"/>
                        </a:lnTo>
                        <a:lnTo>
                          <a:pt x="704142" y="230255"/>
                        </a:lnTo>
                        <a:lnTo>
                          <a:pt x="714801" y="240914"/>
                        </a:lnTo>
                        <a:lnTo>
                          <a:pt x="715219" y="241332"/>
                        </a:lnTo>
                        <a:lnTo>
                          <a:pt x="737095" y="219456"/>
                        </a:lnTo>
                        <a:lnTo>
                          <a:pt x="777016" y="179745"/>
                        </a:lnTo>
                        <a:lnTo>
                          <a:pt x="802026" y="154734"/>
                        </a:lnTo>
                        <a:lnTo>
                          <a:pt x="801468" y="154177"/>
                        </a:lnTo>
                        <a:close/>
                      </a:path>
                    </a:pathLst>
                  </a:custGeom>
                  <a:solidFill>
                    <a:srgbClr val="5AC0FF"/>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BABB7B0-3373-4DDF-9684-89C22AA1F2E6}"/>
                      </a:ext>
                    </a:extLst>
                  </p:cNvPr>
                  <p:cNvSpPr>
                    <a:spLocks noGrp="1" noRot="1" noMove="1" noResize="1" noEditPoints="1" noAdjustHandles="1" noChangeArrowheads="1" noChangeShapeType="1"/>
                  </p:cNvSpPr>
                  <p:nvPr/>
                </p:nvSpPr>
                <p:spPr>
                  <a:xfrm>
                    <a:off x="10680122" y="4451874"/>
                    <a:ext cx="13167" cy="13167"/>
                  </a:xfrm>
                  <a:custGeom>
                    <a:avLst/>
                    <a:gdLst>
                      <a:gd name="connsiteX0" fmla="*/ 13167 w 13167"/>
                      <a:gd name="connsiteY0" fmla="*/ 0 h 13167"/>
                      <a:gd name="connsiteX1" fmla="*/ 0 w 13167"/>
                      <a:gd name="connsiteY1" fmla="*/ 13167 h 13167"/>
                      <a:gd name="connsiteX2" fmla="*/ 4250 w 13167"/>
                      <a:gd name="connsiteY2" fmla="*/ 4250 h 13167"/>
                      <a:gd name="connsiteX3" fmla="*/ 13167 w 13167"/>
                      <a:gd name="connsiteY3" fmla="*/ 0 h 13167"/>
                    </a:gdLst>
                    <a:ahLst/>
                    <a:cxnLst>
                      <a:cxn ang="0">
                        <a:pos x="connsiteX0" y="connsiteY0"/>
                      </a:cxn>
                      <a:cxn ang="0">
                        <a:pos x="connsiteX1" y="connsiteY1"/>
                      </a:cxn>
                      <a:cxn ang="0">
                        <a:pos x="connsiteX2" y="connsiteY2"/>
                      </a:cxn>
                      <a:cxn ang="0">
                        <a:pos x="connsiteX3" y="connsiteY3"/>
                      </a:cxn>
                    </a:cxnLst>
                    <a:rect l="l" t="t" r="r" b="b"/>
                    <a:pathLst>
                      <a:path w="13167" h="13167">
                        <a:moveTo>
                          <a:pt x="13167" y="0"/>
                        </a:moveTo>
                        <a:lnTo>
                          <a:pt x="0" y="13167"/>
                        </a:lnTo>
                        <a:cubicBezTo>
                          <a:pt x="418" y="9893"/>
                          <a:pt x="1742" y="6758"/>
                          <a:pt x="4250" y="4250"/>
                        </a:cubicBezTo>
                        <a:cubicBezTo>
                          <a:pt x="6758" y="1951"/>
                          <a:pt x="9893" y="348"/>
                          <a:pt x="13167" y="0"/>
                        </a:cubicBezTo>
                        <a:close/>
                      </a:path>
                    </a:pathLst>
                  </a:custGeom>
                  <a:solidFill>
                    <a:srgbClr val="121212"/>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BC83603B-DFE7-4CEB-8323-762C48211160}"/>
                      </a:ext>
                    </a:extLst>
                  </p:cNvPr>
                  <p:cNvSpPr>
                    <a:spLocks noGrp="1" noRot="1" noMove="1" noResize="1" noEditPoints="1" noAdjustHandles="1" noChangeArrowheads="1" noChangeShapeType="1"/>
                  </p:cNvSpPr>
                  <p:nvPr/>
                </p:nvSpPr>
                <p:spPr>
                  <a:xfrm>
                    <a:off x="10193123" y="4529554"/>
                    <a:ext cx="554855" cy="555328"/>
                  </a:xfrm>
                  <a:custGeom>
                    <a:avLst/>
                    <a:gdLst>
                      <a:gd name="connsiteX0" fmla="*/ 554856 w 554855"/>
                      <a:gd name="connsiteY0" fmla="*/ 176401 h 555328"/>
                      <a:gd name="connsiteX1" fmla="*/ 532980 w 554855"/>
                      <a:gd name="connsiteY1" fmla="*/ 198486 h 555328"/>
                      <a:gd name="connsiteX2" fmla="*/ 212017 w 554855"/>
                      <a:gd name="connsiteY2" fmla="*/ 518892 h 555328"/>
                      <a:gd name="connsiteX3" fmla="*/ 123816 w 554855"/>
                      <a:gd name="connsiteY3" fmla="*/ 555328 h 555328"/>
                      <a:gd name="connsiteX4" fmla="*/ 112948 w 554855"/>
                      <a:gd name="connsiteY4" fmla="*/ 554910 h 555328"/>
                      <a:gd name="connsiteX5" fmla="*/ 21055 w 554855"/>
                      <a:gd name="connsiteY5" fmla="*/ 501823 h 555328"/>
                      <a:gd name="connsiteX6" fmla="*/ 39866 w 554855"/>
                      <a:gd name="connsiteY6" fmla="*/ 338032 h 555328"/>
                      <a:gd name="connsiteX7" fmla="*/ 356370 w 554855"/>
                      <a:gd name="connsiteY7" fmla="*/ 21876 h 555328"/>
                      <a:gd name="connsiteX8" fmla="*/ 378455 w 554855"/>
                      <a:gd name="connsiteY8" fmla="*/ 0 h 555328"/>
                      <a:gd name="connsiteX9" fmla="*/ 400331 w 554855"/>
                      <a:gd name="connsiteY9" fmla="*/ 21876 h 555328"/>
                      <a:gd name="connsiteX10" fmla="*/ 378246 w 554855"/>
                      <a:gd name="connsiteY10" fmla="*/ 43752 h 555328"/>
                      <a:gd name="connsiteX11" fmla="*/ 61741 w 554855"/>
                      <a:gd name="connsiteY11" fmla="*/ 359908 h 555328"/>
                      <a:gd name="connsiteX12" fmla="*/ 46415 w 554855"/>
                      <a:gd name="connsiteY12" fmla="*/ 483988 h 555328"/>
                      <a:gd name="connsiteX13" fmla="*/ 115596 w 554855"/>
                      <a:gd name="connsiteY13" fmla="*/ 524117 h 555328"/>
                      <a:gd name="connsiteX14" fmla="*/ 190001 w 554855"/>
                      <a:gd name="connsiteY14" fmla="*/ 497016 h 555328"/>
                      <a:gd name="connsiteX15" fmla="*/ 510965 w 554855"/>
                      <a:gd name="connsiteY15" fmla="*/ 176610 h 555328"/>
                      <a:gd name="connsiteX16" fmla="*/ 532840 w 554855"/>
                      <a:gd name="connsiteY16" fmla="*/ 154525 h 555328"/>
                      <a:gd name="connsiteX17" fmla="*/ 554716 w 554855"/>
                      <a:gd name="connsiteY17" fmla="*/ 176401 h 55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4855" h="555328">
                        <a:moveTo>
                          <a:pt x="554856" y="176401"/>
                        </a:moveTo>
                        <a:lnTo>
                          <a:pt x="532980" y="198486"/>
                        </a:lnTo>
                        <a:lnTo>
                          <a:pt x="212017" y="518892"/>
                        </a:lnTo>
                        <a:cubicBezTo>
                          <a:pt x="188399" y="542370"/>
                          <a:pt x="156769" y="555328"/>
                          <a:pt x="123816" y="555328"/>
                        </a:cubicBezTo>
                        <a:cubicBezTo>
                          <a:pt x="120124" y="555328"/>
                          <a:pt x="116640" y="555328"/>
                          <a:pt x="112948" y="554910"/>
                        </a:cubicBezTo>
                        <a:cubicBezTo>
                          <a:pt x="76093" y="551775"/>
                          <a:pt x="42792" y="532407"/>
                          <a:pt x="21055" y="501823"/>
                        </a:cubicBezTo>
                        <a:cubicBezTo>
                          <a:pt x="-13083" y="453194"/>
                          <a:pt x="-4931" y="382829"/>
                          <a:pt x="39866" y="338032"/>
                        </a:cubicBezTo>
                        <a:lnTo>
                          <a:pt x="356370" y="21876"/>
                        </a:lnTo>
                        <a:lnTo>
                          <a:pt x="378455" y="0"/>
                        </a:lnTo>
                        <a:lnTo>
                          <a:pt x="400331" y="21876"/>
                        </a:lnTo>
                        <a:lnTo>
                          <a:pt x="378246" y="43752"/>
                        </a:lnTo>
                        <a:lnTo>
                          <a:pt x="61741" y="359908"/>
                        </a:lnTo>
                        <a:cubicBezTo>
                          <a:pt x="27465" y="394185"/>
                          <a:pt x="20846" y="447551"/>
                          <a:pt x="46415" y="483988"/>
                        </a:cubicBezTo>
                        <a:cubicBezTo>
                          <a:pt x="62856" y="507466"/>
                          <a:pt x="87519" y="521609"/>
                          <a:pt x="115596" y="524117"/>
                        </a:cubicBezTo>
                        <a:cubicBezTo>
                          <a:pt x="143115" y="526277"/>
                          <a:pt x="170285" y="516523"/>
                          <a:pt x="190001" y="497016"/>
                        </a:cubicBezTo>
                        <a:lnTo>
                          <a:pt x="510965" y="176610"/>
                        </a:lnTo>
                        <a:lnTo>
                          <a:pt x="532840" y="154525"/>
                        </a:lnTo>
                        <a:lnTo>
                          <a:pt x="554716" y="176401"/>
                        </a:lnTo>
                        <a:close/>
                      </a:path>
                    </a:pathLst>
                  </a:custGeom>
                  <a:solidFill>
                    <a:srgbClr val="121212"/>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3360D549-1C63-4142-8B31-696E6161B287}"/>
                      </a:ext>
                    </a:extLst>
                  </p:cNvPr>
                  <p:cNvSpPr>
                    <a:spLocks noGrp="1" noRot="1" noMove="1" noResize="1" noEditPoints="1" noAdjustHandles="1" noChangeArrowheads="1" noChangeShapeType="1"/>
                  </p:cNvSpPr>
                  <p:nvPr/>
                </p:nvSpPr>
                <p:spPr>
                  <a:xfrm>
                    <a:off x="10808242" y="4579994"/>
                    <a:ext cx="43821" cy="43960"/>
                  </a:xfrm>
                  <a:custGeom>
                    <a:avLst/>
                    <a:gdLst>
                      <a:gd name="connsiteX0" fmla="*/ 43822 w 43821"/>
                      <a:gd name="connsiteY0" fmla="*/ 21876 h 43960"/>
                      <a:gd name="connsiteX1" fmla="*/ 21876 w 43821"/>
                      <a:gd name="connsiteY1" fmla="*/ 43961 h 43960"/>
                      <a:gd name="connsiteX2" fmla="*/ 0 w 43821"/>
                      <a:gd name="connsiteY2" fmla="*/ 22085 h 43960"/>
                      <a:gd name="connsiteX3" fmla="*/ 21876 w 43821"/>
                      <a:gd name="connsiteY3" fmla="*/ 0 h 43960"/>
                      <a:gd name="connsiteX4" fmla="*/ 43822 w 43821"/>
                      <a:gd name="connsiteY4" fmla="*/ 21876 h 43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21" h="43960">
                        <a:moveTo>
                          <a:pt x="43822" y="21876"/>
                        </a:moveTo>
                        <a:lnTo>
                          <a:pt x="21876" y="43961"/>
                        </a:lnTo>
                        <a:lnTo>
                          <a:pt x="0" y="22085"/>
                        </a:lnTo>
                        <a:lnTo>
                          <a:pt x="21876" y="0"/>
                        </a:lnTo>
                        <a:lnTo>
                          <a:pt x="43822" y="21876"/>
                        </a:lnTo>
                        <a:close/>
                      </a:path>
                    </a:pathLst>
                  </a:custGeom>
                  <a:solidFill>
                    <a:srgbClr val="121212"/>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F628703-01D3-4CC0-AD3F-406327C0BEE3}"/>
                      </a:ext>
                    </a:extLst>
                  </p:cNvPr>
                  <p:cNvSpPr>
                    <a:spLocks noGrp="1" noRot="1" noMove="1" noResize="1" noEditPoints="1" noAdjustHandles="1" noChangeArrowheads="1" noChangeShapeType="1"/>
                  </p:cNvSpPr>
                  <p:nvPr/>
                </p:nvSpPr>
                <p:spPr>
                  <a:xfrm>
                    <a:off x="10758081" y="4252122"/>
                    <a:ext cx="113123" cy="113223"/>
                  </a:xfrm>
                  <a:custGeom>
                    <a:avLst/>
                    <a:gdLst>
                      <a:gd name="connsiteX0" fmla="*/ 110982 w 113123"/>
                      <a:gd name="connsiteY0" fmla="*/ 23142 h 113223"/>
                      <a:gd name="connsiteX1" fmla="*/ 110215 w 113123"/>
                      <a:gd name="connsiteY1" fmla="*/ 24117 h 113223"/>
                      <a:gd name="connsiteX2" fmla="*/ 108683 w 113123"/>
                      <a:gd name="connsiteY2" fmla="*/ 26416 h 113223"/>
                      <a:gd name="connsiteX3" fmla="*/ 94540 w 113123"/>
                      <a:gd name="connsiteY3" fmla="*/ 40559 h 113223"/>
                      <a:gd name="connsiteX4" fmla="*/ 43751 w 113123"/>
                      <a:gd name="connsiteY4" fmla="*/ 91139 h 113223"/>
                      <a:gd name="connsiteX5" fmla="*/ 21875 w 113123"/>
                      <a:gd name="connsiteY5" fmla="*/ 113223 h 113223"/>
                      <a:gd name="connsiteX6" fmla="*/ 0 w 113123"/>
                      <a:gd name="connsiteY6" fmla="*/ 91348 h 113223"/>
                      <a:gd name="connsiteX7" fmla="*/ 21875 w 113123"/>
                      <a:gd name="connsiteY7" fmla="*/ 69263 h 113223"/>
                      <a:gd name="connsiteX8" fmla="*/ 69529 w 113123"/>
                      <a:gd name="connsiteY8" fmla="*/ 21748 h 113223"/>
                      <a:gd name="connsiteX9" fmla="*/ 86807 w 113123"/>
                      <a:gd name="connsiteY9" fmla="*/ 4471 h 113223"/>
                      <a:gd name="connsiteX10" fmla="*/ 108125 w 113123"/>
                      <a:gd name="connsiteY10" fmla="*/ 4053 h 113223"/>
                      <a:gd name="connsiteX11" fmla="*/ 108683 w 113123"/>
                      <a:gd name="connsiteY11" fmla="*/ 4471 h 113223"/>
                      <a:gd name="connsiteX12" fmla="*/ 110982 w 113123"/>
                      <a:gd name="connsiteY12" fmla="*/ 23072 h 11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123" h="113223">
                        <a:moveTo>
                          <a:pt x="110982" y="23142"/>
                        </a:moveTo>
                        <a:lnTo>
                          <a:pt x="110215" y="24117"/>
                        </a:lnTo>
                        <a:cubicBezTo>
                          <a:pt x="109797" y="24884"/>
                          <a:pt x="109240" y="25859"/>
                          <a:pt x="108683" y="26416"/>
                        </a:cubicBezTo>
                        <a:lnTo>
                          <a:pt x="94540" y="40559"/>
                        </a:lnTo>
                        <a:lnTo>
                          <a:pt x="43751" y="91139"/>
                        </a:lnTo>
                        <a:lnTo>
                          <a:pt x="21875" y="113223"/>
                        </a:lnTo>
                        <a:lnTo>
                          <a:pt x="0" y="91348"/>
                        </a:lnTo>
                        <a:lnTo>
                          <a:pt x="21875" y="69263"/>
                        </a:lnTo>
                        <a:lnTo>
                          <a:pt x="69529" y="21748"/>
                        </a:lnTo>
                        <a:lnTo>
                          <a:pt x="86807" y="4471"/>
                        </a:lnTo>
                        <a:cubicBezTo>
                          <a:pt x="92589" y="-1312"/>
                          <a:pt x="102134" y="-1521"/>
                          <a:pt x="108125" y="4053"/>
                        </a:cubicBezTo>
                        <a:cubicBezTo>
                          <a:pt x="108334" y="4053"/>
                          <a:pt x="108543" y="4262"/>
                          <a:pt x="108683" y="4471"/>
                        </a:cubicBezTo>
                        <a:cubicBezTo>
                          <a:pt x="113699" y="9487"/>
                          <a:pt x="114465" y="17081"/>
                          <a:pt x="110982" y="23072"/>
                        </a:cubicBezTo>
                        <a:close/>
                      </a:path>
                    </a:pathLst>
                  </a:custGeom>
                  <a:solidFill>
                    <a:srgbClr val="121212"/>
                  </a:solidFill>
                  <a:ln w="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1C1A25E6-A7FF-429C-BB72-9656BD83C728}"/>
                      </a:ext>
                    </a:extLst>
                  </p:cNvPr>
                  <p:cNvSpPr>
                    <a:spLocks noGrp="1" noRot="1" noMove="1" noResize="1" noEditPoints="1" noAdjustHandles="1" noChangeArrowheads="1" noChangeShapeType="1"/>
                  </p:cNvSpPr>
                  <p:nvPr/>
                </p:nvSpPr>
                <p:spPr>
                  <a:xfrm>
                    <a:off x="10912466" y="4406577"/>
                    <a:ext cx="113123" cy="113014"/>
                  </a:xfrm>
                  <a:custGeom>
                    <a:avLst/>
                    <a:gdLst>
                      <a:gd name="connsiteX0" fmla="*/ 111122 w 113123"/>
                      <a:gd name="connsiteY0" fmla="*/ 23351 h 113014"/>
                      <a:gd name="connsiteX1" fmla="*/ 110703 w 113123"/>
                      <a:gd name="connsiteY1" fmla="*/ 23908 h 113014"/>
                      <a:gd name="connsiteX2" fmla="*/ 108753 w 113123"/>
                      <a:gd name="connsiteY2" fmla="*/ 26416 h 113014"/>
                      <a:gd name="connsiteX3" fmla="*/ 43822 w 113123"/>
                      <a:gd name="connsiteY3" fmla="*/ 91138 h 113014"/>
                      <a:gd name="connsiteX4" fmla="*/ 21946 w 113123"/>
                      <a:gd name="connsiteY4" fmla="*/ 113014 h 113014"/>
                      <a:gd name="connsiteX5" fmla="*/ 11078 w 113123"/>
                      <a:gd name="connsiteY5" fmla="*/ 102146 h 113014"/>
                      <a:gd name="connsiteX6" fmla="*/ 10659 w 113123"/>
                      <a:gd name="connsiteY6" fmla="*/ 101728 h 113014"/>
                      <a:gd name="connsiteX7" fmla="*/ 0 w 113123"/>
                      <a:gd name="connsiteY7" fmla="*/ 91069 h 113014"/>
                      <a:gd name="connsiteX8" fmla="*/ 21876 w 113123"/>
                      <a:gd name="connsiteY8" fmla="*/ 69193 h 113014"/>
                      <a:gd name="connsiteX9" fmla="*/ 69948 w 113123"/>
                      <a:gd name="connsiteY9" fmla="*/ 21331 h 113014"/>
                      <a:gd name="connsiteX10" fmla="*/ 70365 w 113123"/>
                      <a:gd name="connsiteY10" fmla="*/ 20773 h 113014"/>
                      <a:gd name="connsiteX11" fmla="*/ 72665 w 113123"/>
                      <a:gd name="connsiteY11" fmla="*/ 18613 h 113014"/>
                      <a:gd name="connsiteX12" fmla="*/ 86808 w 113123"/>
                      <a:gd name="connsiteY12" fmla="*/ 4471 h 113014"/>
                      <a:gd name="connsiteX13" fmla="*/ 108126 w 113123"/>
                      <a:gd name="connsiteY13" fmla="*/ 4053 h 113014"/>
                      <a:gd name="connsiteX14" fmla="*/ 108683 w 113123"/>
                      <a:gd name="connsiteY14" fmla="*/ 4471 h 113014"/>
                      <a:gd name="connsiteX15" fmla="*/ 110982 w 113123"/>
                      <a:gd name="connsiteY15" fmla="*/ 23281 h 11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123" h="113014">
                        <a:moveTo>
                          <a:pt x="111122" y="23351"/>
                        </a:moveTo>
                        <a:lnTo>
                          <a:pt x="110703" y="23908"/>
                        </a:lnTo>
                        <a:cubicBezTo>
                          <a:pt x="110146" y="24884"/>
                          <a:pt x="109520" y="25650"/>
                          <a:pt x="108753" y="26416"/>
                        </a:cubicBezTo>
                        <a:lnTo>
                          <a:pt x="43822" y="91138"/>
                        </a:lnTo>
                        <a:lnTo>
                          <a:pt x="21946" y="113014"/>
                        </a:lnTo>
                        <a:lnTo>
                          <a:pt x="11078" y="102146"/>
                        </a:lnTo>
                        <a:lnTo>
                          <a:pt x="10659" y="101728"/>
                        </a:lnTo>
                        <a:lnTo>
                          <a:pt x="0" y="91069"/>
                        </a:lnTo>
                        <a:lnTo>
                          <a:pt x="21876" y="69193"/>
                        </a:lnTo>
                        <a:lnTo>
                          <a:pt x="69948" y="21331"/>
                        </a:lnTo>
                        <a:cubicBezTo>
                          <a:pt x="69948" y="21331"/>
                          <a:pt x="70157" y="20913"/>
                          <a:pt x="70365" y="20773"/>
                        </a:cubicBezTo>
                        <a:lnTo>
                          <a:pt x="72665" y="18613"/>
                        </a:lnTo>
                        <a:lnTo>
                          <a:pt x="86808" y="4471"/>
                        </a:lnTo>
                        <a:cubicBezTo>
                          <a:pt x="92590" y="-1312"/>
                          <a:pt x="102134" y="-1521"/>
                          <a:pt x="108126" y="4053"/>
                        </a:cubicBezTo>
                        <a:cubicBezTo>
                          <a:pt x="108335" y="4053"/>
                          <a:pt x="108544" y="4262"/>
                          <a:pt x="108683" y="4471"/>
                        </a:cubicBezTo>
                        <a:cubicBezTo>
                          <a:pt x="113700" y="9487"/>
                          <a:pt x="114466" y="17429"/>
                          <a:pt x="110982" y="23281"/>
                        </a:cubicBezTo>
                        <a:close/>
                      </a:path>
                    </a:pathLst>
                  </a:custGeom>
                  <a:solidFill>
                    <a:srgbClr val="121212"/>
                  </a:solidFill>
                  <a:ln w="0" cap="flat">
                    <a:noFill/>
                    <a:prstDash val="solid"/>
                    <a:miter/>
                  </a:ln>
                </p:spPr>
                <p:txBody>
                  <a:bodyPr rtlCol="0" anchor="ctr"/>
                  <a:lstStyle/>
                  <a:p>
                    <a:endParaRPr lang="en-US"/>
                  </a:p>
                </p:txBody>
              </p:sp>
            </p:grpSp>
            <p:grpSp>
              <p:nvGrpSpPr>
                <p:cNvPr id="27" name="Graphic 6">
                  <a:extLst>
                    <a:ext uri="{FF2B5EF4-FFF2-40B4-BE49-F238E27FC236}">
                      <a16:creationId xmlns:a16="http://schemas.microsoft.com/office/drawing/2014/main" id="{2D542F7F-A844-4A5E-BDE3-0684B9C8BA77}"/>
                    </a:ext>
                  </a:extLst>
                </p:cNvPr>
                <p:cNvGrpSpPr>
                  <a:grpSpLocks noGrp="1" noUngrp="1" noRot="1" noMove="1" noResize="1"/>
                </p:cNvGrpSpPr>
                <p:nvPr/>
              </p:nvGrpSpPr>
              <p:grpSpPr>
                <a:xfrm>
                  <a:off x="10825782" y="3734522"/>
                  <a:ext cx="717093" cy="716863"/>
                  <a:chOff x="10825782" y="3734522"/>
                  <a:chExt cx="717093" cy="716863"/>
                </a:xfrm>
              </p:grpSpPr>
              <p:sp>
                <p:nvSpPr>
                  <p:cNvPr id="28" name="Freeform: Shape 27">
                    <a:extLst>
                      <a:ext uri="{FF2B5EF4-FFF2-40B4-BE49-F238E27FC236}">
                        <a16:creationId xmlns:a16="http://schemas.microsoft.com/office/drawing/2014/main" id="{AE287836-726B-489E-B1F8-84C468130063}"/>
                      </a:ext>
                    </a:extLst>
                  </p:cNvPr>
                  <p:cNvSpPr>
                    <a:spLocks noGrp="1" noRot="1" noMove="1" noResize="1" noEditPoints="1" noAdjustHandles="1" noChangeArrowheads="1" noChangeShapeType="1"/>
                  </p:cNvSpPr>
                  <p:nvPr/>
                </p:nvSpPr>
                <p:spPr>
                  <a:xfrm>
                    <a:off x="10841195" y="3750013"/>
                    <a:ext cx="686124" cy="685836"/>
                  </a:xfrm>
                  <a:custGeom>
                    <a:avLst/>
                    <a:gdLst>
                      <a:gd name="connsiteX0" fmla="*/ 0 w 686124"/>
                      <a:gd name="connsiteY0" fmla="*/ 531312 h 685836"/>
                      <a:gd name="connsiteX1" fmla="*/ 47235 w 686124"/>
                      <a:gd name="connsiteY1" fmla="*/ 484077 h 685836"/>
                      <a:gd name="connsiteX2" fmla="*/ 111470 w 686124"/>
                      <a:gd name="connsiteY2" fmla="*/ 97486 h 685836"/>
                      <a:gd name="connsiteX3" fmla="*/ 409791 w 686124"/>
                      <a:gd name="connsiteY3" fmla="*/ 5663 h 685836"/>
                      <a:gd name="connsiteX4" fmla="*/ 419962 w 686124"/>
                      <a:gd name="connsiteY4" fmla="*/ 37013 h 685836"/>
                      <a:gd name="connsiteX5" fmla="*/ 235480 w 686124"/>
                      <a:gd name="connsiteY5" fmla="*/ 221496 h 685836"/>
                      <a:gd name="connsiteX6" fmla="*/ 283830 w 686124"/>
                      <a:gd name="connsiteY6" fmla="*/ 402007 h 685836"/>
                      <a:gd name="connsiteX7" fmla="*/ 464341 w 686124"/>
                      <a:gd name="connsiteY7" fmla="*/ 450357 h 685836"/>
                      <a:gd name="connsiteX8" fmla="*/ 649172 w 686124"/>
                      <a:gd name="connsiteY8" fmla="*/ 265526 h 685836"/>
                      <a:gd name="connsiteX9" fmla="*/ 680523 w 686124"/>
                      <a:gd name="connsiteY9" fmla="*/ 275698 h 685836"/>
                      <a:gd name="connsiteX10" fmla="*/ 588352 w 686124"/>
                      <a:gd name="connsiteY10" fmla="*/ 574367 h 685836"/>
                      <a:gd name="connsiteX11" fmla="*/ 201760 w 686124"/>
                      <a:gd name="connsiteY11" fmla="*/ 638601 h 685836"/>
                      <a:gd name="connsiteX12" fmla="*/ 154525 w 686124"/>
                      <a:gd name="connsiteY12" fmla="*/ 685837 h 685836"/>
                      <a:gd name="connsiteX13" fmla="*/ 0 w 686124"/>
                      <a:gd name="connsiteY13" fmla="*/ 531312 h 68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6124" h="685836">
                        <a:moveTo>
                          <a:pt x="0" y="531312"/>
                        </a:moveTo>
                        <a:lnTo>
                          <a:pt x="47235" y="484077"/>
                        </a:lnTo>
                        <a:cubicBezTo>
                          <a:pt x="-14351" y="358255"/>
                          <a:pt x="6827" y="202128"/>
                          <a:pt x="111470" y="97486"/>
                        </a:cubicBezTo>
                        <a:cubicBezTo>
                          <a:pt x="192704" y="16252"/>
                          <a:pt x="304800" y="-13636"/>
                          <a:pt x="409791" y="5663"/>
                        </a:cubicBezTo>
                        <a:cubicBezTo>
                          <a:pt x="424561" y="8380"/>
                          <a:pt x="430622" y="26354"/>
                          <a:pt x="419962" y="37013"/>
                        </a:cubicBezTo>
                        <a:lnTo>
                          <a:pt x="235480" y="221496"/>
                        </a:lnTo>
                        <a:lnTo>
                          <a:pt x="283830" y="402007"/>
                        </a:lnTo>
                        <a:lnTo>
                          <a:pt x="464341" y="450357"/>
                        </a:lnTo>
                        <a:lnTo>
                          <a:pt x="649172" y="265526"/>
                        </a:lnTo>
                        <a:cubicBezTo>
                          <a:pt x="659831" y="254867"/>
                          <a:pt x="677806" y="260928"/>
                          <a:pt x="680523" y="275698"/>
                        </a:cubicBezTo>
                        <a:cubicBezTo>
                          <a:pt x="699752" y="380828"/>
                          <a:pt x="669585" y="493064"/>
                          <a:pt x="588352" y="574367"/>
                        </a:cubicBezTo>
                        <a:cubicBezTo>
                          <a:pt x="483709" y="678940"/>
                          <a:pt x="327652" y="700188"/>
                          <a:pt x="201760" y="638601"/>
                        </a:cubicBezTo>
                        <a:lnTo>
                          <a:pt x="154525" y="685837"/>
                        </a:lnTo>
                        <a:lnTo>
                          <a:pt x="0" y="531312"/>
                        </a:lnTo>
                        <a:close/>
                      </a:path>
                    </a:pathLst>
                  </a:custGeom>
                  <a:solidFill>
                    <a:srgbClr val="5AC0FF"/>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820DB82-2D92-4D79-9DAA-B7E14B81433D}"/>
                      </a:ext>
                    </a:extLst>
                  </p:cNvPr>
                  <p:cNvSpPr>
                    <a:spLocks noGrp="1" noRot="1" noMove="1" noResize="1" noEditPoints="1" noAdjustHandles="1" noChangeArrowheads="1" noChangeShapeType="1"/>
                  </p:cNvSpPr>
                  <p:nvPr/>
                </p:nvSpPr>
                <p:spPr>
                  <a:xfrm>
                    <a:off x="10825782" y="3734522"/>
                    <a:ext cx="717093" cy="716863"/>
                  </a:xfrm>
                  <a:custGeom>
                    <a:avLst/>
                    <a:gdLst>
                      <a:gd name="connsiteX0" fmla="*/ 169939 w 717093"/>
                      <a:gd name="connsiteY0" fmla="*/ 716794 h 716863"/>
                      <a:gd name="connsiteX1" fmla="*/ 159001 w 717093"/>
                      <a:gd name="connsiteY1" fmla="*/ 712265 h 716863"/>
                      <a:gd name="connsiteX2" fmla="*/ 159001 w 717093"/>
                      <a:gd name="connsiteY2" fmla="*/ 690320 h 716863"/>
                      <a:gd name="connsiteX3" fmla="*/ 206236 w 717093"/>
                      <a:gd name="connsiteY3" fmla="*/ 643084 h 716863"/>
                      <a:gd name="connsiteX4" fmla="*/ 224002 w 717093"/>
                      <a:gd name="connsiteY4" fmla="*/ 640089 h 716863"/>
                      <a:gd name="connsiteX5" fmla="*/ 592827 w 717093"/>
                      <a:gd name="connsiteY5" fmla="*/ 578850 h 716863"/>
                      <a:gd name="connsiteX6" fmla="*/ 680679 w 717093"/>
                      <a:gd name="connsiteY6" fmla="*/ 293975 h 716863"/>
                      <a:gd name="connsiteX7" fmla="*/ 678380 w 717093"/>
                      <a:gd name="connsiteY7" fmla="*/ 291258 h 716863"/>
                      <a:gd name="connsiteX8" fmla="*/ 675593 w 717093"/>
                      <a:gd name="connsiteY8" fmla="*/ 291955 h 716863"/>
                      <a:gd name="connsiteX9" fmla="*/ 490762 w 717093"/>
                      <a:gd name="connsiteY9" fmla="*/ 476786 h 716863"/>
                      <a:gd name="connsiteX10" fmla="*/ 475783 w 717093"/>
                      <a:gd name="connsiteY10" fmla="*/ 480826 h 716863"/>
                      <a:gd name="connsiteX11" fmla="*/ 295273 w 717093"/>
                      <a:gd name="connsiteY11" fmla="*/ 432476 h 716863"/>
                      <a:gd name="connsiteX12" fmla="*/ 284334 w 717093"/>
                      <a:gd name="connsiteY12" fmla="*/ 421538 h 716863"/>
                      <a:gd name="connsiteX13" fmla="*/ 235985 w 717093"/>
                      <a:gd name="connsiteY13" fmla="*/ 241027 h 716863"/>
                      <a:gd name="connsiteX14" fmla="*/ 240025 w 717093"/>
                      <a:gd name="connsiteY14" fmla="*/ 226048 h 716863"/>
                      <a:gd name="connsiteX15" fmla="*/ 424507 w 717093"/>
                      <a:gd name="connsiteY15" fmla="*/ 41496 h 716863"/>
                      <a:gd name="connsiteX16" fmla="*/ 425205 w 717093"/>
                      <a:gd name="connsiteY16" fmla="*/ 38710 h 716863"/>
                      <a:gd name="connsiteX17" fmla="*/ 422488 w 717093"/>
                      <a:gd name="connsiteY17" fmla="*/ 36341 h 716863"/>
                      <a:gd name="connsiteX18" fmla="*/ 137960 w 717093"/>
                      <a:gd name="connsiteY18" fmla="*/ 123914 h 716863"/>
                      <a:gd name="connsiteX19" fmla="*/ 76722 w 717093"/>
                      <a:gd name="connsiteY19" fmla="*/ 492740 h 716863"/>
                      <a:gd name="connsiteX20" fmla="*/ 73726 w 717093"/>
                      <a:gd name="connsiteY20" fmla="*/ 510505 h 716863"/>
                      <a:gd name="connsiteX21" fmla="*/ 26491 w 717093"/>
                      <a:gd name="connsiteY21" fmla="*/ 557740 h 716863"/>
                      <a:gd name="connsiteX22" fmla="*/ 4546 w 717093"/>
                      <a:gd name="connsiteY22" fmla="*/ 557740 h 716863"/>
                      <a:gd name="connsiteX23" fmla="*/ 4546 w 717093"/>
                      <a:gd name="connsiteY23" fmla="*/ 535795 h 716863"/>
                      <a:gd name="connsiteX24" fmla="*/ 44047 w 717093"/>
                      <a:gd name="connsiteY24" fmla="*/ 496293 h 716863"/>
                      <a:gd name="connsiteX25" fmla="*/ 115946 w 717093"/>
                      <a:gd name="connsiteY25" fmla="*/ 102038 h 716863"/>
                      <a:gd name="connsiteX26" fmla="*/ 427991 w 717093"/>
                      <a:gd name="connsiteY26" fmla="*/ 5896 h 716863"/>
                      <a:gd name="connsiteX27" fmla="*/ 454744 w 717093"/>
                      <a:gd name="connsiteY27" fmla="*/ 29513 h 716863"/>
                      <a:gd name="connsiteX28" fmla="*/ 446383 w 717093"/>
                      <a:gd name="connsiteY28" fmla="*/ 63442 h 716863"/>
                      <a:gd name="connsiteX29" fmla="*/ 268241 w 717093"/>
                      <a:gd name="connsiteY29" fmla="*/ 241654 h 716863"/>
                      <a:gd name="connsiteX30" fmla="*/ 311993 w 717093"/>
                      <a:gd name="connsiteY30" fmla="*/ 404888 h 716863"/>
                      <a:gd name="connsiteX31" fmla="*/ 475226 w 717093"/>
                      <a:gd name="connsiteY31" fmla="*/ 448639 h 716863"/>
                      <a:gd name="connsiteX32" fmla="*/ 653717 w 717093"/>
                      <a:gd name="connsiteY32" fmla="*/ 270149 h 716863"/>
                      <a:gd name="connsiteX33" fmla="*/ 687646 w 717093"/>
                      <a:gd name="connsiteY33" fmla="*/ 261788 h 716863"/>
                      <a:gd name="connsiteX34" fmla="*/ 711263 w 717093"/>
                      <a:gd name="connsiteY34" fmla="*/ 288541 h 716863"/>
                      <a:gd name="connsiteX35" fmla="*/ 614773 w 717093"/>
                      <a:gd name="connsiteY35" fmla="*/ 600935 h 716863"/>
                      <a:gd name="connsiteX36" fmla="*/ 220518 w 717093"/>
                      <a:gd name="connsiteY36" fmla="*/ 672833 h 716863"/>
                      <a:gd name="connsiteX37" fmla="*/ 181016 w 717093"/>
                      <a:gd name="connsiteY37" fmla="*/ 712335 h 716863"/>
                      <a:gd name="connsiteX38" fmla="*/ 170078 w 717093"/>
                      <a:gd name="connsiteY38" fmla="*/ 716863 h 71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17093" h="716863">
                        <a:moveTo>
                          <a:pt x="169939" y="716794"/>
                        </a:moveTo>
                        <a:cubicBezTo>
                          <a:pt x="165967" y="716794"/>
                          <a:pt x="161997" y="715261"/>
                          <a:pt x="159001" y="712265"/>
                        </a:cubicBezTo>
                        <a:cubicBezTo>
                          <a:pt x="152939" y="706204"/>
                          <a:pt x="152939" y="696381"/>
                          <a:pt x="159001" y="690320"/>
                        </a:cubicBezTo>
                        <a:lnTo>
                          <a:pt x="206236" y="643084"/>
                        </a:lnTo>
                        <a:cubicBezTo>
                          <a:pt x="210904" y="638417"/>
                          <a:pt x="218079" y="637232"/>
                          <a:pt x="224002" y="640089"/>
                        </a:cubicBezTo>
                        <a:cubicBezTo>
                          <a:pt x="347524" y="700561"/>
                          <a:pt x="495709" y="675898"/>
                          <a:pt x="592827" y="578850"/>
                        </a:cubicBezTo>
                        <a:cubicBezTo>
                          <a:pt x="666954" y="504723"/>
                          <a:pt x="699838" y="398199"/>
                          <a:pt x="680679" y="293975"/>
                        </a:cubicBezTo>
                        <a:cubicBezTo>
                          <a:pt x="680331" y="292164"/>
                          <a:pt x="679077" y="291467"/>
                          <a:pt x="678380" y="291258"/>
                        </a:cubicBezTo>
                        <a:cubicBezTo>
                          <a:pt x="676778" y="290770"/>
                          <a:pt x="675872" y="291606"/>
                          <a:pt x="675593" y="291955"/>
                        </a:cubicBezTo>
                        <a:lnTo>
                          <a:pt x="490762" y="476786"/>
                        </a:lnTo>
                        <a:cubicBezTo>
                          <a:pt x="486861" y="480757"/>
                          <a:pt x="481078" y="482220"/>
                          <a:pt x="475783" y="480826"/>
                        </a:cubicBezTo>
                        <a:lnTo>
                          <a:pt x="295273" y="432476"/>
                        </a:lnTo>
                        <a:cubicBezTo>
                          <a:pt x="289908" y="431013"/>
                          <a:pt x="285728" y="426833"/>
                          <a:pt x="284334" y="421538"/>
                        </a:cubicBezTo>
                        <a:lnTo>
                          <a:pt x="235985" y="241027"/>
                        </a:lnTo>
                        <a:cubicBezTo>
                          <a:pt x="234522" y="235663"/>
                          <a:pt x="236054" y="229950"/>
                          <a:pt x="240025" y="226048"/>
                        </a:cubicBezTo>
                        <a:lnTo>
                          <a:pt x="424507" y="41496"/>
                        </a:lnTo>
                        <a:cubicBezTo>
                          <a:pt x="424507" y="41496"/>
                          <a:pt x="425692" y="40312"/>
                          <a:pt x="425205" y="38710"/>
                        </a:cubicBezTo>
                        <a:cubicBezTo>
                          <a:pt x="424996" y="38013"/>
                          <a:pt x="424299" y="36689"/>
                          <a:pt x="422488" y="36341"/>
                        </a:cubicBezTo>
                        <a:cubicBezTo>
                          <a:pt x="318263" y="17251"/>
                          <a:pt x="211880" y="49926"/>
                          <a:pt x="137960" y="123914"/>
                        </a:cubicBezTo>
                        <a:cubicBezTo>
                          <a:pt x="40913" y="220963"/>
                          <a:pt x="16250" y="369217"/>
                          <a:pt x="76722" y="492740"/>
                        </a:cubicBezTo>
                        <a:cubicBezTo>
                          <a:pt x="79648" y="498661"/>
                          <a:pt x="78464" y="505837"/>
                          <a:pt x="73726" y="510505"/>
                        </a:cubicBezTo>
                        <a:lnTo>
                          <a:pt x="26491" y="557740"/>
                        </a:lnTo>
                        <a:cubicBezTo>
                          <a:pt x="20430" y="563802"/>
                          <a:pt x="10607" y="563802"/>
                          <a:pt x="4546" y="557740"/>
                        </a:cubicBezTo>
                        <a:cubicBezTo>
                          <a:pt x="-1515" y="551679"/>
                          <a:pt x="-1515" y="541856"/>
                          <a:pt x="4546" y="535795"/>
                        </a:cubicBezTo>
                        <a:lnTo>
                          <a:pt x="44047" y="496293"/>
                        </a:lnTo>
                        <a:cubicBezTo>
                          <a:pt x="-16077" y="363017"/>
                          <a:pt x="12139" y="205844"/>
                          <a:pt x="115946" y="102038"/>
                        </a:cubicBezTo>
                        <a:cubicBezTo>
                          <a:pt x="197109" y="20874"/>
                          <a:pt x="313665" y="-15144"/>
                          <a:pt x="427991" y="5896"/>
                        </a:cubicBezTo>
                        <a:cubicBezTo>
                          <a:pt x="440671" y="8195"/>
                          <a:pt x="450912" y="17251"/>
                          <a:pt x="454744" y="29513"/>
                        </a:cubicBezTo>
                        <a:cubicBezTo>
                          <a:pt x="458506" y="41566"/>
                          <a:pt x="455301" y="54524"/>
                          <a:pt x="446383" y="63442"/>
                        </a:cubicBezTo>
                        <a:lnTo>
                          <a:pt x="268241" y="241654"/>
                        </a:lnTo>
                        <a:lnTo>
                          <a:pt x="311993" y="404888"/>
                        </a:lnTo>
                        <a:lnTo>
                          <a:pt x="475226" y="448639"/>
                        </a:lnTo>
                        <a:lnTo>
                          <a:pt x="653717" y="270149"/>
                        </a:lnTo>
                        <a:cubicBezTo>
                          <a:pt x="662635" y="261231"/>
                          <a:pt x="675663" y="258026"/>
                          <a:pt x="687646" y="261788"/>
                        </a:cubicBezTo>
                        <a:cubicBezTo>
                          <a:pt x="699907" y="265620"/>
                          <a:pt x="708895" y="275861"/>
                          <a:pt x="711263" y="288541"/>
                        </a:cubicBezTo>
                        <a:cubicBezTo>
                          <a:pt x="732164" y="402798"/>
                          <a:pt x="696145" y="519632"/>
                          <a:pt x="614773" y="600935"/>
                        </a:cubicBezTo>
                        <a:cubicBezTo>
                          <a:pt x="510966" y="704741"/>
                          <a:pt x="353863" y="733027"/>
                          <a:pt x="220518" y="672833"/>
                        </a:cubicBezTo>
                        <a:lnTo>
                          <a:pt x="181016" y="712335"/>
                        </a:lnTo>
                        <a:cubicBezTo>
                          <a:pt x="178020" y="715331"/>
                          <a:pt x="174049" y="716863"/>
                          <a:pt x="170078" y="716863"/>
                        </a:cubicBezTo>
                        <a:close/>
                      </a:path>
                    </a:pathLst>
                  </a:custGeom>
                  <a:solidFill>
                    <a:srgbClr val="121212"/>
                  </a:solidFill>
                  <a:ln w="0" cap="flat">
                    <a:noFill/>
                    <a:prstDash val="solid"/>
                    <a:miter/>
                  </a:ln>
                </p:spPr>
                <p:txBody>
                  <a:bodyPr rtlCol="0" anchor="ctr"/>
                  <a:lstStyle/>
                  <a:p>
                    <a:endParaRPr lang="en-US"/>
                  </a:p>
                </p:txBody>
              </p:sp>
            </p:grpSp>
          </p:grpSp>
          <p:grpSp>
            <p:nvGrpSpPr>
              <p:cNvPr id="23" name="Graphic 6">
                <a:extLst>
                  <a:ext uri="{FF2B5EF4-FFF2-40B4-BE49-F238E27FC236}">
                    <a16:creationId xmlns:a16="http://schemas.microsoft.com/office/drawing/2014/main" id="{D041CB41-64A1-4704-B184-1D463B098EB5}"/>
                  </a:ext>
                </a:extLst>
              </p:cNvPr>
              <p:cNvGrpSpPr>
                <a:grpSpLocks noGrp="1" noUngrp="1" noRot="1" noMove="1" noResize="1"/>
              </p:cNvGrpSpPr>
              <p:nvPr/>
            </p:nvGrpSpPr>
            <p:grpSpPr>
              <a:xfrm>
                <a:off x="9964292" y="3736044"/>
                <a:ext cx="1350845" cy="1348420"/>
                <a:chOff x="9964292" y="3736044"/>
                <a:chExt cx="1350846" cy="1348420"/>
              </a:xfrm>
              <a:solidFill>
                <a:srgbClr val="121212"/>
              </a:solidFill>
            </p:grpSpPr>
            <p:sp>
              <p:nvSpPr>
                <p:cNvPr id="24" name="Freeform: Shape 23">
                  <a:extLst>
                    <a:ext uri="{FF2B5EF4-FFF2-40B4-BE49-F238E27FC236}">
                      <a16:creationId xmlns:a16="http://schemas.microsoft.com/office/drawing/2014/main" id="{D17BAA20-3154-42E0-AF0C-45656ED9E5B1}"/>
                    </a:ext>
                  </a:extLst>
                </p:cNvPr>
                <p:cNvSpPr>
                  <a:spLocks noGrp="1" noRot="1" noMove="1" noResize="1" noEditPoints="1" noAdjustHandles="1" noChangeArrowheads="1" noChangeShapeType="1"/>
                </p:cNvSpPr>
                <p:nvPr/>
              </p:nvSpPr>
              <p:spPr>
                <a:xfrm>
                  <a:off x="9964292" y="3736044"/>
                  <a:ext cx="1350846" cy="1348420"/>
                </a:xfrm>
                <a:custGeom>
                  <a:avLst/>
                  <a:gdLst>
                    <a:gd name="connsiteX0" fmla="*/ 629162 w 1350846"/>
                    <a:gd name="connsiteY0" fmla="*/ 815456 h 1348420"/>
                    <a:gd name="connsiteX1" fmla="*/ 607077 w 1350846"/>
                    <a:gd name="connsiteY1" fmla="*/ 837332 h 1348420"/>
                    <a:gd name="connsiteX2" fmla="*/ 739865 w 1350846"/>
                    <a:gd name="connsiteY2" fmla="*/ 970120 h 1348420"/>
                    <a:gd name="connsiteX3" fmla="*/ 761741 w 1350846"/>
                    <a:gd name="connsiteY3" fmla="*/ 948035 h 1348420"/>
                    <a:gd name="connsiteX4" fmla="*/ 629162 w 1350846"/>
                    <a:gd name="connsiteY4" fmla="*/ 815456 h 1348420"/>
                    <a:gd name="connsiteX5" fmla="*/ 1303136 w 1350846"/>
                    <a:gd name="connsiteY5" fmla="*/ 1072811 h 1348420"/>
                    <a:gd name="connsiteX6" fmla="*/ 992066 w 1350846"/>
                    <a:gd name="connsiteY6" fmla="*/ 761741 h 1348420"/>
                    <a:gd name="connsiteX7" fmla="*/ 981197 w 1350846"/>
                    <a:gd name="connsiteY7" fmla="*/ 750873 h 1348420"/>
                    <a:gd name="connsiteX8" fmla="*/ 980779 w 1350846"/>
                    <a:gd name="connsiteY8" fmla="*/ 750455 h 1348420"/>
                    <a:gd name="connsiteX9" fmla="*/ 970120 w 1350846"/>
                    <a:gd name="connsiteY9" fmla="*/ 739796 h 1348420"/>
                    <a:gd name="connsiteX10" fmla="*/ 837540 w 1350846"/>
                    <a:gd name="connsiteY10" fmla="*/ 607216 h 1348420"/>
                    <a:gd name="connsiteX11" fmla="*/ 803612 w 1350846"/>
                    <a:gd name="connsiteY11" fmla="*/ 573288 h 1348420"/>
                    <a:gd name="connsiteX12" fmla="*/ 699318 w 1350846"/>
                    <a:gd name="connsiteY12" fmla="*/ 573288 h 1348420"/>
                    <a:gd name="connsiteX13" fmla="*/ 694650 w 1350846"/>
                    <a:gd name="connsiteY13" fmla="*/ 578165 h 1348420"/>
                    <a:gd name="connsiteX14" fmla="*/ 406014 w 1350846"/>
                    <a:gd name="connsiteY14" fmla="*/ 289388 h 1348420"/>
                    <a:gd name="connsiteX15" fmla="*/ 383301 w 1350846"/>
                    <a:gd name="connsiteY15" fmla="*/ 240133 h 1348420"/>
                    <a:gd name="connsiteX16" fmla="*/ 379261 w 1350846"/>
                    <a:gd name="connsiteY16" fmla="*/ 188160 h 1348420"/>
                    <a:gd name="connsiteX17" fmla="*/ 336205 w 1350846"/>
                    <a:gd name="connsiteY17" fmla="*/ 121487 h 1348420"/>
                    <a:gd name="connsiteX18" fmla="*/ 117585 w 1350846"/>
                    <a:gd name="connsiteY18" fmla="*/ 1866 h 1348420"/>
                    <a:gd name="connsiteX19" fmla="*/ 99193 w 1350846"/>
                    <a:gd name="connsiteY19" fmla="*/ 4583 h 1348420"/>
                    <a:gd name="connsiteX20" fmla="*/ 4583 w 1350846"/>
                    <a:gd name="connsiteY20" fmla="*/ 99193 h 1348420"/>
                    <a:gd name="connsiteX21" fmla="*/ 1866 w 1350846"/>
                    <a:gd name="connsiteY21" fmla="*/ 117586 h 1348420"/>
                    <a:gd name="connsiteX22" fmla="*/ 121487 w 1350846"/>
                    <a:gd name="connsiteY22" fmla="*/ 336205 h 1348420"/>
                    <a:gd name="connsiteX23" fmla="*/ 187951 w 1350846"/>
                    <a:gd name="connsiteY23" fmla="*/ 379261 h 1348420"/>
                    <a:gd name="connsiteX24" fmla="*/ 240062 w 1350846"/>
                    <a:gd name="connsiteY24" fmla="*/ 383301 h 1348420"/>
                    <a:gd name="connsiteX25" fmla="*/ 289319 w 1350846"/>
                    <a:gd name="connsiteY25" fmla="*/ 405944 h 1348420"/>
                    <a:gd name="connsiteX26" fmla="*/ 577955 w 1350846"/>
                    <a:gd name="connsiteY26" fmla="*/ 694581 h 1348420"/>
                    <a:gd name="connsiteX27" fmla="*/ 573288 w 1350846"/>
                    <a:gd name="connsiteY27" fmla="*/ 699249 h 1348420"/>
                    <a:gd name="connsiteX28" fmla="*/ 573288 w 1350846"/>
                    <a:gd name="connsiteY28" fmla="*/ 803542 h 1348420"/>
                    <a:gd name="connsiteX29" fmla="*/ 739796 w 1350846"/>
                    <a:gd name="connsiteY29" fmla="*/ 970050 h 1348420"/>
                    <a:gd name="connsiteX30" fmla="*/ 750455 w 1350846"/>
                    <a:gd name="connsiteY30" fmla="*/ 980710 h 1348420"/>
                    <a:gd name="connsiteX31" fmla="*/ 750664 w 1350846"/>
                    <a:gd name="connsiteY31" fmla="*/ 980919 h 1348420"/>
                    <a:gd name="connsiteX32" fmla="*/ 761741 w 1350846"/>
                    <a:gd name="connsiteY32" fmla="*/ 991996 h 1348420"/>
                    <a:gd name="connsiteX33" fmla="*/ 1067029 w 1350846"/>
                    <a:gd name="connsiteY33" fmla="*/ 1297284 h 1348420"/>
                    <a:gd name="connsiteX34" fmla="*/ 1190900 w 1350846"/>
                    <a:gd name="connsiteY34" fmla="*/ 1348420 h 1348420"/>
                    <a:gd name="connsiteX35" fmla="*/ 1296726 w 1350846"/>
                    <a:gd name="connsiteY35" fmla="*/ 1309057 h 1348420"/>
                    <a:gd name="connsiteX36" fmla="*/ 1350789 w 1350846"/>
                    <a:gd name="connsiteY36" fmla="*/ 1192154 h 1348420"/>
                    <a:gd name="connsiteX37" fmla="*/ 1303136 w 1350846"/>
                    <a:gd name="connsiteY37" fmla="*/ 1072742 h 1348420"/>
                    <a:gd name="connsiteX38" fmla="*/ 1275965 w 1350846"/>
                    <a:gd name="connsiteY38" fmla="*/ 1286067 h 1348420"/>
                    <a:gd name="connsiteX39" fmla="*/ 1088905 w 1350846"/>
                    <a:gd name="connsiteY39" fmla="*/ 1275199 h 1348420"/>
                    <a:gd name="connsiteX40" fmla="*/ 761741 w 1350846"/>
                    <a:gd name="connsiteY40" fmla="*/ 948035 h 1348420"/>
                    <a:gd name="connsiteX41" fmla="*/ 629162 w 1350846"/>
                    <a:gd name="connsiteY41" fmla="*/ 815456 h 1348420"/>
                    <a:gd name="connsiteX42" fmla="*/ 607286 w 1350846"/>
                    <a:gd name="connsiteY42" fmla="*/ 793580 h 1348420"/>
                    <a:gd name="connsiteX43" fmla="*/ 595442 w 1350846"/>
                    <a:gd name="connsiteY43" fmla="*/ 781736 h 1348420"/>
                    <a:gd name="connsiteX44" fmla="*/ 595442 w 1350846"/>
                    <a:gd name="connsiteY44" fmla="*/ 721264 h 1348420"/>
                    <a:gd name="connsiteX45" fmla="*/ 610978 w 1350846"/>
                    <a:gd name="connsiteY45" fmla="*/ 705728 h 1348420"/>
                    <a:gd name="connsiteX46" fmla="*/ 610978 w 1350846"/>
                    <a:gd name="connsiteY46" fmla="*/ 683852 h 1348420"/>
                    <a:gd name="connsiteX47" fmla="*/ 311334 w 1350846"/>
                    <a:gd name="connsiteY47" fmla="*/ 383998 h 1348420"/>
                    <a:gd name="connsiteX48" fmla="*/ 242502 w 1350846"/>
                    <a:gd name="connsiteY48" fmla="*/ 352438 h 1348420"/>
                    <a:gd name="connsiteX49" fmla="*/ 190528 w 1350846"/>
                    <a:gd name="connsiteY49" fmla="*/ 348537 h 1348420"/>
                    <a:gd name="connsiteX50" fmla="*/ 148657 w 1350846"/>
                    <a:gd name="connsiteY50" fmla="*/ 321575 h 1348420"/>
                    <a:gd name="connsiteX51" fmla="*/ 34680 w 1350846"/>
                    <a:gd name="connsiteY51" fmla="*/ 112987 h 1348420"/>
                    <a:gd name="connsiteX52" fmla="*/ 112987 w 1350846"/>
                    <a:gd name="connsiteY52" fmla="*/ 34680 h 1348420"/>
                    <a:gd name="connsiteX53" fmla="*/ 321366 w 1350846"/>
                    <a:gd name="connsiteY53" fmla="*/ 148867 h 1348420"/>
                    <a:gd name="connsiteX54" fmla="*/ 348328 w 1350846"/>
                    <a:gd name="connsiteY54" fmla="*/ 190529 h 1348420"/>
                    <a:gd name="connsiteX55" fmla="*/ 352368 w 1350846"/>
                    <a:gd name="connsiteY55" fmla="*/ 242501 h 1348420"/>
                    <a:gd name="connsiteX56" fmla="*/ 383928 w 1350846"/>
                    <a:gd name="connsiteY56" fmla="*/ 311334 h 1348420"/>
                    <a:gd name="connsiteX57" fmla="*/ 683573 w 1350846"/>
                    <a:gd name="connsiteY57" fmla="*/ 610978 h 1348420"/>
                    <a:gd name="connsiteX58" fmla="*/ 705658 w 1350846"/>
                    <a:gd name="connsiteY58" fmla="*/ 610978 h 1348420"/>
                    <a:gd name="connsiteX59" fmla="*/ 721194 w 1350846"/>
                    <a:gd name="connsiteY59" fmla="*/ 595442 h 1348420"/>
                    <a:gd name="connsiteX60" fmla="*/ 781666 w 1350846"/>
                    <a:gd name="connsiteY60" fmla="*/ 595442 h 1348420"/>
                    <a:gd name="connsiteX61" fmla="*/ 815595 w 1350846"/>
                    <a:gd name="connsiteY61" fmla="*/ 629371 h 1348420"/>
                    <a:gd name="connsiteX62" fmla="*/ 948174 w 1350846"/>
                    <a:gd name="connsiteY62" fmla="*/ 761741 h 1348420"/>
                    <a:gd name="connsiteX63" fmla="*/ 958833 w 1350846"/>
                    <a:gd name="connsiteY63" fmla="*/ 772401 h 1348420"/>
                    <a:gd name="connsiteX64" fmla="*/ 959252 w 1350846"/>
                    <a:gd name="connsiteY64" fmla="*/ 772819 h 1348420"/>
                    <a:gd name="connsiteX65" fmla="*/ 970120 w 1350846"/>
                    <a:gd name="connsiteY65" fmla="*/ 783687 h 1348420"/>
                    <a:gd name="connsiteX66" fmla="*/ 1281190 w 1350846"/>
                    <a:gd name="connsiteY66" fmla="*/ 1094757 h 1348420"/>
                    <a:gd name="connsiteX67" fmla="*/ 1319787 w 1350846"/>
                    <a:gd name="connsiteY67" fmla="*/ 1191457 h 1348420"/>
                    <a:gd name="connsiteX68" fmla="*/ 1275965 w 1350846"/>
                    <a:gd name="connsiteY68" fmla="*/ 1286067 h 1348420"/>
                    <a:gd name="connsiteX69" fmla="*/ 629162 w 1350846"/>
                    <a:gd name="connsiteY69" fmla="*/ 815456 h 1348420"/>
                    <a:gd name="connsiteX70" fmla="*/ 607077 w 1350846"/>
                    <a:gd name="connsiteY70" fmla="*/ 837332 h 1348420"/>
                    <a:gd name="connsiteX71" fmla="*/ 739865 w 1350846"/>
                    <a:gd name="connsiteY71" fmla="*/ 970120 h 1348420"/>
                    <a:gd name="connsiteX72" fmla="*/ 761741 w 1350846"/>
                    <a:gd name="connsiteY72" fmla="*/ 948035 h 1348420"/>
                    <a:gd name="connsiteX73" fmla="*/ 629162 w 1350846"/>
                    <a:gd name="connsiteY73" fmla="*/ 815456 h 134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350846" h="1348420">
                      <a:moveTo>
                        <a:pt x="629162" y="815456"/>
                      </a:moveTo>
                      <a:lnTo>
                        <a:pt x="607077" y="837332"/>
                      </a:lnTo>
                      <a:lnTo>
                        <a:pt x="739865" y="970120"/>
                      </a:lnTo>
                      <a:lnTo>
                        <a:pt x="761741" y="948035"/>
                      </a:lnTo>
                      <a:lnTo>
                        <a:pt x="629162" y="815456"/>
                      </a:lnTo>
                      <a:close/>
                      <a:moveTo>
                        <a:pt x="1303136" y="1072811"/>
                      </a:moveTo>
                      <a:lnTo>
                        <a:pt x="992066" y="761741"/>
                      </a:lnTo>
                      <a:lnTo>
                        <a:pt x="981197" y="750873"/>
                      </a:lnTo>
                      <a:lnTo>
                        <a:pt x="980779" y="750455"/>
                      </a:lnTo>
                      <a:lnTo>
                        <a:pt x="970120" y="739796"/>
                      </a:lnTo>
                      <a:lnTo>
                        <a:pt x="837540" y="607216"/>
                      </a:lnTo>
                      <a:lnTo>
                        <a:pt x="803612" y="573288"/>
                      </a:lnTo>
                      <a:cubicBezTo>
                        <a:pt x="774908" y="544584"/>
                        <a:pt x="728021" y="544584"/>
                        <a:pt x="699318" y="573288"/>
                      </a:cubicBezTo>
                      <a:lnTo>
                        <a:pt x="694650" y="578165"/>
                      </a:lnTo>
                      <a:lnTo>
                        <a:pt x="406014" y="289388"/>
                      </a:lnTo>
                      <a:cubicBezTo>
                        <a:pt x="392637" y="276221"/>
                        <a:pt x="384695" y="258734"/>
                        <a:pt x="383301" y="240133"/>
                      </a:cubicBezTo>
                      <a:lnTo>
                        <a:pt x="379261" y="188160"/>
                      </a:lnTo>
                      <a:cubicBezTo>
                        <a:pt x="377101" y="159874"/>
                        <a:pt x="361008" y="135072"/>
                        <a:pt x="336205" y="121487"/>
                      </a:cubicBezTo>
                      <a:lnTo>
                        <a:pt x="117585" y="1866"/>
                      </a:lnTo>
                      <a:cubicBezTo>
                        <a:pt x="111594" y="-1408"/>
                        <a:pt x="104000" y="-294"/>
                        <a:pt x="99193" y="4583"/>
                      </a:cubicBezTo>
                      <a:lnTo>
                        <a:pt x="4583" y="99193"/>
                      </a:lnTo>
                      <a:cubicBezTo>
                        <a:pt x="-294" y="104070"/>
                        <a:pt x="-1408" y="111594"/>
                        <a:pt x="1866" y="117586"/>
                      </a:cubicBezTo>
                      <a:lnTo>
                        <a:pt x="121487" y="336205"/>
                      </a:lnTo>
                      <a:cubicBezTo>
                        <a:pt x="135072" y="361008"/>
                        <a:pt x="159874" y="377101"/>
                        <a:pt x="187951" y="379261"/>
                      </a:cubicBezTo>
                      <a:lnTo>
                        <a:pt x="240062" y="383301"/>
                      </a:lnTo>
                      <a:cubicBezTo>
                        <a:pt x="258664" y="384625"/>
                        <a:pt x="276081" y="392777"/>
                        <a:pt x="289319" y="405944"/>
                      </a:cubicBezTo>
                      <a:lnTo>
                        <a:pt x="577955" y="694581"/>
                      </a:lnTo>
                      <a:lnTo>
                        <a:pt x="573288" y="699249"/>
                      </a:lnTo>
                      <a:cubicBezTo>
                        <a:pt x="544584" y="728161"/>
                        <a:pt x="544584" y="774839"/>
                        <a:pt x="573288" y="803542"/>
                      </a:cubicBezTo>
                      <a:lnTo>
                        <a:pt x="739796" y="970050"/>
                      </a:lnTo>
                      <a:lnTo>
                        <a:pt x="750455" y="980710"/>
                      </a:lnTo>
                      <a:lnTo>
                        <a:pt x="750664" y="980919"/>
                      </a:lnTo>
                      <a:lnTo>
                        <a:pt x="761741" y="991996"/>
                      </a:lnTo>
                      <a:lnTo>
                        <a:pt x="1067029" y="1297284"/>
                      </a:lnTo>
                      <a:cubicBezTo>
                        <a:pt x="1100958" y="1331212"/>
                        <a:pt x="1146312" y="1348420"/>
                        <a:pt x="1190900" y="1348420"/>
                      </a:cubicBezTo>
                      <a:cubicBezTo>
                        <a:pt x="1229496" y="1348420"/>
                        <a:pt x="1267466" y="1335462"/>
                        <a:pt x="1296726" y="1309057"/>
                      </a:cubicBezTo>
                      <a:cubicBezTo>
                        <a:pt x="1330445" y="1278821"/>
                        <a:pt x="1349674" y="1237369"/>
                        <a:pt x="1350789" y="1192154"/>
                      </a:cubicBezTo>
                      <a:cubicBezTo>
                        <a:pt x="1351974" y="1147008"/>
                        <a:pt x="1334904" y="1104720"/>
                        <a:pt x="1303136" y="1072742"/>
                      </a:cubicBezTo>
                      <a:close/>
                      <a:moveTo>
                        <a:pt x="1275965" y="1286067"/>
                      </a:moveTo>
                      <a:cubicBezTo>
                        <a:pt x="1224828" y="1332187"/>
                        <a:pt x="1140878" y="1327380"/>
                        <a:pt x="1088905" y="1275199"/>
                      </a:cubicBezTo>
                      <a:lnTo>
                        <a:pt x="761741" y="948035"/>
                      </a:lnTo>
                      <a:lnTo>
                        <a:pt x="629162" y="815456"/>
                      </a:lnTo>
                      <a:lnTo>
                        <a:pt x="607286" y="793580"/>
                      </a:lnTo>
                      <a:lnTo>
                        <a:pt x="595442" y="781736"/>
                      </a:lnTo>
                      <a:cubicBezTo>
                        <a:pt x="578791" y="765085"/>
                        <a:pt x="578791" y="737915"/>
                        <a:pt x="595442" y="721264"/>
                      </a:cubicBezTo>
                      <a:lnTo>
                        <a:pt x="610978" y="705728"/>
                      </a:lnTo>
                      <a:cubicBezTo>
                        <a:pt x="616970" y="699736"/>
                        <a:pt x="616970" y="689843"/>
                        <a:pt x="610978" y="683852"/>
                      </a:cubicBezTo>
                      <a:lnTo>
                        <a:pt x="311334" y="383998"/>
                      </a:lnTo>
                      <a:cubicBezTo>
                        <a:pt x="292942" y="365745"/>
                        <a:pt x="268488" y="354528"/>
                        <a:pt x="242502" y="352438"/>
                      </a:cubicBezTo>
                      <a:lnTo>
                        <a:pt x="190528" y="348537"/>
                      </a:lnTo>
                      <a:cubicBezTo>
                        <a:pt x="172903" y="347213"/>
                        <a:pt x="157158" y="337111"/>
                        <a:pt x="148657" y="321575"/>
                      </a:cubicBezTo>
                      <a:lnTo>
                        <a:pt x="34680" y="112987"/>
                      </a:lnTo>
                      <a:lnTo>
                        <a:pt x="112987" y="34680"/>
                      </a:lnTo>
                      <a:lnTo>
                        <a:pt x="321366" y="148867"/>
                      </a:lnTo>
                      <a:cubicBezTo>
                        <a:pt x="337041" y="157227"/>
                        <a:pt x="346935" y="172903"/>
                        <a:pt x="348328" y="190529"/>
                      </a:cubicBezTo>
                      <a:lnTo>
                        <a:pt x="352368" y="242501"/>
                      </a:lnTo>
                      <a:cubicBezTo>
                        <a:pt x="354319" y="268488"/>
                        <a:pt x="365536" y="292872"/>
                        <a:pt x="383928" y="311334"/>
                      </a:cubicBezTo>
                      <a:lnTo>
                        <a:pt x="683573" y="610978"/>
                      </a:lnTo>
                      <a:cubicBezTo>
                        <a:pt x="689355" y="616761"/>
                        <a:pt x="699875" y="616761"/>
                        <a:pt x="705658" y="610978"/>
                      </a:cubicBezTo>
                      <a:lnTo>
                        <a:pt x="721194" y="595442"/>
                      </a:lnTo>
                      <a:cubicBezTo>
                        <a:pt x="737845" y="578792"/>
                        <a:pt x="765016" y="578792"/>
                        <a:pt x="781666" y="595442"/>
                      </a:cubicBezTo>
                      <a:lnTo>
                        <a:pt x="815595" y="629371"/>
                      </a:lnTo>
                      <a:lnTo>
                        <a:pt x="948174" y="761741"/>
                      </a:lnTo>
                      <a:lnTo>
                        <a:pt x="958833" y="772401"/>
                      </a:lnTo>
                      <a:lnTo>
                        <a:pt x="959252" y="772819"/>
                      </a:lnTo>
                      <a:lnTo>
                        <a:pt x="970120" y="783687"/>
                      </a:lnTo>
                      <a:lnTo>
                        <a:pt x="1281190" y="1094757"/>
                      </a:lnTo>
                      <a:cubicBezTo>
                        <a:pt x="1306967" y="1120534"/>
                        <a:pt x="1320553" y="1154811"/>
                        <a:pt x="1319787" y="1191457"/>
                      </a:cubicBezTo>
                      <a:cubicBezTo>
                        <a:pt x="1318811" y="1227894"/>
                        <a:pt x="1303344" y="1261613"/>
                        <a:pt x="1275965" y="1286067"/>
                      </a:cubicBezTo>
                      <a:close/>
                      <a:moveTo>
                        <a:pt x="629162" y="815456"/>
                      </a:moveTo>
                      <a:lnTo>
                        <a:pt x="607077" y="837332"/>
                      </a:lnTo>
                      <a:lnTo>
                        <a:pt x="739865" y="970120"/>
                      </a:lnTo>
                      <a:lnTo>
                        <a:pt x="761741" y="948035"/>
                      </a:lnTo>
                      <a:lnTo>
                        <a:pt x="629162" y="815456"/>
                      </a:lnTo>
                      <a:close/>
                    </a:path>
                  </a:pathLst>
                </a:custGeom>
                <a:solidFill>
                  <a:srgbClr val="121212"/>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27C1639-5EF4-4596-A2F6-45D94159D66C}"/>
                    </a:ext>
                  </a:extLst>
                </p:cNvPr>
                <p:cNvSpPr>
                  <a:spLocks noGrp="1" noRot="1" noMove="1" noResize="1" noEditPoints="1" noAdjustHandles="1" noChangeArrowheads="1" noChangeShapeType="1"/>
                </p:cNvSpPr>
                <p:nvPr/>
              </p:nvSpPr>
              <p:spPr>
                <a:xfrm>
                  <a:off x="10679929" y="4451680"/>
                  <a:ext cx="487786" cy="487803"/>
                </a:xfrm>
                <a:custGeom>
                  <a:avLst/>
                  <a:gdLst>
                    <a:gd name="connsiteX0" fmla="*/ 483205 w 487786"/>
                    <a:gd name="connsiteY0" fmla="*/ 483345 h 487803"/>
                    <a:gd name="connsiteX1" fmla="*/ 472337 w 487786"/>
                    <a:gd name="connsiteY1" fmla="*/ 487804 h 487803"/>
                    <a:gd name="connsiteX2" fmla="*/ 461260 w 487786"/>
                    <a:gd name="connsiteY2" fmla="*/ 483345 h 487803"/>
                    <a:gd name="connsiteX3" fmla="*/ 150190 w 487786"/>
                    <a:gd name="connsiteY3" fmla="*/ 172275 h 487803"/>
                    <a:gd name="connsiteX4" fmla="*/ 4443 w 487786"/>
                    <a:gd name="connsiteY4" fmla="*/ 26528 h 487803"/>
                    <a:gd name="connsiteX5" fmla="*/ 193 w 487786"/>
                    <a:gd name="connsiteY5" fmla="*/ 13361 h 487803"/>
                    <a:gd name="connsiteX6" fmla="*/ 4443 w 487786"/>
                    <a:gd name="connsiteY6" fmla="*/ 4443 h 487803"/>
                    <a:gd name="connsiteX7" fmla="*/ 13361 w 487786"/>
                    <a:gd name="connsiteY7" fmla="*/ 193 h 487803"/>
                    <a:gd name="connsiteX8" fmla="*/ 26319 w 487786"/>
                    <a:gd name="connsiteY8" fmla="*/ 4443 h 487803"/>
                    <a:gd name="connsiteX9" fmla="*/ 483136 w 487786"/>
                    <a:gd name="connsiteY9" fmla="*/ 461260 h 487803"/>
                    <a:gd name="connsiteX10" fmla="*/ 483136 w 487786"/>
                    <a:gd name="connsiteY10" fmla="*/ 483345 h 48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7786" h="487803">
                      <a:moveTo>
                        <a:pt x="483205" y="483345"/>
                      </a:moveTo>
                      <a:cubicBezTo>
                        <a:pt x="480280" y="486271"/>
                        <a:pt x="476238" y="487804"/>
                        <a:pt x="472337" y="487804"/>
                      </a:cubicBezTo>
                      <a:cubicBezTo>
                        <a:pt x="468297" y="487804"/>
                        <a:pt x="464395" y="486271"/>
                        <a:pt x="461260" y="483345"/>
                      </a:cubicBezTo>
                      <a:lnTo>
                        <a:pt x="150190" y="172275"/>
                      </a:lnTo>
                      <a:lnTo>
                        <a:pt x="4443" y="26528"/>
                      </a:lnTo>
                      <a:cubicBezTo>
                        <a:pt x="959" y="22836"/>
                        <a:pt x="-573" y="18028"/>
                        <a:pt x="193" y="13361"/>
                      </a:cubicBezTo>
                      <a:cubicBezTo>
                        <a:pt x="612" y="10086"/>
                        <a:pt x="1935" y="6951"/>
                        <a:pt x="4443" y="4443"/>
                      </a:cubicBezTo>
                      <a:cubicBezTo>
                        <a:pt x="6951" y="2144"/>
                        <a:pt x="10086" y="542"/>
                        <a:pt x="13361" y="193"/>
                      </a:cubicBezTo>
                      <a:cubicBezTo>
                        <a:pt x="18029" y="-573"/>
                        <a:pt x="22835" y="960"/>
                        <a:pt x="26319" y="4443"/>
                      </a:cubicBezTo>
                      <a:lnTo>
                        <a:pt x="483136" y="461260"/>
                      </a:lnTo>
                      <a:cubicBezTo>
                        <a:pt x="489336" y="467460"/>
                        <a:pt x="489336" y="477144"/>
                        <a:pt x="483136" y="483345"/>
                      </a:cubicBezTo>
                      <a:close/>
                    </a:path>
                  </a:pathLst>
                </a:custGeom>
                <a:solidFill>
                  <a:srgbClr val="121212"/>
                </a:solidFill>
                <a:ln w="0" cap="flat">
                  <a:noFill/>
                  <a:prstDash val="solid"/>
                  <a:miter/>
                </a:ln>
              </p:spPr>
              <p:txBody>
                <a:bodyPr rtlCol="0" anchor="ctr"/>
                <a:lstStyle/>
                <a:p>
                  <a:endParaRPr lang="en-US"/>
                </a:p>
              </p:txBody>
            </p:sp>
          </p:grpSp>
        </p:grpSp>
        <p:grpSp>
          <p:nvGrpSpPr>
            <p:cNvPr id="13" name="Graphic 7">
              <a:extLst>
                <a:ext uri="{FF2B5EF4-FFF2-40B4-BE49-F238E27FC236}">
                  <a16:creationId xmlns:a16="http://schemas.microsoft.com/office/drawing/2014/main" id="{5CD82E4A-2EC1-42E3-8BCF-88BB500D6138}"/>
                </a:ext>
              </a:extLst>
            </p:cNvPr>
            <p:cNvGrpSpPr>
              <a:grpSpLocks noGrp="1" noUngrp="1" noRot="1" noMove="1" noResize="1"/>
            </p:cNvGrpSpPr>
            <p:nvPr/>
          </p:nvGrpSpPr>
          <p:grpSpPr>
            <a:xfrm>
              <a:off x="3724393" y="4215296"/>
              <a:ext cx="382692" cy="325204"/>
              <a:chOff x="945554" y="1660482"/>
              <a:chExt cx="1295889" cy="1101234"/>
            </a:xfrm>
            <a:solidFill>
              <a:srgbClr val="121212"/>
            </a:solidFill>
          </p:grpSpPr>
          <p:sp>
            <p:nvSpPr>
              <p:cNvPr id="16" name="Freeform: Shape 15">
                <a:extLst>
                  <a:ext uri="{FF2B5EF4-FFF2-40B4-BE49-F238E27FC236}">
                    <a16:creationId xmlns:a16="http://schemas.microsoft.com/office/drawing/2014/main" id="{79D623CA-8F8F-4B86-B11C-CC134A4715D3}"/>
                  </a:ext>
                </a:extLst>
              </p:cNvPr>
              <p:cNvSpPr>
                <a:spLocks noGrp="1" noRot="1" noMove="1" noResize="1" noEditPoints="1" noAdjustHandles="1" noChangeArrowheads="1" noChangeShapeType="1"/>
              </p:cNvSpPr>
              <p:nvPr/>
            </p:nvSpPr>
            <p:spPr>
              <a:xfrm>
                <a:off x="1315626" y="2585428"/>
                <a:ext cx="555812" cy="176154"/>
              </a:xfrm>
              <a:custGeom>
                <a:avLst/>
                <a:gdLst>
                  <a:gd name="connsiteX0" fmla="*/ 540730 w 555812"/>
                  <a:gd name="connsiteY0" fmla="*/ 0 h 176154"/>
                  <a:gd name="connsiteX1" fmla="*/ 15082 w 555812"/>
                  <a:gd name="connsiteY1" fmla="*/ 0 h 176154"/>
                  <a:gd name="connsiteX2" fmla="*/ 0 w 555812"/>
                  <a:gd name="connsiteY2" fmla="*/ 15082 h 176154"/>
                  <a:gd name="connsiteX3" fmla="*/ 0 w 555812"/>
                  <a:gd name="connsiteY3" fmla="*/ 161073 h 176154"/>
                  <a:gd name="connsiteX4" fmla="*/ 15082 w 555812"/>
                  <a:gd name="connsiteY4" fmla="*/ 176155 h 176154"/>
                  <a:gd name="connsiteX5" fmla="*/ 540730 w 555812"/>
                  <a:gd name="connsiteY5" fmla="*/ 176155 h 176154"/>
                  <a:gd name="connsiteX6" fmla="*/ 555812 w 555812"/>
                  <a:gd name="connsiteY6" fmla="*/ 161073 h 176154"/>
                  <a:gd name="connsiteX7" fmla="*/ 555812 w 555812"/>
                  <a:gd name="connsiteY7" fmla="*/ 15082 h 176154"/>
                  <a:gd name="connsiteX8" fmla="*/ 540730 w 555812"/>
                  <a:gd name="connsiteY8" fmla="*/ 0 h 176154"/>
                  <a:gd name="connsiteX9" fmla="*/ 525381 w 555812"/>
                  <a:gd name="connsiteY9" fmla="*/ 145991 h 176154"/>
                  <a:gd name="connsiteX10" fmla="*/ 30365 w 555812"/>
                  <a:gd name="connsiteY10" fmla="*/ 145991 h 176154"/>
                  <a:gd name="connsiteX11" fmla="*/ 30365 w 555812"/>
                  <a:gd name="connsiteY11" fmla="*/ 30163 h 176154"/>
                  <a:gd name="connsiteX12" fmla="*/ 525381 w 555812"/>
                  <a:gd name="connsiteY12" fmla="*/ 30163 h 176154"/>
                  <a:gd name="connsiteX13" fmla="*/ 525381 w 555812"/>
                  <a:gd name="connsiteY13" fmla="*/ 145991 h 17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5812" h="176154">
                    <a:moveTo>
                      <a:pt x="540730" y="0"/>
                    </a:moveTo>
                    <a:lnTo>
                      <a:pt x="15082" y="0"/>
                    </a:lnTo>
                    <a:cubicBezTo>
                      <a:pt x="6837" y="0"/>
                      <a:pt x="0" y="6569"/>
                      <a:pt x="0" y="15082"/>
                    </a:cubicBezTo>
                    <a:lnTo>
                      <a:pt x="0" y="161073"/>
                    </a:lnTo>
                    <a:cubicBezTo>
                      <a:pt x="0" y="169586"/>
                      <a:pt x="6837" y="176155"/>
                      <a:pt x="15082" y="176155"/>
                    </a:cubicBezTo>
                    <a:lnTo>
                      <a:pt x="540730" y="176155"/>
                    </a:lnTo>
                    <a:cubicBezTo>
                      <a:pt x="548975" y="176155"/>
                      <a:pt x="555812" y="169586"/>
                      <a:pt x="555812" y="161073"/>
                    </a:cubicBezTo>
                    <a:lnTo>
                      <a:pt x="555812" y="15082"/>
                    </a:lnTo>
                    <a:cubicBezTo>
                      <a:pt x="555812" y="6569"/>
                      <a:pt x="548975" y="0"/>
                      <a:pt x="540730" y="0"/>
                    </a:cubicBezTo>
                    <a:close/>
                    <a:moveTo>
                      <a:pt x="525381" y="145991"/>
                    </a:moveTo>
                    <a:lnTo>
                      <a:pt x="30365" y="145991"/>
                    </a:lnTo>
                    <a:lnTo>
                      <a:pt x="30365" y="30163"/>
                    </a:lnTo>
                    <a:lnTo>
                      <a:pt x="525381" y="30163"/>
                    </a:lnTo>
                    <a:lnTo>
                      <a:pt x="525381" y="145991"/>
                    </a:lnTo>
                    <a:close/>
                  </a:path>
                </a:pathLst>
              </a:custGeom>
              <a:solidFill>
                <a:srgbClr val="121212"/>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A3CA3C7-AFAF-4CED-85A9-4FFE1400C692}"/>
                  </a:ext>
                </a:extLst>
              </p:cNvPr>
              <p:cNvSpPr>
                <a:spLocks noGrp="1" noRot="1" noMove="1" noResize="1" noEditPoints="1" noAdjustHandles="1" noChangeArrowheads="1" noChangeShapeType="1"/>
              </p:cNvSpPr>
              <p:nvPr/>
            </p:nvSpPr>
            <p:spPr>
              <a:xfrm>
                <a:off x="945688" y="2439370"/>
                <a:ext cx="1295621" cy="176154"/>
              </a:xfrm>
              <a:custGeom>
                <a:avLst/>
                <a:gdLst>
                  <a:gd name="connsiteX0" fmla="*/ 1280540 w 1295621"/>
                  <a:gd name="connsiteY0" fmla="*/ 0 h 176154"/>
                  <a:gd name="connsiteX1" fmla="*/ 15082 w 1295621"/>
                  <a:gd name="connsiteY1" fmla="*/ 0 h 176154"/>
                  <a:gd name="connsiteX2" fmla="*/ 0 w 1295621"/>
                  <a:gd name="connsiteY2" fmla="*/ 15082 h 176154"/>
                  <a:gd name="connsiteX3" fmla="*/ 0 w 1295621"/>
                  <a:gd name="connsiteY3" fmla="*/ 112409 h 176154"/>
                  <a:gd name="connsiteX4" fmla="*/ 63745 w 1295621"/>
                  <a:gd name="connsiteY4" fmla="*/ 176155 h 176154"/>
                  <a:gd name="connsiteX5" fmla="*/ 1231876 w 1295621"/>
                  <a:gd name="connsiteY5" fmla="*/ 176155 h 176154"/>
                  <a:gd name="connsiteX6" fmla="*/ 1295622 w 1295621"/>
                  <a:gd name="connsiteY6" fmla="*/ 112409 h 176154"/>
                  <a:gd name="connsiteX7" fmla="*/ 1295622 w 1295621"/>
                  <a:gd name="connsiteY7" fmla="*/ 15082 h 176154"/>
                  <a:gd name="connsiteX8" fmla="*/ 1280540 w 1295621"/>
                  <a:gd name="connsiteY8" fmla="*/ 0 h 176154"/>
                  <a:gd name="connsiteX9" fmla="*/ 1265458 w 1295621"/>
                  <a:gd name="connsiteY9" fmla="*/ 112476 h 176154"/>
                  <a:gd name="connsiteX10" fmla="*/ 1231876 w 1295621"/>
                  <a:gd name="connsiteY10" fmla="*/ 146058 h 176154"/>
                  <a:gd name="connsiteX11" fmla="*/ 63745 w 1295621"/>
                  <a:gd name="connsiteY11" fmla="*/ 146058 h 176154"/>
                  <a:gd name="connsiteX12" fmla="*/ 30163 w 1295621"/>
                  <a:gd name="connsiteY12" fmla="*/ 112476 h 176154"/>
                  <a:gd name="connsiteX13" fmla="*/ 30163 w 1295621"/>
                  <a:gd name="connsiteY13" fmla="*/ 30230 h 176154"/>
                  <a:gd name="connsiteX14" fmla="*/ 1265458 w 1295621"/>
                  <a:gd name="connsiteY14" fmla="*/ 30230 h 176154"/>
                  <a:gd name="connsiteX15" fmla="*/ 1265458 w 1295621"/>
                  <a:gd name="connsiteY15" fmla="*/ 112476 h 17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5621" h="176154">
                    <a:moveTo>
                      <a:pt x="1280540" y="0"/>
                    </a:moveTo>
                    <a:lnTo>
                      <a:pt x="15082" y="0"/>
                    </a:lnTo>
                    <a:cubicBezTo>
                      <a:pt x="6837" y="0"/>
                      <a:pt x="0" y="6569"/>
                      <a:pt x="0" y="15082"/>
                    </a:cubicBezTo>
                    <a:lnTo>
                      <a:pt x="0" y="112409"/>
                    </a:lnTo>
                    <a:cubicBezTo>
                      <a:pt x="0" y="147667"/>
                      <a:pt x="28488" y="176155"/>
                      <a:pt x="63745" y="176155"/>
                    </a:cubicBezTo>
                    <a:lnTo>
                      <a:pt x="1231876" y="176155"/>
                    </a:lnTo>
                    <a:cubicBezTo>
                      <a:pt x="1267134" y="176155"/>
                      <a:pt x="1295622" y="147667"/>
                      <a:pt x="1295622" y="112409"/>
                    </a:cubicBezTo>
                    <a:lnTo>
                      <a:pt x="1295622" y="15082"/>
                    </a:lnTo>
                    <a:cubicBezTo>
                      <a:pt x="1295622" y="6569"/>
                      <a:pt x="1288785" y="0"/>
                      <a:pt x="1280540" y="0"/>
                    </a:cubicBezTo>
                    <a:close/>
                    <a:moveTo>
                      <a:pt x="1265458" y="112476"/>
                    </a:moveTo>
                    <a:cubicBezTo>
                      <a:pt x="1265458" y="130976"/>
                      <a:pt x="1250376" y="146058"/>
                      <a:pt x="1231876" y="146058"/>
                    </a:cubicBezTo>
                    <a:lnTo>
                      <a:pt x="63745" y="146058"/>
                    </a:lnTo>
                    <a:cubicBezTo>
                      <a:pt x="45245" y="146058"/>
                      <a:pt x="30163" y="130976"/>
                      <a:pt x="30163" y="112476"/>
                    </a:cubicBezTo>
                    <a:lnTo>
                      <a:pt x="30163" y="30230"/>
                    </a:lnTo>
                    <a:lnTo>
                      <a:pt x="1265458" y="30230"/>
                    </a:lnTo>
                    <a:lnTo>
                      <a:pt x="1265458" y="112476"/>
                    </a:lnTo>
                    <a:close/>
                  </a:path>
                </a:pathLst>
              </a:custGeom>
              <a:solidFill>
                <a:srgbClr val="121212"/>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DEBC6DC-DC3C-478A-850D-1DC17E6AEF86}"/>
                  </a:ext>
                </a:extLst>
              </p:cNvPr>
              <p:cNvSpPr>
                <a:spLocks noGrp="1" noRot="1" noMove="1" noResize="1" noEditPoints="1" noAdjustHandles="1" noChangeArrowheads="1" noChangeShapeType="1"/>
              </p:cNvSpPr>
              <p:nvPr/>
            </p:nvSpPr>
            <p:spPr>
              <a:xfrm>
                <a:off x="945554" y="1660482"/>
                <a:ext cx="1295889" cy="809185"/>
              </a:xfrm>
              <a:custGeom>
                <a:avLst/>
                <a:gdLst>
                  <a:gd name="connsiteX0" fmla="*/ 1280674 w 1295889"/>
                  <a:gd name="connsiteY0" fmla="*/ 809185 h 809185"/>
                  <a:gd name="connsiteX1" fmla="*/ 15216 w 1295889"/>
                  <a:gd name="connsiteY1" fmla="*/ 809185 h 809185"/>
                  <a:gd name="connsiteX2" fmla="*/ 0 w 1295889"/>
                  <a:gd name="connsiteY2" fmla="*/ 793970 h 809185"/>
                  <a:gd name="connsiteX3" fmla="*/ 0 w 1295889"/>
                  <a:gd name="connsiteY3" fmla="*/ 63880 h 809185"/>
                  <a:gd name="connsiteX4" fmla="*/ 63880 w 1295889"/>
                  <a:gd name="connsiteY4" fmla="*/ 0 h 809185"/>
                  <a:gd name="connsiteX5" fmla="*/ 185539 w 1295889"/>
                  <a:gd name="connsiteY5" fmla="*/ 0 h 809185"/>
                  <a:gd name="connsiteX6" fmla="*/ 200755 w 1295889"/>
                  <a:gd name="connsiteY6" fmla="*/ 15216 h 809185"/>
                  <a:gd name="connsiteX7" fmla="*/ 185539 w 1295889"/>
                  <a:gd name="connsiteY7" fmla="*/ 30432 h 809185"/>
                  <a:gd name="connsiteX8" fmla="*/ 63880 w 1295889"/>
                  <a:gd name="connsiteY8" fmla="*/ 30432 h 809185"/>
                  <a:gd name="connsiteX9" fmla="*/ 30432 w 1295889"/>
                  <a:gd name="connsiteY9" fmla="*/ 63880 h 809185"/>
                  <a:gd name="connsiteX10" fmla="*/ 30432 w 1295889"/>
                  <a:gd name="connsiteY10" fmla="*/ 778754 h 809185"/>
                  <a:gd name="connsiteX11" fmla="*/ 1265458 w 1295889"/>
                  <a:gd name="connsiteY11" fmla="*/ 778754 h 809185"/>
                  <a:gd name="connsiteX12" fmla="*/ 1265458 w 1295889"/>
                  <a:gd name="connsiteY12" fmla="*/ 63880 h 809185"/>
                  <a:gd name="connsiteX13" fmla="*/ 1232010 w 1295889"/>
                  <a:gd name="connsiteY13" fmla="*/ 30432 h 809185"/>
                  <a:gd name="connsiteX14" fmla="*/ 1086019 w 1295889"/>
                  <a:gd name="connsiteY14" fmla="*/ 30432 h 809185"/>
                  <a:gd name="connsiteX15" fmla="*/ 1070803 w 1295889"/>
                  <a:gd name="connsiteY15" fmla="*/ 15216 h 809185"/>
                  <a:gd name="connsiteX16" fmla="*/ 1086019 w 1295889"/>
                  <a:gd name="connsiteY16" fmla="*/ 0 h 809185"/>
                  <a:gd name="connsiteX17" fmla="*/ 1232010 w 1295889"/>
                  <a:gd name="connsiteY17" fmla="*/ 0 h 809185"/>
                  <a:gd name="connsiteX18" fmla="*/ 1295890 w 1295889"/>
                  <a:gd name="connsiteY18" fmla="*/ 63880 h 809185"/>
                  <a:gd name="connsiteX19" fmla="*/ 1295890 w 1295889"/>
                  <a:gd name="connsiteY19" fmla="*/ 793970 h 809185"/>
                  <a:gd name="connsiteX20" fmla="*/ 1280674 w 1295889"/>
                  <a:gd name="connsiteY20" fmla="*/ 809185 h 8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95889" h="809185">
                    <a:moveTo>
                      <a:pt x="1280674" y="809185"/>
                    </a:moveTo>
                    <a:lnTo>
                      <a:pt x="15216" y="809185"/>
                    </a:lnTo>
                    <a:cubicBezTo>
                      <a:pt x="6837" y="809185"/>
                      <a:pt x="0" y="802348"/>
                      <a:pt x="0" y="793970"/>
                    </a:cubicBezTo>
                    <a:lnTo>
                      <a:pt x="0" y="63880"/>
                    </a:lnTo>
                    <a:cubicBezTo>
                      <a:pt x="0" y="28689"/>
                      <a:pt x="28689" y="0"/>
                      <a:pt x="63880" y="0"/>
                    </a:cubicBezTo>
                    <a:lnTo>
                      <a:pt x="185539" y="0"/>
                    </a:lnTo>
                    <a:cubicBezTo>
                      <a:pt x="193918" y="0"/>
                      <a:pt x="200755" y="6837"/>
                      <a:pt x="200755" y="15216"/>
                    </a:cubicBezTo>
                    <a:cubicBezTo>
                      <a:pt x="200755" y="23595"/>
                      <a:pt x="193918" y="30432"/>
                      <a:pt x="185539" y="30432"/>
                    </a:cubicBezTo>
                    <a:lnTo>
                      <a:pt x="63880" y="30432"/>
                    </a:lnTo>
                    <a:cubicBezTo>
                      <a:pt x="45446" y="30432"/>
                      <a:pt x="30432" y="45446"/>
                      <a:pt x="30432" y="63880"/>
                    </a:cubicBezTo>
                    <a:lnTo>
                      <a:pt x="30432" y="778754"/>
                    </a:lnTo>
                    <a:lnTo>
                      <a:pt x="1265458" y="778754"/>
                    </a:lnTo>
                    <a:lnTo>
                      <a:pt x="1265458" y="63880"/>
                    </a:lnTo>
                    <a:cubicBezTo>
                      <a:pt x="1265458" y="45446"/>
                      <a:pt x="1250443" y="30432"/>
                      <a:pt x="1232010" y="30432"/>
                    </a:cubicBezTo>
                    <a:lnTo>
                      <a:pt x="1086019" y="30432"/>
                    </a:lnTo>
                    <a:cubicBezTo>
                      <a:pt x="1077640" y="30432"/>
                      <a:pt x="1070803" y="23595"/>
                      <a:pt x="1070803" y="15216"/>
                    </a:cubicBezTo>
                    <a:cubicBezTo>
                      <a:pt x="1070803" y="6837"/>
                      <a:pt x="1077640" y="0"/>
                      <a:pt x="1086019" y="0"/>
                    </a:cubicBezTo>
                    <a:lnTo>
                      <a:pt x="1232010" y="0"/>
                    </a:lnTo>
                    <a:cubicBezTo>
                      <a:pt x="1267201" y="0"/>
                      <a:pt x="1295890" y="28689"/>
                      <a:pt x="1295890" y="63880"/>
                    </a:cubicBezTo>
                    <a:lnTo>
                      <a:pt x="1295890" y="793970"/>
                    </a:lnTo>
                    <a:cubicBezTo>
                      <a:pt x="1295890" y="802348"/>
                      <a:pt x="1289053" y="809185"/>
                      <a:pt x="1280674" y="809185"/>
                    </a:cubicBezTo>
                    <a:close/>
                  </a:path>
                </a:pathLst>
              </a:custGeom>
              <a:solidFill>
                <a:srgbClr val="121212"/>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8285942-EE78-47FA-8031-E536F23DBD63}"/>
                  </a:ext>
                </a:extLst>
              </p:cNvPr>
              <p:cNvSpPr>
                <a:spLocks noGrp="1" noRot="1" noMove="1" noResize="1" noEditPoints="1" noAdjustHandles="1" noChangeArrowheads="1" noChangeShapeType="1"/>
              </p:cNvSpPr>
              <p:nvPr/>
            </p:nvSpPr>
            <p:spPr>
              <a:xfrm>
                <a:off x="1188939" y="2731285"/>
                <a:ext cx="809185" cy="30431"/>
              </a:xfrm>
              <a:custGeom>
                <a:avLst/>
                <a:gdLst>
                  <a:gd name="connsiteX0" fmla="*/ 793970 w 809185"/>
                  <a:gd name="connsiteY0" fmla="*/ 30432 h 30431"/>
                  <a:gd name="connsiteX1" fmla="*/ 15216 w 809185"/>
                  <a:gd name="connsiteY1" fmla="*/ 30432 h 30431"/>
                  <a:gd name="connsiteX2" fmla="*/ 0 w 809185"/>
                  <a:gd name="connsiteY2" fmla="*/ 15216 h 30431"/>
                  <a:gd name="connsiteX3" fmla="*/ 15216 w 809185"/>
                  <a:gd name="connsiteY3" fmla="*/ 0 h 30431"/>
                  <a:gd name="connsiteX4" fmla="*/ 793970 w 809185"/>
                  <a:gd name="connsiteY4" fmla="*/ 0 h 30431"/>
                  <a:gd name="connsiteX5" fmla="*/ 809185 w 809185"/>
                  <a:gd name="connsiteY5" fmla="*/ 15216 h 30431"/>
                  <a:gd name="connsiteX6" fmla="*/ 793970 w 809185"/>
                  <a:gd name="connsiteY6" fmla="*/ 30432 h 3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185" h="30431">
                    <a:moveTo>
                      <a:pt x="793970" y="30432"/>
                    </a:moveTo>
                    <a:lnTo>
                      <a:pt x="15216" y="30432"/>
                    </a:lnTo>
                    <a:cubicBezTo>
                      <a:pt x="6837" y="30432"/>
                      <a:pt x="0" y="23594"/>
                      <a:pt x="0" y="15216"/>
                    </a:cubicBezTo>
                    <a:cubicBezTo>
                      <a:pt x="0" y="6837"/>
                      <a:pt x="6837" y="0"/>
                      <a:pt x="15216" y="0"/>
                    </a:cubicBezTo>
                    <a:lnTo>
                      <a:pt x="793970" y="0"/>
                    </a:lnTo>
                    <a:cubicBezTo>
                      <a:pt x="802348" y="0"/>
                      <a:pt x="809185" y="6837"/>
                      <a:pt x="809185" y="15216"/>
                    </a:cubicBezTo>
                    <a:cubicBezTo>
                      <a:pt x="809185" y="23594"/>
                      <a:pt x="802348" y="30432"/>
                      <a:pt x="793970" y="30432"/>
                    </a:cubicBezTo>
                    <a:close/>
                  </a:path>
                </a:pathLst>
              </a:custGeom>
              <a:solidFill>
                <a:srgbClr val="121212"/>
              </a:solidFill>
              <a:ln w="0" cap="flat">
                <a:noFill/>
                <a:prstDash val="solid"/>
                <a:miter/>
              </a:ln>
            </p:spPr>
            <p:txBody>
              <a:bodyPr rtlCol="0" anchor="ctr"/>
              <a:lstStyle/>
              <a:p>
                <a:endParaRPr lang="en-US"/>
              </a:p>
            </p:txBody>
          </p:sp>
        </p:grpSp>
      </p:grpSp>
    </p:spTree>
    <p:custDataLst>
      <p:tags r:id="rId1"/>
    </p:custDataLst>
    <p:extLst>
      <p:ext uri="{BB962C8B-B14F-4D97-AF65-F5344CB8AC3E}">
        <p14:creationId xmlns:p14="http://schemas.microsoft.com/office/powerpoint/2010/main" val="2877783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2"/>
          <p:cNvSpPr txBox="1">
            <a:spLocks noGrp="1" noRot="1" noMove="1" noResize="1" noEditPoints="1" noAdjustHandles="1" noChangeArrowheads="1" noChangeShapeType="1"/>
          </p:cNvSpPr>
          <p:nvPr>
            <p:ph type="body" idx="1"/>
          </p:nvPr>
        </p:nvSpPr>
        <p:spPr>
          <a:xfrm>
            <a:off x="252000" y="825844"/>
            <a:ext cx="4402570" cy="3894698"/>
          </a:xfrm>
          <a:prstGeom prst="rect">
            <a:avLst/>
          </a:prstGeom>
        </p:spPr>
        <p:txBody>
          <a:bodyPr spcFirstLastPara="1" wrap="square" lIns="91425" tIns="91425" rIns="91425" bIns="91425" anchor="t" anchorCtr="0">
            <a:noAutofit/>
          </a:bodyPr>
          <a:lstStyle/>
          <a:p>
            <a:pPr marL="120650" lvl="0" indent="0" algn="l" rtl="0">
              <a:lnSpc>
                <a:spcPct val="115000"/>
              </a:lnSpc>
              <a:spcBef>
                <a:spcPts val="0"/>
              </a:spcBef>
              <a:spcAft>
                <a:spcPts val="0"/>
              </a:spcAft>
              <a:buSzPts val="1700"/>
              <a:buNone/>
            </a:pPr>
            <a:r>
              <a:rPr lang="en">
                <a:ea typeface="Rubik"/>
                <a:cs typeface="Rubik"/>
                <a:sym typeface="Rubik"/>
              </a:rPr>
              <a:t>Each Overview card for a product or feature has:</a:t>
            </a:r>
            <a:endParaRPr>
              <a:ea typeface="Rubik"/>
              <a:cs typeface="Rubik"/>
              <a:sym typeface="Rubik"/>
            </a:endParaRPr>
          </a:p>
          <a:p>
            <a:pPr lvl="0" algn="l" rtl="0">
              <a:lnSpc>
                <a:spcPct val="150000"/>
              </a:lnSpc>
              <a:buSzPct val="113000"/>
            </a:pPr>
            <a:r>
              <a:rPr lang="en">
                <a:ea typeface="Rubik"/>
                <a:cs typeface="Rubik"/>
                <a:sym typeface="Rubik"/>
              </a:rPr>
              <a:t>Important Details</a:t>
            </a:r>
            <a:endParaRPr>
              <a:ea typeface="Rubik"/>
              <a:cs typeface="Rubik"/>
              <a:sym typeface="Rubik"/>
            </a:endParaRPr>
          </a:p>
          <a:p>
            <a:pPr lvl="0" algn="l" rtl="0">
              <a:lnSpc>
                <a:spcPct val="150000"/>
              </a:lnSpc>
              <a:buSzPct val="113000"/>
            </a:pPr>
            <a:r>
              <a:rPr lang="en">
                <a:ea typeface="Rubik"/>
                <a:cs typeface="Rubik"/>
                <a:sym typeface="Rubik"/>
              </a:rPr>
              <a:t>Product/Feature Overview</a:t>
            </a:r>
            <a:endParaRPr>
              <a:ea typeface="Rubik"/>
              <a:cs typeface="Rubik"/>
              <a:sym typeface="Rubik"/>
            </a:endParaRPr>
          </a:p>
          <a:p>
            <a:pPr lvl="0" algn="l" rtl="0">
              <a:lnSpc>
                <a:spcPct val="150000"/>
              </a:lnSpc>
              <a:buSzPct val="113000"/>
            </a:pPr>
            <a:r>
              <a:rPr lang="en">
                <a:ea typeface="Rubik"/>
                <a:cs typeface="Rubik"/>
                <a:sym typeface="Rubik"/>
              </a:rPr>
              <a:t>FAQs</a:t>
            </a:r>
            <a:endParaRPr>
              <a:ea typeface="Rubik"/>
              <a:cs typeface="Rubik"/>
              <a:sym typeface="Rubik"/>
            </a:endParaRPr>
          </a:p>
          <a:p>
            <a:pPr lvl="0" algn="l" rtl="0">
              <a:lnSpc>
                <a:spcPct val="150000"/>
              </a:lnSpc>
              <a:buSzPct val="113000"/>
            </a:pPr>
            <a:r>
              <a:rPr lang="en">
                <a:ea typeface="Rubik"/>
                <a:cs typeface="Rubik"/>
                <a:sym typeface="Rubik"/>
              </a:rPr>
              <a:t>Specialist Navigation</a:t>
            </a:r>
            <a:endParaRPr>
              <a:ea typeface="Rubik"/>
              <a:cs typeface="Rubik"/>
              <a:sym typeface="Rubik"/>
            </a:endParaRPr>
          </a:p>
          <a:p>
            <a:pPr lvl="0" algn="l" rtl="0">
              <a:lnSpc>
                <a:spcPct val="150000"/>
              </a:lnSpc>
              <a:buSzPct val="113000"/>
            </a:pPr>
            <a:r>
              <a:rPr lang="en">
                <a:ea typeface="Rubik"/>
                <a:cs typeface="Rubik"/>
                <a:sym typeface="Rubik"/>
              </a:rPr>
              <a:t>Related Resources</a:t>
            </a:r>
            <a:endParaRPr>
              <a:ea typeface="Rubik"/>
              <a:cs typeface="Rubik"/>
              <a:sym typeface="Rubik"/>
            </a:endParaRPr>
          </a:p>
          <a:p>
            <a:pPr lvl="0" algn="l" rtl="0">
              <a:lnSpc>
                <a:spcPct val="150000"/>
              </a:lnSpc>
              <a:buSzPct val="113000"/>
            </a:pPr>
            <a:r>
              <a:rPr lang="en">
                <a:ea typeface="Rubik"/>
                <a:cs typeface="Rubik"/>
                <a:sym typeface="Rubik"/>
              </a:rPr>
              <a:t>Related Help Center Articles</a:t>
            </a:r>
            <a:endParaRPr>
              <a:ea typeface="Rubik"/>
              <a:cs typeface="Rubik"/>
              <a:sym typeface="Rubik"/>
            </a:endParaRPr>
          </a:p>
        </p:txBody>
      </p:sp>
      <p:sp>
        <p:nvSpPr>
          <p:cNvPr id="260" name="Google Shape;260;p32"/>
          <p:cNvSpPr txBox="1">
            <a:spLocks noGrp="1" noRot="1" noMove="1" noResize="1" noEditPoints="1" noAdjustHandles="1" noChangeArrowheads="1" noChangeShapeType="1"/>
          </p:cNvSpPr>
          <p:nvPr/>
        </p:nvSpPr>
        <p:spPr>
          <a:xfrm>
            <a:off x="252000" y="279709"/>
            <a:ext cx="8162100" cy="573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rgbClr val="000000"/>
              </a:buClr>
              <a:buSzPts val="1100"/>
              <a:buFont typeface="Arial"/>
              <a:buNone/>
            </a:pPr>
            <a:r>
              <a:rPr lang="en" sz="3200" b="1">
                <a:solidFill>
                  <a:schemeClr val="bg1"/>
                </a:solidFill>
                <a:latin typeface="+mj-lt"/>
                <a:ea typeface="Rubik ExtraBold"/>
                <a:cs typeface="Rubik ExtraBold"/>
                <a:sym typeface="Rubik ExtraBold"/>
              </a:rPr>
              <a:t>Card Structure</a:t>
            </a:r>
            <a:endParaRPr sz="3200" b="1">
              <a:solidFill>
                <a:schemeClr val="bg1"/>
              </a:solidFill>
              <a:latin typeface="+mj-lt"/>
            </a:endParaRPr>
          </a:p>
        </p:txBody>
      </p:sp>
      <p:pic>
        <p:nvPicPr>
          <p:cNvPr id="261" name="Google Shape;261;p32"/>
          <p:cNvPicPr preferRelativeResize="0">
            <a:picLocks/>
          </p:cNvPicPr>
          <p:nvPr/>
        </p:nvPicPr>
        <p:blipFill>
          <a:blip r:embed="rId4"/>
          <a:srcRect/>
          <a:stretch/>
        </p:blipFill>
        <p:spPr>
          <a:xfrm>
            <a:off x="5291704" y="822175"/>
            <a:ext cx="3104366" cy="4214375"/>
          </a:xfrm>
          <a:prstGeom prst="rect">
            <a:avLst/>
          </a:prstGeom>
          <a:noFill/>
          <a:ln>
            <a:noFill/>
          </a:ln>
        </p:spPr>
      </p:pic>
      <p:sp>
        <p:nvSpPr>
          <p:cNvPr id="262" name="Google Shape;262;p32"/>
          <p:cNvSpPr>
            <a:spLocks noGrp="1" noRot="1" noMove="1" noResize="1" noEditPoints="1" noAdjustHandles="1" noChangeArrowheads="1" noChangeShapeType="1"/>
          </p:cNvSpPr>
          <p:nvPr/>
        </p:nvSpPr>
        <p:spPr>
          <a:xfrm>
            <a:off x="6705595" y="1119126"/>
            <a:ext cx="1620000" cy="159300"/>
          </a:xfrm>
          <a:prstGeom prst="rect">
            <a:avLst/>
          </a:prstGeom>
          <a:noFill/>
          <a:ln w="19050" cap="flat" cmpd="sng">
            <a:solidFill>
              <a:srgbClr val="59C1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3" name="Google Shape;263;p32"/>
          <p:cNvSpPr>
            <a:spLocks noGrp="1" noRot="1" noMove="1" noResize="1" noEditPoints="1" noAdjustHandles="1" noChangeArrowheads="1" noChangeShapeType="1"/>
          </p:cNvSpPr>
          <p:nvPr/>
        </p:nvSpPr>
        <p:spPr>
          <a:xfrm>
            <a:off x="6705595" y="1974076"/>
            <a:ext cx="1620000" cy="159300"/>
          </a:xfrm>
          <a:prstGeom prst="rect">
            <a:avLst/>
          </a:prstGeom>
          <a:noFill/>
          <a:ln w="19050" cap="flat" cmpd="sng">
            <a:solidFill>
              <a:srgbClr val="59C1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4" name="Google Shape;264;p32"/>
          <p:cNvSpPr>
            <a:spLocks noGrp="1" noRot="1" noMove="1" noResize="1" noEditPoints="1" noAdjustHandles="1" noChangeArrowheads="1" noChangeShapeType="1"/>
          </p:cNvSpPr>
          <p:nvPr/>
        </p:nvSpPr>
        <p:spPr>
          <a:xfrm>
            <a:off x="5383214" y="4720542"/>
            <a:ext cx="1249800" cy="159300"/>
          </a:xfrm>
          <a:prstGeom prst="rect">
            <a:avLst/>
          </a:prstGeom>
          <a:noFill/>
          <a:ln w="19050" cap="flat" cmpd="sng">
            <a:solidFill>
              <a:srgbClr val="59C1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5" name="Google Shape;265;p32"/>
          <p:cNvSpPr>
            <a:spLocks noGrp="1" noRot="1" noMove="1" noResize="1" noEditPoints="1" noAdjustHandles="1" noChangeArrowheads="1" noChangeShapeType="1"/>
          </p:cNvSpPr>
          <p:nvPr/>
        </p:nvSpPr>
        <p:spPr>
          <a:xfrm>
            <a:off x="5383214" y="3015217"/>
            <a:ext cx="1249800" cy="159300"/>
          </a:xfrm>
          <a:prstGeom prst="rect">
            <a:avLst/>
          </a:prstGeom>
          <a:noFill/>
          <a:ln w="19050" cap="flat" cmpd="sng">
            <a:solidFill>
              <a:srgbClr val="59C1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6" name="Google Shape;266;p32"/>
          <p:cNvSpPr>
            <a:spLocks noGrp="1" noRot="1" noMove="1" noResize="1" noEditPoints="1" noAdjustHandles="1" noChangeArrowheads="1" noChangeShapeType="1"/>
          </p:cNvSpPr>
          <p:nvPr/>
        </p:nvSpPr>
        <p:spPr>
          <a:xfrm>
            <a:off x="5426756" y="1728129"/>
            <a:ext cx="1206258" cy="159300"/>
          </a:xfrm>
          <a:prstGeom prst="rect">
            <a:avLst/>
          </a:prstGeom>
          <a:noFill/>
          <a:ln w="19050" cap="flat" cmpd="sng">
            <a:solidFill>
              <a:srgbClr val="59C1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ustDataLst>
      <p:tags r:id="rId1"/>
    </p:custDataLst>
    <p:extLst>
      <p:ext uri="{BB962C8B-B14F-4D97-AF65-F5344CB8AC3E}">
        <p14:creationId xmlns:p14="http://schemas.microsoft.com/office/powerpoint/2010/main" val="1278535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70D2D-3B2D-8A32-9FAD-4D31E84061C2}"/>
              </a:ext>
            </a:extLst>
          </p:cNvPr>
          <p:cNvSpPr>
            <a:spLocks noGrp="1" noRot="1" noMove="1" noResize="1" noEditPoints="1" noAdjustHandles="1" noChangeArrowheads="1" noChangeShapeType="1"/>
          </p:cNvSpPr>
          <p:nvPr>
            <p:ph type="title"/>
          </p:nvPr>
        </p:nvSpPr>
        <p:spPr/>
        <p:txBody>
          <a:bodyPr/>
          <a:lstStyle/>
          <a:p>
            <a:r>
              <a:rPr lang="en-GB"/>
              <a:t>Search Option 1: </a:t>
            </a:r>
            <a:r>
              <a:rPr lang="en">
                <a:solidFill>
                  <a:schemeClr val="lt1"/>
                </a:solidFill>
                <a:ea typeface="+mj-lt"/>
                <a:cs typeface="+mj-lt"/>
              </a:rPr>
              <a:t>🏠 </a:t>
            </a:r>
            <a:r>
              <a:rPr lang="en">
                <a:ea typeface="+mj-lt"/>
                <a:cs typeface="+mj-lt"/>
              </a:rPr>
              <a:t>Search Bar </a:t>
            </a:r>
            <a:endParaRPr lang="en-GB"/>
          </a:p>
        </p:txBody>
      </p:sp>
      <p:sp>
        <p:nvSpPr>
          <p:cNvPr id="3" name="Text Placeholder 2">
            <a:extLst>
              <a:ext uri="{FF2B5EF4-FFF2-40B4-BE49-F238E27FC236}">
                <a16:creationId xmlns:a16="http://schemas.microsoft.com/office/drawing/2014/main" id="{6B911416-AEBB-7895-BE8D-E7FEFF46C016}"/>
              </a:ext>
            </a:extLst>
          </p:cNvPr>
          <p:cNvSpPr>
            <a:spLocks noGrp="1" noRot="1" noMove="1" noResize="1" noEditPoints="1" noAdjustHandles="1" noChangeArrowheads="1" noChangeShapeType="1"/>
          </p:cNvSpPr>
          <p:nvPr>
            <p:ph type="body" sz="quarter" idx="16"/>
          </p:nvPr>
        </p:nvSpPr>
        <p:spPr/>
        <p:txBody>
          <a:bodyPr lIns="90000" tIns="45720" rIns="91440" bIns="45720" anchor="t">
            <a:normAutofit/>
          </a:bodyPr>
          <a:lstStyle/>
          <a:p>
            <a:r>
              <a:rPr lang="en-GB" dirty="0">
                <a:ea typeface="+mn-lt"/>
                <a:cs typeface="+mn-lt"/>
              </a:rPr>
              <a:t>Use the search bar on the MASTER Home page</a:t>
            </a:r>
            <a:endParaRPr lang="en-US" dirty="0"/>
          </a:p>
        </p:txBody>
      </p:sp>
      <p:pic>
        <p:nvPicPr>
          <p:cNvPr id="4" name="Picture 3" descr="A screenshot of a computer&#10;&#10;AI-generated content may be incorrect.">
            <a:extLst>
              <a:ext uri="{FF2B5EF4-FFF2-40B4-BE49-F238E27FC236}">
                <a16:creationId xmlns:a16="http://schemas.microsoft.com/office/drawing/2014/main" id="{F46C4C40-6BEB-382B-CE42-9D3E549321C1}"/>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artisticBlur/>
                    </a14:imgEffect>
                  </a14:imgLayer>
                </a14:imgProps>
              </a:ext>
            </a:extLst>
          </a:blip>
          <a:srcRect l="-648" r="-105" b="10547"/>
          <a:stretch/>
        </p:blipFill>
        <p:spPr>
          <a:xfrm>
            <a:off x="598690" y="1485078"/>
            <a:ext cx="4276749" cy="2982618"/>
          </a:xfrm>
          <a:prstGeom prst="rect">
            <a:avLst/>
          </a:prstGeom>
        </p:spPr>
      </p:pic>
      <p:pic>
        <p:nvPicPr>
          <p:cNvPr id="5" name="Picture 4" descr="A screenshot of a phone&#10;&#10;AI-generated content may be incorrect.">
            <a:extLst>
              <a:ext uri="{FF2B5EF4-FFF2-40B4-BE49-F238E27FC236}">
                <a16:creationId xmlns:a16="http://schemas.microsoft.com/office/drawing/2014/main" id="{40393BD4-ECEE-D39B-AA89-6D6ECA1B3654}"/>
              </a:ext>
            </a:extLst>
          </p:cNvPr>
          <p:cNvPicPr>
            <a:picLocks noGrp="1" noRot="1" noChangeAspect="1" noMove="1" noResize="1" noEditPoints="1" noAdjustHandles="1" noChangeArrowheads="1" noChangeShapeType="1" noCrop="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4911258" y="1485078"/>
            <a:ext cx="3749698" cy="1526213"/>
          </a:xfrm>
          <a:prstGeom prst="rect">
            <a:avLst/>
          </a:prstGeom>
        </p:spPr>
      </p:pic>
      <p:sp>
        <p:nvSpPr>
          <p:cNvPr id="8" name="Rectangle: Rounded Corners 7">
            <a:extLst>
              <a:ext uri="{FF2B5EF4-FFF2-40B4-BE49-F238E27FC236}">
                <a16:creationId xmlns:a16="http://schemas.microsoft.com/office/drawing/2014/main" id="{76C93E66-3303-A5F2-6F0A-191F0FC2C7C7}"/>
              </a:ext>
            </a:extLst>
          </p:cNvPr>
          <p:cNvSpPr>
            <a:spLocks noGrp="1" noRot="1" noMove="1" noResize="1" noEditPoints="1" noAdjustHandles="1" noChangeArrowheads="1" noChangeShapeType="1"/>
          </p:cNvSpPr>
          <p:nvPr/>
        </p:nvSpPr>
        <p:spPr>
          <a:xfrm>
            <a:off x="1926974" y="1523116"/>
            <a:ext cx="1656000" cy="313876"/>
          </a:xfrm>
          <a:prstGeom prst="roundRect">
            <a:avLst>
              <a:gd name="adj" fmla="val 50000"/>
            </a:avLst>
          </a:prstGeom>
          <a:noFill/>
          <a:ln>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ustDataLst>
      <p:tags r:id="rId1"/>
    </p:custDataLst>
    <p:extLst>
      <p:ext uri="{BB962C8B-B14F-4D97-AF65-F5344CB8AC3E}">
        <p14:creationId xmlns:p14="http://schemas.microsoft.com/office/powerpoint/2010/main" val="256830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70D2D-3B2D-8A32-9FAD-4D31E84061C2}"/>
              </a:ext>
            </a:extLst>
          </p:cNvPr>
          <p:cNvSpPr>
            <a:spLocks noGrp="1" noRot="1" noMove="1" noResize="1" noEditPoints="1" noAdjustHandles="1" noChangeArrowheads="1" noChangeShapeType="1"/>
          </p:cNvSpPr>
          <p:nvPr>
            <p:ph type="title"/>
          </p:nvPr>
        </p:nvSpPr>
        <p:spPr/>
        <p:txBody>
          <a:bodyPr/>
          <a:lstStyle/>
          <a:p>
            <a:r>
              <a:rPr lang="en-GB" dirty="0"/>
              <a:t>Search Option 2: </a:t>
            </a:r>
            <a:r>
              <a:rPr lang="en-GB" dirty="0">
                <a:ea typeface="+mj-lt"/>
              </a:rPr>
              <a:t>                  </a:t>
            </a:r>
            <a:r>
              <a:rPr lang="en" dirty="0">
                <a:ea typeface="+mj-lt"/>
                <a:cs typeface="+mj-lt"/>
              </a:rPr>
              <a:t>Collection</a:t>
            </a:r>
            <a:endParaRPr lang="en-GB" dirty="0"/>
          </a:p>
        </p:txBody>
      </p:sp>
      <p:sp>
        <p:nvSpPr>
          <p:cNvPr id="3" name="Text Placeholder 2">
            <a:extLst>
              <a:ext uri="{FF2B5EF4-FFF2-40B4-BE49-F238E27FC236}">
                <a16:creationId xmlns:a16="http://schemas.microsoft.com/office/drawing/2014/main" id="{6B911416-AEBB-7895-BE8D-E7FEFF46C016}"/>
              </a:ext>
            </a:extLst>
          </p:cNvPr>
          <p:cNvSpPr>
            <a:spLocks noGrp="1" noRot="1" noMove="1" noResize="1" noEditPoints="1" noAdjustHandles="1" noChangeArrowheads="1" noChangeShapeType="1"/>
          </p:cNvSpPr>
          <p:nvPr>
            <p:ph type="body" sz="quarter" idx="16"/>
          </p:nvPr>
        </p:nvSpPr>
        <p:spPr/>
        <p:txBody>
          <a:bodyPr lIns="90000" tIns="45720" rIns="91440" bIns="45720" anchor="t">
            <a:normAutofit/>
          </a:bodyPr>
          <a:lstStyle/>
          <a:p>
            <a:r>
              <a:rPr lang="en-GB">
                <a:ea typeface="+mn-lt"/>
                <a:cs typeface="+mn-lt"/>
              </a:rPr>
              <a:t>Search in the 2.0 Customer Service Collection</a:t>
            </a:r>
            <a:endParaRPr lang="en-US"/>
          </a:p>
        </p:txBody>
      </p:sp>
      <p:pic>
        <p:nvPicPr>
          <p:cNvPr id="4" name="Picture 3" descr="A blue rectangle with black text&#10;&#10;AI-generated content may be incorrect.">
            <a:extLst>
              <a:ext uri="{FF2B5EF4-FFF2-40B4-BE49-F238E27FC236}">
                <a16:creationId xmlns:a16="http://schemas.microsoft.com/office/drawing/2014/main" id="{9762BA9D-123F-444D-F02D-2F449A0D3781}"/>
              </a:ext>
            </a:extLst>
          </p:cNvPr>
          <p:cNvPicPr>
            <a:picLocks noGrp="1" noRot="1" noChangeAspect="1" noMove="1" noResize="1" noEditPoints="1" noAdjustHandles="1" noChangeArrowheads="1" noChangeShapeType="1" noCrop="1"/>
          </p:cNvPicPr>
          <p:nvPr/>
        </p:nvPicPr>
        <p:blipFill>
          <a:blip r:embed="rId4"/>
          <a:stretch>
            <a:fillRect/>
          </a:stretch>
        </p:blipFill>
        <p:spPr>
          <a:xfrm>
            <a:off x="3923981" y="434793"/>
            <a:ext cx="1694970" cy="306307"/>
          </a:xfrm>
          <a:prstGeom prst="rect">
            <a:avLst/>
          </a:prstGeom>
        </p:spPr>
      </p:pic>
      <p:pic>
        <p:nvPicPr>
          <p:cNvPr id="5" name="Picture 4" descr="A screenshot of a phone&#10;&#10;AI-generated content may be incorrect.">
            <a:extLst>
              <a:ext uri="{FF2B5EF4-FFF2-40B4-BE49-F238E27FC236}">
                <a16:creationId xmlns:a16="http://schemas.microsoft.com/office/drawing/2014/main" id="{84CB74C9-6594-8C9D-159E-E2D34B7FE6D0}"/>
              </a:ext>
            </a:extLst>
          </p:cNvPr>
          <p:cNvPicPr>
            <a:picLocks noChangeAspect="1"/>
          </p:cNvPicPr>
          <p:nvPr/>
        </p:nvPicPr>
        <p:blipFill>
          <a:blip r:embed="rId5"/>
          <a:stretch>
            <a:fillRect/>
          </a:stretch>
        </p:blipFill>
        <p:spPr>
          <a:xfrm>
            <a:off x="1973548" y="1290867"/>
            <a:ext cx="1932776" cy="3513697"/>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C5D75E1A-4CA9-A013-AD6B-A78BFA5E26CA}"/>
              </a:ext>
            </a:extLst>
          </p:cNvPr>
          <p:cNvPicPr>
            <a:picLocks noGrp="1" noRot="1" noChangeAspect="1" noMove="1" noResize="1" noEditPoints="1" noAdjustHandles="1" noChangeArrowheads="1" noChangeShapeType="1" noCrop="1"/>
          </p:cNvPicPr>
          <p:nvPr/>
        </p:nvPicPr>
        <p:blipFill>
          <a:blip r:embed="rId6"/>
          <a:stretch>
            <a:fillRect/>
          </a:stretch>
        </p:blipFill>
        <p:spPr>
          <a:xfrm>
            <a:off x="4256369" y="1289897"/>
            <a:ext cx="2864224" cy="3086100"/>
          </a:xfrm>
          <a:prstGeom prst="rect">
            <a:avLst/>
          </a:prstGeom>
        </p:spPr>
      </p:pic>
      <p:grpSp>
        <p:nvGrpSpPr>
          <p:cNvPr id="8" name="Group 7">
            <a:extLst>
              <a:ext uri="{FF2B5EF4-FFF2-40B4-BE49-F238E27FC236}">
                <a16:creationId xmlns:a16="http://schemas.microsoft.com/office/drawing/2014/main" id="{A186BA40-6623-4044-0137-9B15FF0350FE}"/>
              </a:ext>
            </a:extLst>
          </p:cNvPr>
          <p:cNvGrpSpPr/>
          <p:nvPr/>
        </p:nvGrpSpPr>
        <p:grpSpPr>
          <a:xfrm>
            <a:off x="1973548" y="1289897"/>
            <a:ext cx="5147045" cy="3514667"/>
            <a:chOff x="1973548" y="1289897"/>
            <a:chExt cx="5147045" cy="3514667"/>
          </a:xfrm>
        </p:grpSpPr>
        <p:pic>
          <p:nvPicPr>
            <p:cNvPr id="9" name="Picture 8" descr="A screenshot of a phone&#10;&#10;AI-generated content may be incorrect.">
              <a:extLst>
                <a:ext uri="{FF2B5EF4-FFF2-40B4-BE49-F238E27FC236}">
                  <a16:creationId xmlns:a16="http://schemas.microsoft.com/office/drawing/2014/main" id="{5395562F-7534-924B-1980-C28797D20D5A}"/>
                </a:ext>
              </a:extLst>
            </p:cNvPr>
            <p:cNvPicPr>
              <a:picLocks noChangeAspect="1"/>
            </p:cNvPicPr>
            <p:nvPr/>
          </p:nvPicPr>
          <p:blipFill>
            <a:blip r:embed="rId5"/>
            <a:stretch>
              <a:fillRect/>
            </a:stretch>
          </p:blipFill>
          <p:spPr>
            <a:xfrm>
              <a:off x="1973548" y="1290867"/>
              <a:ext cx="1932776" cy="3513697"/>
            </a:xfrm>
            <a:prstGeom prst="rect">
              <a:avLst/>
            </a:prstGeom>
          </p:spPr>
        </p:pic>
        <p:pic>
          <p:nvPicPr>
            <p:cNvPr id="10" name="Picture 9" descr="A screenshot of a phone&#10;&#10;AI-generated content may be incorrect.">
              <a:extLst>
                <a:ext uri="{FF2B5EF4-FFF2-40B4-BE49-F238E27FC236}">
                  <a16:creationId xmlns:a16="http://schemas.microsoft.com/office/drawing/2014/main" id="{A9B4D50E-1A1A-3494-9E5D-8F7454A4B149}"/>
                </a:ext>
              </a:extLst>
            </p:cNvPr>
            <p:cNvPicPr/>
            <p:nvPr/>
          </p:nvPicPr>
          <p:blipFill>
            <a:blip r:embed="rId6"/>
            <a:stretch>
              <a:fillRect/>
            </a:stretch>
          </p:blipFill>
          <p:spPr>
            <a:xfrm>
              <a:off x="4256369" y="1289897"/>
              <a:ext cx="2864224" cy="3086100"/>
            </a:xfrm>
            <a:prstGeom prst="rect">
              <a:avLst/>
            </a:prstGeom>
          </p:spPr>
        </p:pic>
        <p:sp>
          <p:nvSpPr>
            <p:cNvPr id="11" name="Rectangle: Rounded Corners 10">
              <a:extLst>
                <a:ext uri="{FF2B5EF4-FFF2-40B4-BE49-F238E27FC236}">
                  <a16:creationId xmlns:a16="http://schemas.microsoft.com/office/drawing/2014/main" id="{12081B44-9412-39C9-407A-85C17A171012}"/>
                </a:ext>
              </a:extLst>
            </p:cNvPr>
            <p:cNvSpPr/>
            <p:nvPr/>
          </p:nvSpPr>
          <p:spPr>
            <a:xfrm>
              <a:off x="2197100" y="3651250"/>
              <a:ext cx="831850" cy="647700"/>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2253C43-E684-050E-D949-04E88D6E3957}"/>
                </a:ext>
              </a:extLst>
            </p:cNvPr>
            <p:cNvSpPr/>
            <p:nvPr/>
          </p:nvSpPr>
          <p:spPr>
            <a:xfrm>
              <a:off x="4319868" y="2952750"/>
              <a:ext cx="1928531" cy="698500"/>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3A5978B-AD52-B83F-8F16-A984112A9675}"/>
                </a:ext>
              </a:extLst>
            </p:cNvPr>
            <p:cNvSpPr/>
            <p:nvPr/>
          </p:nvSpPr>
          <p:spPr>
            <a:xfrm>
              <a:off x="2651760" y="2400015"/>
              <a:ext cx="590174" cy="274605"/>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055787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39FE2-E55A-44B5-AB4F-7AE85D1D5A6E}"/>
              </a:ext>
            </a:extLst>
          </p:cNvPr>
          <p:cNvSpPr>
            <a:spLocks noGrp="1" noRot="1" noMove="1" noResize="1" noEditPoints="1" noAdjustHandles="1" noChangeArrowheads="1" noChangeShapeType="1"/>
          </p:cNvSpPr>
          <p:nvPr>
            <p:ph type="title"/>
          </p:nvPr>
        </p:nvSpPr>
        <p:spPr>
          <a:xfrm>
            <a:off x="251999" y="251999"/>
            <a:ext cx="8335947" cy="595203"/>
          </a:xfrm>
        </p:spPr>
        <p:txBody>
          <a:bodyPr>
            <a:noAutofit/>
          </a:bodyPr>
          <a:lstStyle/>
          <a:p>
            <a:r>
              <a:rPr lang="en-US" sz="3200" b="1" dirty="0">
                <a:solidFill>
                  <a:srgbClr val="F9F9F9"/>
                </a:solidFill>
                <a:latin typeface="Montserrat"/>
                <a:ea typeface="Montserrat"/>
                <a:cs typeface="Montserrat"/>
                <a:sym typeface="Montserrat"/>
              </a:rPr>
              <a:t>Review Announcements in MASTER</a:t>
            </a:r>
            <a:endParaRPr lang="en-IN" dirty="0"/>
          </a:p>
        </p:txBody>
      </p:sp>
      <p:grpSp>
        <p:nvGrpSpPr>
          <p:cNvPr id="3" name="Group 2">
            <a:extLst>
              <a:ext uri="{FF2B5EF4-FFF2-40B4-BE49-F238E27FC236}">
                <a16:creationId xmlns:a16="http://schemas.microsoft.com/office/drawing/2014/main" id="{F42968D4-1060-9C6E-FFF1-CB9A356D7C02}"/>
              </a:ext>
            </a:extLst>
          </p:cNvPr>
          <p:cNvGrpSpPr>
            <a:grpSpLocks noGrp="1" noUngrp="1" noRot="1" noMove="1" noResize="1"/>
          </p:cNvGrpSpPr>
          <p:nvPr/>
        </p:nvGrpSpPr>
        <p:grpSpPr>
          <a:xfrm>
            <a:off x="1711983" y="1322455"/>
            <a:ext cx="5720034" cy="2871030"/>
            <a:chOff x="2047453" y="1322455"/>
            <a:chExt cx="5720034" cy="2871030"/>
          </a:xfrm>
        </p:grpSpPr>
        <p:sp>
          <p:nvSpPr>
            <p:cNvPr id="26" name="Rectangle: Rounded Corners 25">
              <a:extLst>
                <a:ext uri="{FF2B5EF4-FFF2-40B4-BE49-F238E27FC236}">
                  <a16:creationId xmlns:a16="http://schemas.microsoft.com/office/drawing/2014/main" id="{E0C4D6FA-5ABA-47CF-AF35-7D4ED9E98987}"/>
                </a:ext>
              </a:extLst>
            </p:cNvPr>
            <p:cNvSpPr>
              <a:spLocks noGrp="1" noRot="1" noMove="1" noResize="1" noEditPoints="1" noAdjustHandles="1" noChangeArrowheads="1" noChangeShapeType="1"/>
            </p:cNvSpPr>
            <p:nvPr/>
          </p:nvSpPr>
          <p:spPr bwMode="gray">
            <a:xfrm>
              <a:off x="5247487" y="2262134"/>
              <a:ext cx="2520000" cy="617220"/>
            </a:xfrm>
            <a:prstGeom prst="roundRect">
              <a:avLst/>
            </a:prstGeom>
            <a:solidFill>
              <a:srgbClr val="5AC1FF"/>
            </a:solidFill>
            <a:ln w="19050">
              <a:noFill/>
              <a:headEnd/>
              <a:tailEnd/>
            </a:ln>
          </p:spPr>
          <p:style>
            <a:lnRef idx="2">
              <a:schemeClr val="accent6"/>
            </a:lnRef>
            <a:fillRef idx="1">
              <a:schemeClr val="lt1"/>
            </a:fillRef>
            <a:effectRef idx="0">
              <a:schemeClr val="accent6"/>
            </a:effectRef>
            <a:fontRef idx="minor">
              <a:schemeClr val="dk1"/>
            </a:fontRef>
          </p:style>
          <p:txBody>
            <a:bodyPr lIns="68580" tIns="68580" rIns="68580" bIns="68580" rtlCol="0" anchor="ctr" anchorCtr="0"/>
            <a:lstStyle/>
            <a:p>
              <a:pPr algn="ctr">
                <a:spcBef>
                  <a:spcPct val="0"/>
                </a:spcBef>
                <a:spcAft>
                  <a:spcPts val="450"/>
                </a:spcAft>
                <a:buClrTx/>
                <a:buSzPct val="90000"/>
              </a:pPr>
              <a:r>
                <a:rPr lang="en-US" b="1">
                  <a:solidFill>
                    <a:srgbClr val="122733"/>
                  </a:solidFill>
                  <a:ea typeface="Inter" panose="020B0502030000000004" pitchFamily="34" charset="0"/>
                  <a:cs typeface="Arial" pitchFamily="34" charset="0"/>
                </a:rPr>
                <a:t>After leave or absence</a:t>
              </a:r>
            </a:p>
          </p:txBody>
        </p:sp>
        <p:sp>
          <p:nvSpPr>
            <p:cNvPr id="28" name="Oval 27">
              <a:extLst>
                <a:ext uri="{FF2B5EF4-FFF2-40B4-BE49-F238E27FC236}">
                  <a16:creationId xmlns:a16="http://schemas.microsoft.com/office/drawing/2014/main" id="{926FF1D5-1559-4652-9AFF-A4A9D4DB1421}"/>
                </a:ext>
              </a:extLst>
            </p:cNvPr>
            <p:cNvSpPr>
              <a:spLocks noGrp="1" noRot="1" noMove="1" noResize="1" noEditPoints="1" noAdjustHandles="1" noChangeArrowheads="1" noChangeShapeType="1"/>
            </p:cNvSpPr>
            <p:nvPr/>
          </p:nvSpPr>
          <p:spPr>
            <a:xfrm>
              <a:off x="5991355" y="1322455"/>
              <a:ext cx="1032265" cy="1032265"/>
            </a:xfrm>
            <a:prstGeom prst="ellipse">
              <a:avLst/>
            </a:prstGeom>
            <a:solidFill>
              <a:schemeClr val="bg1"/>
            </a:solidFill>
            <a:ln>
              <a:solidFill>
                <a:srgbClr val="5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ectangle: Rounded Corners 26">
              <a:extLst>
                <a:ext uri="{FF2B5EF4-FFF2-40B4-BE49-F238E27FC236}">
                  <a16:creationId xmlns:a16="http://schemas.microsoft.com/office/drawing/2014/main" id="{F73996BC-3C8E-41CF-AC0E-301BA8A78314}"/>
                </a:ext>
              </a:extLst>
            </p:cNvPr>
            <p:cNvSpPr>
              <a:spLocks noGrp="1" noRot="1" noMove="1" noResize="1" noEditPoints="1" noAdjustHandles="1" noChangeArrowheads="1" noChangeShapeType="1"/>
            </p:cNvSpPr>
            <p:nvPr/>
          </p:nvSpPr>
          <p:spPr bwMode="gray">
            <a:xfrm>
              <a:off x="5247487" y="2933485"/>
              <a:ext cx="2520000" cy="1260000"/>
            </a:xfrm>
            <a:prstGeom prst="roundRect">
              <a:avLst>
                <a:gd name="adj" fmla="val 8240"/>
              </a:avLst>
            </a:prstGeom>
            <a:ln w="19050">
              <a:solidFill>
                <a:srgbClr val="5AC1FF"/>
              </a:solidFill>
              <a:miter lim="800000"/>
              <a:headEnd/>
              <a:tailEnd/>
            </a:ln>
          </p:spPr>
          <p:style>
            <a:lnRef idx="2">
              <a:schemeClr val="accent3"/>
            </a:lnRef>
            <a:fillRef idx="1">
              <a:schemeClr val="lt1"/>
            </a:fillRef>
            <a:effectRef idx="0">
              <a:schemeClr val="accent3"/>
            </a:effectRef>
            <a:fontRef idx="minor">
              <a:schemeClr val="dk1"/>
            </a:fontRef>
          </p:style>
          <p:txBody>
            <a:bodyPr lIns="90000" tIns="90000" rIns="90000" bIns="90000" rtlCol="0" anchor="t" anchorCtr="0">
              <a:noAutofit/>
            </a:bodyPr>
            <a:lstStyle/>
            <a:p>
              <a:pPr>
                <a:lnSpc>
                  <a:spcPct val="150000"/>
                </a:lnSpc>
                <a:spcBef>
                  <a:spcPct val="0"/>
                </a:spcBef>
                <a:spcAft>
                  <a:spcPts val="450"/>
                </a:spcAft>
                <a:buSzPct val="90000"/>
              </a:pPr>
              <a:r>
                <a:rPr lang="en-US">
                  <a:solidFill>
                    <a:srgbClr val="121212"/>
                  </a:solidFill>
                  <a:ea typeface="Inter" panose="020B0502030000000004" pitchFamily="34" charset="0"/>
                  <a:cs typeface="Arial" pitchFamily="34" charset="0"/>
                </a:rPr>
                <a:t>Check all announcements to stay updated.</a:t>
              </a:r>
            </a:p>
          </p:txBody>
        </p:sp>
        <p:sp>
          <p:nvSpPr>
            <p:cNvPr id="37" name="Rectangle: Rounded Corners 36">
              <a:extLst>
                <a:ext uri="{FF2B5EF4-FFF2-40B4-BE49-F238E27FC236}">
                  <a16:creationId xmlns:a16="http://schemas.microsoft.com/office/drawing/2014/main" id="{D0AC87F5-0D6A-4297-B71E-73F430D8A80A}"/>
                </a:ext>
              </a:extLst>
            </p:cNvPr>
            <p:cNvSpPr>
              <a:spLocks noGrp="1" noRot="1" noMove="1" noResize="1" noEditPoints="1" noAdjustHandles="1" noChangeArrowheads="1" noChangeShapeType="1"/>
            </p:cNvSpPr>
            <p:nvPr/>
          </p:nvSpPr>
          <p:spPr bwMode="gray">
            <a:xfrm>
              <a:off x="2047453" y="2262134"/>
              <a:ext cx="2520000" cy="617220"/>
            </a:xfrm>
            <a:prstGeom prst="roundRect">
              <a:avLst/>
            </a:prstGeom>
            <a:solidFill>
              <a:srgbClr val="5AC1FF"/>
            </a:solidFill>
            <a:ln w="19050">
              <a:noFill/>
              <a:headEnd/>
              <a:tailEnd/>
            </a:ln>
          </p:spPr>
          <p:style>
            <a:lnRef idx="2">
              <a:schemeClr val="accent6"/>
            </a:lnRef>
            <a:fillRef idx="1">
              <a:schemeClr val="lt1"/>
            </a:fillRef>
            <a:effectRef idx="0">
              <a:schemeClr val="accent6"/>
            </a:effectRef>
            <a:fontRef idx="minor">
              <a:schemeClr val="dk1"/>
            </a:fontRef>
          </p:style>
          <p:txBody>
            <a:bodyPr lIns="68580" tIns="68580" rIns="68580" bIns="68580" rtlCol="0" anchor="ctr" anchorCtr="0"/>
            <a:lstStyle/>
            <a:p>
              <a:pPr algn="ctr">
                <a:spcBef>
                  <a:spcPct val="0"/>
                </a:spcBef>
                <a:spcAft>
                  <a:spcPts val="450"/>
                </a:spcAft>
                <a:buClrTx/>
                <a:buSzPct val="90000"/>
              </a:pPr>
              <a:r>
                <a:rPr lang="en-US" b="1">
                  <a:solidFill>
                    <a:srgbClr val="122733"/>
                  </a:solidFill>
                  <a:ea typeface="Inter" panose="020B0502030000000004" pitchFamily="34" charset="0"/>
                  <a:cs typeface="Arial" pitchFamily="34" charset="0"/>
                </a:rPr>
                <a:t>Review daily</a:t>
              </a:r>
            </a:p>
          </p:txBody>
        </p:sp>
        <p:sp>
          <p:nvSpPr>
            <p:cNvPr id="38" name="Rectangle: Rounded Corners 37">
              <a:extLst>
                <a:ext uri="{FF2B5EF4-FFF2-40B4-BE49-F238E27FC236}">
                  <a16:creationId xmlns:a16="http://schemas.microsoft.com/office/drawing/2014/main" id="{C6798383-70AD-419C-BADE-1D7998AC957C}"/>
                </a:ext>
              </a:extLst>
            </p:cNvPr>
            <p:cNvSpPr>
              <a:spLocks noGrp="1" noRot="1" noMove="1" noResize="1" noEditPoints="1" noAdjustHandles="1" noChangeArrowheads="1" noChangeShapeType="1"/>
            </p:cNvSpPr>
            <p:nvPr/>
          </p:nvSpPr>
          <p:spPr bwMode="gray">
            <a:xfrm>
              <a:off x="2047453" y="2933485"/>
              <a:ext cx="2520000" cy="1260000"/>
            </a:xfrm>
            <a:prstGeom prst="roundRect">
              <a:avLst>
                <a:gd name="adj" fmla="val 8802"/>
              </a:avLst>
            </a:prstGeom>
            <a:ln w="19050">
              <a:solidFill>
                <a:srgbClr val="5AC1FF"/>
              </a:solidFill>
              <a:miter lim="800000"/>
              <a:headEnd/>
              <a:tailEnd/>
            </a:ln>
          </p:spPr>
          <p:style>
            <a:lnRef idx="2">
              <a:schemeClr val="accent3"/>
            </a:lnRef>
            <a:fillRef idx="1">
              <a:schemeClr val="lt1"/>
            </a:fillRef>
            <a:effectRef idx="0">
              <a:schemeClr val="accent3"/>
            </a:effectRef>
            <a:fontRef idx="minor">
              <a:schemeClr val="dk1"/>
            </a:fontRef>
          </p:style>
          <p:txBody>
            <a:bodyPr lIns="90000" tIns="90000" rIns="90000" bIns="90000" rtlCol="0" anchor="t" anchorCtr="0">
              <a:noAutofit/>
            </a:bodyPr>
            <a:lstStyle/>
            <a:p>
              <a:pPr>
                <a:lnSpc>
                  <a:spcPct val="150000"/>
                </a:lnSpc>
                <a:spcBef>
                  <a:spcPct val="0"/>
                </a:spcBef>
                <a:spcAft>
                  <a:spcPts val="450"/>
                </a:spcAft>
                <a:buClrTx/>
                <a:buSzPct val="90000"/>
              </a:pPr>
              <a:r>
                <a:rPr lang="en-US">
                  <a:solidFill>
                    <a:srgbClr val="121212"/>
                  </a:solidFill>
                  <a:ea typeface="Inter" panose="020B0502030000000004" pitchFamily="34" charset="0"/>
                  <a:cs typeface="Arial" pitchFamily="34" charset="0"/>
                </a:rPr>
                <a:t>Start, end, and periodically during your shift.</a:t>
              </a:r>
            </a:p>
          </p:txBody>
        </p:sp>
        <p:sp>
          <p:nvSpPr>
            <p:cNvPr id="39" name="Oval 38">
              <a:extLst>
                <a:ext uri="{FF2B5EF4-FFF2-40B4-BE49-F238E27FC236}">
                  <a16:creationId xmlns:a16="http://schemas.microsoft.com/office/drawing/2014/main" id="{2C5502BB-C939-4697-AAC6-779CB4DEC1EB}"/>
                </a:ext>
              </a:extLst>
            </p:cNvPr>
            <p:cNvSpPr>
              <a:spLocks noGrp="1" noRot="1" noMove="1" noResize="1" noEditPoints="1" noAdjustHandles="1" noChangeArrowheads="1" noChangeShapeType="1"/>
            </p:cNvSpPr>
            <p:nvPr/>
          </p:nvSpPr>
          <p:spPr>
            <a:xfrm>
              <a:off x="2791321" y="1322455"/>
              <a:ext cx="1032265" cy="1032265"/>
            </a:xfrm>
            <a:prstGeom prst="ellipse">
              <a:avLst/>
            </a:prstGeom>
            <a:solidFill>
              <a:schemeClr val="bg1"/>
            </a:solidFill>
            <a:ln>
              <a:solidFill>
                <a:srgbClr val="5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79" name="Graphic 274">
              <a:extLst>
                <a:ext uri="{FF2B5EF4-FFF2-40B4-BE49-F238E27FC236}">
                  <a16:creationId xmlns:a16="http://schemas.microsoft.com/office/drawing/2014/main" id="{57C5CA78-CB83-425B-99AE-05592582590D}"/>
                </a:ext>
              </a:extLst>
            </p:cNvPr>
            <p:cNvGrpSpPr>
              <a:grpSpLocks noGrp="1" noUngrp="1" noRot="1" noChangeAspect="1" noMove="1" noResize="1"/>
            </p:cNvGrpSpPr>
            <p:nvPr/>
          </p:nvGrpSpPr>
          <p:grpSpPr>
            <a:xfrm>
              <a:off x="3030338" y="1568137"/>
              <a:ext cx="554233" cy="540903"/>
              <a:chOff x="5452844" y="1354873"/>
              <a:chExt cx="1323356" cy="1291521"/>
            </a:xfrm>
          </p:grpSpPr>
          <p:sp>
            <p:nvSpPr>
              <p:cNvPr id="80" name="Freeform: Shape 79">
                <a:extLst>
                  <a:ext uri="{FF2B5EF4-FFF2-40B4-BE49-F238E27FC236}">
                    <a16:creationId xmlns:a16="http://schemas.microsoft.com/office/drawing/2014/main" id="{7FF4621E-16B7-48D1-8C27-6EC73A2D4DA4}"/>
                  </a:ext>
                </a:extLst>
              </p:cNvPr>
              <p:cNvSpPr>
                <a:spLocks noGrp="1" noRot="1" noMove="1" noResize="1" noEditPoints="1" noAdjustHandles="1" noChangeArrowheads="1" noChangeShapeType="1"/>
              </p:cNvSpPr>
              <p:nvPr/>
            </p:nvSpPr>
            <p:spPr>
              <a:xfrm>
                <a:off x="5524188" y="1664407"/>
                <a:ext cx="1124958" cy="886838"/>
              </a:xfrm>
              <a:custGeom>
                <a:avLst/>
                <a:gdLst>
                  <a:gd name="connsiteX0" fmla="*/ 800564 w 1124958"/>
                  <a:gd name="connsiteY0" fmla="*/ 538639 h 886838"/>
                  <a:gd name="connsiteX1" fmla="*/ 776759 w 1124958"/>
                  <a:gd name="connsiteY1" fmla="*/ 562444 h 886838"/>
                  <a:gd name="connsiteX2" fmla="*/ 800564 w 1124958"/>
                  <a:gd name="connsiteY2" fmla="*/ 586249 h 886838"/>
                  <a:gd name="connsiteX3" fmla="*/ 824369 w 1124958"/>
                  <a:gd name="connsiteY3" fmla="*/ 562444 h 886838"/>
                  <a:gd name="connsiteX4" fmla="*/ 800564 w 1124958"/>
                  <a:gd name="connsiteY4" fmla="*/ 538639 h 886838"/>
                  <a:gd name="connsiteX5" fmla="*/ 800564 w 1124958"/>
                  <a:gd name="connsiteY5" fmla="*/ 538639 h 886838"/>
                  <a:gd name="connsiteX6" fmla="*/ 776759 w 1124958"/>
                  <a:gd name="connsiteY6" fmla="*/ 562444 h 886838"/>
                  <a:gd name="connsiteX7" fmla="*/ 800564 w 1124958"/>
                  <a:gd name="connsiteY7" fmla="*/ 586249 h 886838"/>
                  <a:gd name="connsiteX8" fmla="*/ 824369 w 1124958"/>
                  <a:gd name="connsiteY8" fmla="*/ 562444 h 886838"/>
                  <a:gd name="connsiteX9" fmla="*/ 800564 w 1124958"/>
                  <a:gd name="connsiteY9" fmla="*/ 538639 h 886838"/>
                  <a:gd name="connsiteX10" fmla="*/ 1110098 w 1124958"/>
                  <a:gd name="connsiteY10" fmla="*/ 458210 h 886838"/>
                  <a:gd name="connsiteX11" fmla="*/ 1124888 w 1124958"/>
                  <a:gd name="connsiteY11" fmla="*/ 443420 h 886838"/>
                  <a:gd name="connsiteX12" fmla="*/ 1110098 w 1124958"/>
                  <a:gd name="connsiteY12" fmla="*/ 428629 h 886838"/>
                  <a:gd name="connsiteX13" fmla="*/ 934378 w 1124958"/>
                  <a:gd name="connsiteY13" fmla="*/ 428629 h 886838"/>
                  <a:gd name="connsiteX14" fmla="*/ 934378 w 1124958"/>
                  <a:gd name="connsiteY14" fmla="*/ 220090 h 886838"/>
                  <a:gd name="connsiteX15" fmla="*/ 1110098 w 1124958"/>
                  <a:gd name="connsiteY15" fmla="*/ 220090 h 886838"/>
                  <a:gd name="connsiteX16" fmla="*/ 1124888 w 1124958"/>
                  <a:gd name="connsiteY16" fmla="*/ 205300 h 886838"/>
                  <a:gd name="connsiteX17" fmla="*/ 1110098 w 1124958"/>
                  <a:gd name="connsiteY17" fmla="*/ 190510 h 886838"/>
                  <a:gd name="connsiteX18" fmla="*/ 934378 w 1124958"/>
                  <a:gd name="connsiteY18" fmla="*/ 190510 h 886838"/>
                  <a:gd name="connsiteX19" fmla="*/ 934378 w 1124958"/>
                  <a:gd name="connsiteY19" fmla="*/ 14790 h 886838"/>
                  <a:gd name="connsiteX20" fmla="*/ 919588 w 1124958"/>
                  <a:gd name="connsiteY20" fmla="*/ 0 h 886838"/>
                  <a:gd name="connsiteX21" fmla="*/ 904798 w 1124958"/>
                  <a:gd name="connsiteY21" fmla="*/ 14790 h 886838"/>
                  <a:gd name="connsiteX22" fmla="*/ 904798 w 1124958"/>
                  <a:gd name="connsiteY22" fmla="*/ 190510 h 886838"/>
                  <a:gd name="connsiteX23" fmla="*/ 696259 w 1124958"/>
                  <a:gd name="connsiteY23" fmla="*/ 190510 h 886838"/>
                  <a:gd name="connsiteX24" fmla="*/ 696259 w 1124958"/>
                  <a:gd name="connsiteY24" fmla="*/ 14790 h 886838"/>
                  <a:gd name="connsiteX25" fmla="*/ 681469 w 1124958"/>
                  <a:gd name="connsiteY25" fmla="*/ 0 h 886838"/>
                  <a:gd name="connsiteX26" fmla="*/ 666678 w 1124958"/>
                  <a:gd name="connsiteY26" fmla="*/ 14790 h 886838"/>
                  <a:gd name="connsiteX27" fmla="*/ 666678 w 1124958"/>
                  <a:gd name="connsiteY27" fmla="*/ 190510 h 886838"/>
                  <a:gd name="connsiteX28" fmla="*/ 14790 w 1124958"/>
                  <a:gd name="connsiteY28" fmla="*/ 190510 h 886838"/>
                  <a:gd name="connsiteX29" fmla="*/ 0 w 1124958"/>
                  <a:gd name="connsiteY29" fmla="*/ 205300 h 886838"/>
                  <a:gd name="connsiteX30" fmla="*/ 14790 w 1124958"/>
                  <a:gd name="connsiteY30" fmla="*/ 220090 h 886838"/>
                  <a:gd name="connsiteX31" fmla="*/ 190510 w 1124958"/>
                  <a:gd name="connsiteY31" fmla="*/ 220090 h 886838"/>
                  <a:gd name="connsiteX32" fmla="*/ 190510 w 1124958"/>
                  <a:gd name="connsiteY32" fmla="*/ 428629 h 886838"/>
                  <a:gd name="connsiteX33" fmla="*/ 14790 w 1124958"/>
                  <a:gd name="connsiteY33" fmla="*/ 428629 h 886838"/>
                  <a:gd name="connsiteX34" fmla="*/ 0 w 1124958"/>
                  <a:gd name="connsiteY34" fmla="*/ 443420 h 886838"/>
                  <a:gd name="connsiteX35" fmla="*/ 14790 w 1124958"/>
                  <a:gd name="connsiteY35" fmla="*/ 458210 h 886838"/>
                  <a:gd name="connsiteX36" fmla="*/ 190510 w 1124958"/>
                  <a:gd name="connsiteY36" fmla="*/ 458210 h 886838"/>
                  <a:gd name="connsiteX37" fmla="*/ 190510 w 1124958"/>
                  <a:gd name="connsiteY37" fmla="*/ 666749 h 886838"/>
                  <a:gd name="connsiteX38" fmla="*/ 14790 w 1124958"/>
                  <a:gd name="connsiteY38" fmla="*/ 666749 h 886838"/>
                  <a:gd name="connsiteX39" fmla="*/ 0 w 1124958"/>
                  <a:gd name="connsiteY39" fmla="*/ 681539 h 886838"/>
                  <a:gd name="connsiteX40" fmla="*/ 14790 w 1124958"/>
                  <a:gd name="connsiteY40" fmla="*/ 696329 h 886838"/>
                  <a:gd name="connsiteX41" fmla="*/ 190510 w 1124958"/>
                  <a:gd name="connsiteY41" fmla="*/ 696329 h 886838"/>
                  <a:gd name="connsiteX42" fmla="*/ 190510 w 1124958"/>
                  <a:gd name="connsiteY42" fmla="*/ 872049 h 886838"/>
                  <a:gd name="connsiteX43" fmla="*/ 205300 w 1124958"/>
                  <a:gd name="connsiteY43" fmla="*/ 886839 h 886838"/>
                  <a:gd name="connsiteX44" fmla="*/ 220090 w 1124958"/>
                  <a:gd name="connsiteY44" fmla="*/ 872049 h 886838"/>
                  <a:gd name="connsiteX45" fmla="*/ 220090 w 1124958"/>
                  <a:gd name="connsiteY45" fmla="*/ 696329 h 886838"/>
                  <a:gd name="connsiteX46" fmla="*/ 428629 w 1124958"/>
                  <a:gd name="connsiteY46" fmla="*/ 696329 h 886838"/>
                  <a:gd name="connsiteX47" fmla="*/ 428629 w 1124958"/>
                  <a:gd name="connsiteY47" fmla="*/ 872049 h 886838"/>
                  <a:gd name="connsiteX48" fmla="*/ 443420 w 1124958"/>
                  <a:gd name="connsiteY48" fmla="*/ 886839 h 886838"/>
                  <a:gd name="connsiteX49" fmla="*/ 458209 w 1124958"/>
                  <a:gd name="connsiteY49" fmla="*/ 872049 h 886838"/>
                  <a:gd name="connsiteX50" fmla="*/ 458209 w 1124958"/>
                  <a:gd name="connsiteY50" fmla="*/ 696329 h 886838"/>
                  <a:gd name="connsiteX51" fmla="*/ 666749 w 1124958"/>
                  <a:gd name="connsiteY51" fmla="*/ 696329 h 886838"/>
                  <a:gd name="connsiteX52" fmla="*/ 666749 w 1124958"/>
                  <a:gd name="connsiteY52" fmla="*/ 872049 h 886838"/>
                  <a:gd name="connsiteX53" fmla="*/ 681539 w 1124958"/>
                  <a:gd name="connsiteY53" fmla="*/ 886839 h 886838"/>
                  <a:gd name="connsiteX54" fmla="*/ 696329 w 1124958"/>
                  <a:gd name="connsiteY54" fmla="*/ 872049 h 886838"/>
                  <a:gd name="connsiteX55" fmla="*/ 696329 w 1124958"/>
                  <a:gd name="connsiteY55" fmla="*/ 696329 h 886838"/>
                  <a:gd name="connsiteX56" fmla="*/ 1110169 w 1124958"/>
                  <a:gd name="connsiteY56" fmla="*/ 696329 h 886838"/>
                  <a:gd name="connsiteX57" fmla="*/ 1124958 w 1124958"/>
                  <a:gd name="connsiteY57" fmla="*/ 681539 h 886838"/>
                  <a:gd name="connsiteX58" fmla="*/ 1110169 w 1124958"/>
                  <a:gd name="connsiteY58" fmla="*/ 666749 h 886838"/>
                  <a:gd name="connsiteX59" fmla="*/ 934449 w 1124958"/>
                  <a:gd name="connsiteY59" fmla="*/ 666749 h 886838"/>
                  <a:gd name="connsiteX60" fmla="*/ 934449 w 1124958"/>
                  <a:gd name="connsiteY60" fmla="*/ 458210 h 886838"/>
                  <a:gd name="connsiteX61" fmla="*/ 1110169 w 1124958"/>
                  <a:gd name="connsiteY61" fmla="*/ 458210 h 886838"/>
                  <a:gd name="connsiteX62" fmla="*/ 904869 w 1124958"/>
                  <a:gd name="connsiteY62" fmla="*/ 220090 h 886838"/>
                  <a:gd name="connsiteX63" fmla="*/ 904869 w 1124958"/>
                  <a:gd name="connsiteY63" fmla="*/ 428629 h 886838"/>
                  <a:gd name="connsiteX64" fmla="*/ 696329 w 1124958"/>
                  <a:gd name="connsiteY64" fmla="*/ 428629 h 886838"/>
                  <a:gd name="connsiteX65" fmla="*/ 696329 w 1124958"/>
                  <a:gd name="connsiteY65" fmla="*/ 220090 h 886838"/>
                  <a:gd name="connsiteX66" fmla="*/ 904869 w 1124958"/>
                  <a:gd name="connsiteY66" fmla="*/ 220090 h 886838"/>
                  <a:gd name="connsiteX67" fmla="*/ 666749 w 1124958"/>
                  <a:gd name="connsiteY67" fmla="*/ 428700 h 886838"/>
                  <a:gd name="connsiteX68" fmla="*/ 458209 w 1124958"/>
                  <a:gd name="connsiteY68" fmla="*/ 428700 h 886838"/>
                  <a:gd name="connsiteX69" fmla="*/ 458209 w 1124958"/>
                  <a:gd name="connsiteY69" fmla="*/ 220160 h 886838"/>
                  <a:gd name="connsiteX70" fmla="*/ 666749 w 1124958"/>
                  <a:gd name="connsiteY70" fmla="*/ 220160 h 886838"/>
                  <a:gd name="connsiteX71" fmla="*/ 666749 w 1124958"/>
                  <a:gd name="connsiteY71" fmla="*/ 428700 h 886838"/>
                  <a:gd name="connsiteX72" fmla="*/ 220090 w 1124958"/>
                  <a:gd name="connsiteY72" fmla="*/ 220090 h 886838"/>
                  <a:gd name="connsiteX73" fmla="*/ 428629 w 1124958"/>
                  <a:gd name="connsiteY73" fmla="*/ 220090 h 886838"/>
                  <a:gd name="connsiteX74" fmla="*/ 428629 w 1124958"/>
                  <a:gd name="connsiteY74" fmla="*/ 428629 h 886838"/>
                  <a:gd name="connsiteX75" fmla="*/ 220090 w 1124958"/>
                  <a:gd name="connsiteY75" fmla="*/ 428629 h 886838"/>
                  <a:gd name="connsiteX76" fmla="*/ 220090 w 1124958"/>
                  <a:gd name="connsiteY76" fmla="*/ 220090 h 886838"/>
                  <a:gd name="connsiteX77" fmla="*/ 220090 w 1124958"/>
                  <a:gd name="connsiteY77" fmla="*/ 666749 h 886838"/>
                  <a:gd name="connsiteX78" fmla="*/ 220090 w 1124958"/>
                  <a:gd name="connsiteY78" fmla="*/ 458210 h 886838"/>
                  <a:gd name="connsiteX79" fmla="*/ 428629 w 1124958"/>
                  <a:gd name="connsiteY79" fmla="*/ 458210 h 886838"/>
                  <a:gd name="connsiteX80" fmla="*/ 428629 w 1124958"/>
                  <a:gd name="connsiteY80" fmla="*/ 666749 h 886838"/>
                  <a:gd name="connsiteX81" fmla="*/ 220090 w 1124958"/>
                  <a:gd name="connsiteY81" fmla="*/ 666749 h 886838"/>
                  <a:gd name="connsiteX82" fmla="*/ 458209 w 1124958"/>
                  <a:gd name="connsiteY82" fmla="*/ 666749 h 886838"/>
                  <a:gd name="connsiteX83" fmla="*/ 458209 w 1124958"/>
                  <a:gd name="connsiteY83" fmla="*/ 458210 h 886838"/>
                  <a:gd name="connsiteX84" fmla="*/ 666749 w 1124958"/>
                  <a:gd name="connsiteY84" fmla="*/ 458210 h 886838"/>
                  <a:gd name="connsiteX85" fmla="*/ 666749 w 1124958"/>
                  <a:gd name="connsiteY85" fmla="*/ 666749 h 886838"/>
                  <a:gd name="connsiteX86" fmla="*/ 458209 w 1124958"/>
                  <a:gd name="connsiteY86" fmla="*/ 666749 h 886838"/>
                  <a:gd name="connsiteX87" fmla="*/ 904869 w 1124958"/>
                  <a:gd name="connsiteY87" fmla="*/ 666749 h 886838"/>
                  <a:gd name="connsiteX88" fmla="*/ 696329 w 1124958"/>
                  <a:gd name="connsiteY88" fmla="*/ 666749 h 886838"/>
                  <a:gd name="connsiteX89" fmla="*/ 696329 w 1124958"/>
                  <a:gd name="connsiteY89" fmla="*/ 458210 h 886838"/>
                  <a:gd name="connsiteX90" fmla="*/ 904869 w 1124958"/>
                  <a:gd name="connsiteY90" fmla="*/ 458210 h 886838"/>
                  <a:gd name="connsiteX91" fmla="*/ 904869 w 1124958"/>
                  <a:gd name="connsiteY91" fmla="*/ 666749 h 886838"/>
                  <a:gd name="connsiteX92" fmla="*/ 800564 w 1124958"/>
                  <a:gd name="connsiteY92" fmla="*/ 586319 h 886838"/>
                  <a:gd name="connsiteX93" fmla="*/ 824369 w 1124958"/>
                  <a:gd name="connsiteY93" fmla="*/ 562515 h 886838"/>
                  <a:gd name="connsiteX94" fmla="*/ 800564 w 1124958"/>
                  <a:gd name="connsiteY94" fmla="*/ 538710 h 886838"/>
                  <a:gd name="connsiteX95" fmla="*/ 776759 w 1124958"/>
                  <a:gd name="connsiteY95" fmla="*/ 562515 h 886838"/>
                  <a:gd name="connsiteX96" fmla="*/ 800564 w 1124958"/>
                  <a:gd name="connsiteY96" fmla="*/ 586319 h 88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124958" h="886838">
                    <a:moveTo>
                      <a:pt x="800564" y="538639"/>
                    </a:moveTo>
                    <a:cubicBezTo>
                      <a:pt x="787464" y="538639"/>
                      <a:pt x="776759" y="549344"/>
                      <a:pt x="776759" y="562444"/>
                    </a:cubicBezTo>
                    <a:cubicBezTo>
                      <a:pt x="776759" y="575544"/>
                      <a:pt x="787464" y="586249"/>
                      <a:pt x="800564" y="586249"/>
                    </a:cubicBezTo>
                    <a:cubicBezTo>
                      <a:pt x="813664" y="586249"/>
                      <a:pt x="824369" y="575544"/>
                      <a:pt x="824369" y="562444"/>
                    </a:cubicBezTo>
                    <a:cubicBezTo>
                      <a:pt x="824369" y="549344"/>
                      <a:pt x="813664" y="538639"/>
                      <a:pt x="800564" y="538639"/>
                    </a:cubicBezTo>
                    <a:close/>
                    <a:moveTo>
                      <a:pt x="800564" y="538639"/>
                    </a:moveTo>
                    <a:cubicBezTo>
                      <a:pt x="787464" y="538639"/>
                      <a:pt x="776759" y="549344"/>
                      <a:pt x="776759" y="562444"/>
                    </a:cubicBezTo>
                    <a:cubicBezTo>
                      <a:pt x="776759" y="575544"/>
                      <a:pt x="787464" y="586249"/>
                      <a:pt x="800564" y="586249"/>
                    </a:cubicBezTo>
                    <a:cubicBezTo>
                      <a:pt x="813664" y="586249"/>
                      <a:pt x="824369" y="575544"/>
                      <a:pt x="824369" y="562444"/>
                    </a:cubicBezTo>
                    <a:cubicBezTo>
                      <a:pt x="824369" y="549344"/>
                      <a:pt x="813664" y="538639"/>
                      <a:pt x="800564" y="538639"/>
                    </a:cubicBezTo>
                    <a:close/>
                    <a:moveTo>
                      <a:pt x="1110098" y="458210"/>
                    </a:moveTo>
                    <a:cubicBezTo>
                      <a:pt x="1118198" y="458210"/>
                      <a:pt x="1124888" y="451519"/>
                      <a:pt x="1124888" y="443420"/>
                    </a:cubicBezTo>
                    <a:cubicBezTo>
                      <a:pt x="1124888" y="435320"/>
                      <a:pt x="1118198" y="428629"/>
                      <a:pt x="1110098" y="428629"/>
                    </a:cubicBezTo>
                    <a:lnTo>
                      <a:pt x="934378" y="428629"/>
                    </a:lnTo>
                    <a:lnTo>
                      <a:pt x="934378" y="220090"/>
                    </a:lnTo>
                    <a:lnTo>
                      <a:pt x="1110098" y="220090"/>
                    </a:lnTo>
                    <a:cubicBezTo>
                      <a:pt x="1118198" y="220090"/>
                      <a:pt x="1124888" y="213399"/>
                      <a:pt x="1124888" y="205300"/>
                    </a:cubicBezTo>
                    <a:cubicBezTo>
                      <a:pt x="1124888" y="197201"/>
                      <a:pt x="1118198" y="190510"/>
                      <a:pt x="1110098" y="190510"/>
                    </a:cubicBezTo>
                    <a:lnTo>
                      <a:pt x="934378" y="190510"/>
                    </a:lnTo>
                    <a:lnTo>
                      <a:pt x="934378" y="14790"/>
                    </a:lnTo>
                    <a:cubicBezTo>
                      <a:pt x="934378" y="6691"/>
                      <a:pt x="927688" y="0"/>
                      <a:pt x="919588" y="0"/>
                    </a:cubicBezTo>
                    <a:cubicBezTo>
                      <a:pt x="911489" y="0"/>
                      <a:pt x="904798" y="6691"/>
                      <a:pt x="904798" y="14790"/>
                    </a:cubicBezTo>
                    <a:lnTo>
                      <a:pt x="904798" y="190510"/>
                    </a:lnTo>
                    <a:lnTo>
                      <a:pt x="696259" y="190510"/>
                    </a:lnTo>
                    <a:lnTo>
                      <a:pt x="696259" y="14790"/>
                    </a:lnTo>
                    <a:cubicBezTo>
                      <a:pt x="696259" y="6691"/>
                      <a:pt x="689568" y="0"/>
                      <a:pt x="681469" y="0"/>
                    </a:cubicBezTo>
                    <a:cubicBezTo>
                      <a:pt x="673369" y="0"/>
                      <a:pt x="666678" y="6691"/>
                      <a:pt x="666678" y="14790"/>
                    </a:cubicBezTo>
                    <a:lnTo>
                      <a:pt x="666678" y="190510"/>
                    </a:lnTo>
                    <a:lnTo>
                      <a:pt x="14790" y="190510"/>
                    </a:lnTo>
                    <a:cubicBezTo>
                      <a:pt x="6691" y="190510"/>
                      <a:pt x="0" y="197201"/>
                      <a:pt x="0" y="205300"/>
                    </a:cubicBezTo>
                    <a:cubicBezTo>
                      <a:pt x="0" y="213399"/>
                      <a:pt x="6691" y="220090"/>
                      <a:pt x="14790" y="220090"/>
                    </a:cubicBezTo>
                    <a:lnTo>
                      <a:pt x="190510" y="220090"/>
                    </a:lnTo>
                    <a:lnTo>
                      <a:pt x="190510" y="428629"/>
                    </a:lnTo>
                    <a:lnTo>
                      <a:pt x="14790" y="428629"/>
                    </a:lnTo>
                    <a:cubicBezTo>
                      <a:pt x="6691" y="428629"/>
                      <a:pt x="0" y="435320"/>
                      <a:pt x="0" y="443420"/>
                    </a:cubicBezTo>
                    <a:cubicBezTo>
                      <a:pt x="0" y="451519"/>
                      <a:pt x="6691" y="458210"/>
                      <a:pt x="14790" y="458210"/>
                    </a:cubicBezTo>
                    <a:lnTo>
                      <a:pt x="190510" y="458210"/>
                    </a:lnTo>
                    <a:lnTo>
                      <a:pt x="190510" y="666749"/>
                    </a:lnTo>
                    <a:lnTo>
                      <a:pt x="14790" y="666749"/>
                    </a:lnTo>
                    <a:cubicBezTo>
                      <a:pt x="6691" y="666749"/>
                      <a:pt x="0" y="673440"/>
                      <a:pt x="0" y="681539"/>
                    </a:cubicBezTo>
                    <a:cubicBezTo>
                      <a:pt x="0" y="689638"/>
                      <a:pt x="6691" y="696329"/>
                      <a:pt x="14790" y="696329"/>
                    </a:cubicBezTo>
                    <a:lnTo>
                      <a:pt x="190510" y="696329"/>
                    </a:lnTo>
                    <a:lnTo>
                      <a:pt x="190510" y="872049"/>
                    </a:lnTo>
                    <a:cubicBezTo>
                      <a:pt x="190510" y="880148"/>
                      <a:pt x="197201" y="886839"/>
                      <a:pt x="205300" y="886839"/>
                    </a:cubicBezTo>
                    <a:cubicBezTo>
                      <a:pt x="213399" y="886839"/>
                      <a:pt x="220090" y="880148"/>
                      <a:pt x="220090" y="872049"/>
                    </a:cubicBezTo>
                    <a:lnTo>
                      <a:pt x="220090" y="696329"/>
                    </a:lnTo>
                    <a:lnTo>
                      <a:pt x="428629" y="696329"/>
                    </a:lnTo>
                    <a:lnTo>
                      <a:pt x="428629" y="872049"/>
                    </a:lnTo>
                    <a:cubicBezTo>
                      <a:pt x="428629" y="880148"/>
                      <a:pt x="435320" y="886839"/>
                      <a:pt x="443420" y="886839"/>
                    </a:cubicBezTo>
                    <a:cubicBezTo>
                      <a:pt x="451519" y="886839"/>
                      <a:pt x="458209" y="880148"/>
                      <a:pt x="458209" y="872049"/>
                    </a:cubicBezTo>
                    <a:lnTo>
                      <a:pt x="458209" y="696329"/>
                    </a:lnTo>
                    <a:lnTo>
                      <a:pt x="666749" y="696329"/>
                    </a:lnTo>
                    <a:lnTo>
                      <a:pt x="666749" y="872049"/>
                    </a:lnTo>
                    <a:cubicBezTo>
                      <a:pt x="666749" y="880148"/>
                      <a:pt x="673440" y="886839"/>
                      <a:pt x="681539" y="886839"/>
                    </a:cubicBezTo>
                    <a:cubicBezTo>
                      <a:pt x="689638" y="886839"/>
                      <a:pt x="696329" y="880148"/>
                      <a:pt x="696329" y="872049"/>
                    </a:cubicBezTo>
                    <a:lnTo>
                      <a:pt x="696329" y="696329"/>
                    </a:lnTo>
                    <a:lnTo>
                      <a:pt x="1110169" y="696329"/>
                    </a:lnTo>
                    <a:cubicBezTo>
                      <a:pt x="1118268" y="696329"/>
                      <a:pt x="1124958" y="689638"/>
                      <a:pt x="1124958" y="681539"/>
                    </a:cubicBezTo>
                    <a:cubicBezTo>
                      <a:pt x="1124958" y="673440"/>
                      <a:pt x="1118268" y="666749"/>
                      <a:pt x="1110169" y="666749"/>
                    </a:cubicBezTo>
                    <a:lnTo>
                      <a:pt x="934449" y="666749"/>
                    </a:lnTo>
                    <a:lnTo>
                      <a:pt x="934449" y="458210"/>
                    </a:lnTo>
                    <a:lnTo>
                      <a:pt x="1110169" y="458210"/>
                    </a:lnTo>
                    <a:close/>
                    <a:moveTo>
                      <a:pt x="904869" y="220090"/>
                    </a:moveTo>
                    <a:lnTo>
                      <a:pt x="904869" y="428629"/>
                    </a:lnTo>
                    <a:lnTo>
                      <a:pt x="696329" y="428629"/>
                    </a:lnTo>
                    <a:lnTo>
                      <a:pt x="696329" y="220090"/>
                    </a:lnTo>
                    <a:lnTo>
                      <a:pt x="904869" y="220090"/>
                    </a:lnTo>
                    <a:close/>
                    <a:moveTo>
                      <a:pt x="666749" y="428700"/>
                    </a:moveTo>
                    <a:lnTo>
                      <a:pt x="458209" y="428700"/>
                    </a:lnTo>
                    <a:lnTo>
                      <a:pt x="458209" y="220160"/>
                    </a:lnTo>
                    <a:lnTo>
                      <a:pt x="666749" y="220160"/>
                    </a:lnTo>
                    <a:lnTo>
                      <a:pt x="666749" y="428700"/>
                    </a:lnTo>
                    <a:close/>
                    <a:moveTo>
                      <a:pt x="220090" y="220090"/>
                    </a:moveTo>
                    <a:lnTo>
                      <a:pt x="428629" y="220090"/>
                    </a:lnTo>
                    <a:lnTo>
                      <a:pt x="428629" y="428629"/>
                    </a:lnTo>
                    <a:lnTo>
                      <a:pt x="220090" y="428629"/>
                    </a:lnTo>
                    <a:lnTo>
                      <a:pt x="220090" y="220090"/>
                    </a:lnTo>
                    <a:close/>
                    <a:moveTo>
                      <a:pt x="220090" y="666749"/>
                    </a:moveTo>
                    <a:lnTo>
                      <a:pt x="220090" y="458210"/>
                    </a:lnTo>
                    <a:lnTo>
                      <a:pt x="428629" y="458210"/>
                    </a:lnTo>
                    <a:lnTo>
                      <a:pt x="428629" y="666749"/>
                    </a:lnTo>
                    <a:lnTo>
                      <a:pt x="220090" y="666749"/>
                    </a:lnTo>
                    <a:close/>
                    <a:moveTo>
                      <a:pt x="458209" y="666749"/>
                    </a:moveTo>
                    <a:lnTo>
                      <a:pt x="458209" y="458210"/>
                    </a:lnTo>
                    <a:lnTo>
                      <a:pt x="666749" y="458210"/>
                    </a:lnTo>
                    <a:lnTo>
                      <a:pt x="666749" y="666749"/>
                    </a:lnTo>
                    <a:lnTo>
                      <a:pt x="458209" y="666749"/>
                    </a:lnTo>
                    <a:close/>
                    <a:moveTo>
                      <a:pt x="904869" y="666749"/>
                    </a:moveTo>
                    <a:lnTo>
                      <a:pt x="696329" y="666749"/>
                    </a:lnTo>
                    <a:lnTo>
                      <a:pt x="696329" y="458210"/>
                    </a:lnTo>
                    <a:lnTo>
                      <a:pt x="904869" y="458210"/>
                    </a:lnTo>
                    <a:lnTo>
                      <a:pt x="904869" y="666749"/>
                    </a:lnTo>
                    <a:close/>
                    <a:moveTo>
                      <a:pt x="800564" y="586319"/>
                    </a:moveTo>
                    <a:cubicBezTo>
                      <a:pt x="813664" y="586319"/>
                      <a:pt x="824369" y="575614"/>
                      <a:pt x="824369" y="562515"/>
                    </a:cubicBezTo>
                    <a:cubicBezTo>
                      <a:pt x="824369" y="549415"/>
                      <a:pt x="813664" y="538710"/>
                      <a:pt x="800564" y="538710"/>
                    </a:cubicBezTo>
                    <a:cubicBezTo>
                      <a:pt x="787464" y="538710"/>
                      <a:pt x="776759" y="549415"/>
                      <a:pt x="776759" y="562515"/>
                    </a:cubicBezTo>
                    <a:cubicBezTo>
                      <a:pt x="776759" y="575614"/>
                      <a:pt x="787464" y="586319"/>
                      <a:pt x="800564" y="586319"/>
                    </a:cubicBezTo>
                    <a:close/>
                  </a:path>
                </a:pathLst>
              </a:custGeom>
              <a:solidFill>
                <a:srgbClr val="121212"/>
              </a:solidFill>
              <a:ln w="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4B3ECD1C-9C70-4D6C-A919-08C58881A98C}"/>
                  </a:ext>
                </a:extLst>
              </p:cNvPr>
              <p:cNvSpPr>
                <a:spLocks noGrp="1" noRot="1" noMove="1" noResize="1" noEditPoints="1" noAdjustHandles="1" noChangeArrowheads="1" noChangeShapeType="1"/>
              </p:cNvSpPr>
              <p:nvPr/>
            </p:nvSpPr>
            <p:spPr>
              <a:xfrm>
                <a:off x="5508342" y="1473756"/>
                <a:ext cx="1267858" cy="1172638"/>
              </a:xfrm>
              <a:custGeom>
                <a:avLst/>
                <a:gdLst>
                  <a:gd name="connsiteX0" fmla="*/ 1267859 w 1267858"/>
                  <a:gd name="connsiteY0" fmla="*/ 38595 h 1172638"/>
                  <a:gd name="connsiteX1" fmla="*/ 1267859 w 1267858"/>
                  <a:gd name="connsiteY1" fmla="*/ 1133833 h 1172638"/>
                  <a:gd name="connsiteX2" fmla="*/ 1229052 w 1267858"/>
                  <a:gd name="connsiteY2" fmla="*/ 1172639 h 1172638"/>
                  <a:gd name="connsiteX3" fmla="*/ 38595 w 1267858"/>
                  <a:gd name="connsiteY3" fmla="*/ 1172639 h 1172638"/>
                  <a:gd name="connsiteX4" fmla="*/ 3099 w 1267858"/>
                  <a:gd name="connsiteY4" fmla="*/ 1148834 h 1172638"/>
                  <a:gd name="connsiteX5" fmla="*/ 0 w 1267858"/>
                  <a:gd name="connsiteY5" fmla="*/ 1133833 h 1172638"/>
                  <a:gd name="connsiteX6" fmla="*/ 0 w 1267858"/>
                  <a:gd name="connsiteY6" fmla="*/ 1119324 h 1172638"/>
                  <a:gd name="connsiteX7" fmla="*/ 1173554 w 1267858"/>
                  <a:gd name="connsiteY7" fmla="*/ 1119324 h 1172638"/>
                  <a:gd name="connsiteX8" fmla="*/ 1182569 w 1267858"/>
                  <a:gd name="connsiteY8" fmla="*/ 1110309 h 1172638"/>
                  <a:gd name="connsiteX9" fmla="*/ 1182569 w 1267858"/>
                  <a:gd name="connsiteY9" fmla="*/ 148816 h 1172638"/>
                  <a:gd name="connsiteX10" fmla="*/ 0 w 1267858"/>
                  <a:gd name="connsiteY10" fmla="*/ 148816 h 1172638"/>
                  <a:gd name="connsiteX11" fmla="*/ 0 w 1267858"/>
                  <a:gd name="connsiteY11" fmla="*/ 38595 h 1172638"/>
                  <a:gd name="connsiteX12" fmla="*/ 18311 w 1267858"/>
                  <a:gd name="connsiteY12" fmla="*/ 5986 h 1172638"/>
                  <a:gd name="connsiteX13" fmla="*/ 38525 w 1267858"/>
                  <a:gd name="connsiteY13" fmla="*/ 0 h 1172638"/>
                  <a:gd name="connsiteX14" fmla="*/ 1228982 w 1267858"/>
                  <a:gd name="connsiteY14" fmla="*/ 0 h 1172638"/>
                  <a:gd name="connsiteX15" fmla="*/ 1267788 w 1267858"/>
                  <a:gd name="connsiteY15" fmla="*/ 38595 h 117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7858" h="1172638">
                    <a:moveTo>
                      <a:pt x="1267859" y="38595"/>
                    </a:moveTo>
                    <a:lnTo>
                      <a:pt x="1267859" y="1133833"/>
                    </a:lnTo>
                    <a:cubicBezTo>
                      <a:pt x="1267859" y="1155243"/>
                      <a:pt x="1250463" y="1172639"/>
                      <a:pt x="1229052" y="1172639"/>
                    </a:cubicBezTo>
                    <a:lnTo>
                      <a:pt x="38595" y="1172639"/>
                    </a:lnTo>
                    <a:cubicBezTo>
                      <a:pt x="22608" y="1172639"/>
                      <a:pt x="8804" y="1162849"/>
                      <a:pt x="3099" y="1148834"/>
                    </a:cubicBezTo>
                    <a:cubicBezTo>
                      <a:pt x="1197" y="1144327"/>
                      <a:pt x="0" y="1139326"/>
                      <a:pt x="0" y="1133833"/>
                    </a:cubicBezTo>
                    <a:lnTo>
                      <a:pt x="0" y="1119324"/>
                    </a:lnTo>
                    <a:lnTo>
                      <a:pt x="1173554" y="1119324"/>
                    </a:lnTo>
                    <a:cubicBezTo>
                      <a:pt x="1178555" y="1119324"/>
                      <a:pt x="1182569" y="1115310"/>
                      <a:pt x="1182569" y="1110309"/>
                    </a:cubicBezTo>
                    <a:lnTo>
                      <a:pt x="1182569" y="148816"/>
                    </a:lnTo>
                    <a:lnTo>
                      <a:pt x="0" y="148816"/>
                    </a:lnTo>
                    <a:lnTo>
                      <a:pt x="0" y="38595"/>
                    </a:lnTo>
                    <a:cubicBezTo>
                      <a:pt x="0" y="24791"/>
                      <a:pt x="7395" y="12677"/>
                      <a:pt x="18311" y="5986"/>
                    </a:cubicBezTo>
                    <a:cubicBezTo>
                      <a:pt x="24298" y="2183"/>
                      <a:pt x="31200" y="0"/>
                      <a:pt x="38525" y="0"/>
                    </a:cubicBezTo>
                    <a:lnTo>
                      <a:pt x="1228982" y="0"/>
                    </a:lnTo>
                    <a:cubicBezTo>
                      <a:pt x="1250392" y="0"/>
                      <a:pt x="1267788" y="17396"/>
                      <a:pt x="1267788" y="38595"/>
                    </a:cubicBezTo>
                    <a:close/>
                  </a:path>
                </a:pathLst>
              </a:custGeom>
              <a:solidFill>
                <a:srgbClr val="121212"/>
              </a:solidFill>
              <a:ln w="0" cap="flat">
                <a:noFill/>
                <a:prstDash val="solid"/>
                <a:miter/>
              </a:ln>
            </p:spPr>
            <p:txBody>
              <a:bodyPr rtlCol="0" anchor="ctr"/>
              <a:lstStyle/>
              <a:p>
                <a:endParaRPr lang="en-US"/>
              </a:p>
            </p:txBody>
          </p:sp>
          <p:grpSp>
            <p:nvGrpSpPr>
              <p:cNvPr id="82" name="Graphic 274">
                <a:extLst>
                  <a:ext uri="{FF2B5EF4-FFF2-40B4-BE49-F238E27FC236}">
                    <a16:creationId xmlns:a16="http://schemas.microsoft.com/office/drawing/2014/main" id="{E825F7EB-83E7-4E24-9856-BDD2BB49E62D}"/>
                  </a:ext>
                </a:extLst>
              </p:cNvPr>
              <p:cNvGrpSpPr>
                <a:grpSpLocks noGrp="1" noUngrp="1" noRot="1" noMove="1" noResize="1"/>
              </p:cNvGrpSpPr>
              <p:nvPr/>
            </p:nvGrpSpPr>
            <p:grpSpPr>
              <a:xfrm>
                <a:off x="5452844" y="1354873"/>
                <a:ext cx="1267647" cy="1267788"/>
                <a:chOff x="5452844" y="1354873"/>
                <a:chExt cx="1267647" cy="1267788"/>
              </a:xfrm>
            </p:grpSpPr>
            <p:sp>
              <p:nvSpPr>
                <p:cNvPr id="83" name="Freeform: Shape 82">
                  <a:extLst>
                    <a:ext uri="{FF2B5EF4-FFF2-40B4-BE49-F238E27FC236}">
                      <a16:creationId xmlns:a16="http://schemas.microsoft.com/office/drawing/2014/main" id="{C9C20695-C289-446F-A065-BB038B483FC6}"/>
                    </a:ext>
                  </a:extLst>
                </p:cNvPr>
                <p:cNvSpPr>
                  <a:spLocks noGrp="1" noRot="1" noMove="1" noResize="1" noEditPoints="1" noAdjustHandles="1" noChangeArrowheads="1" noChangeShapeType="1"/>
                </p:cNvSpPr>
                <p:nvPr/>
              </p:nvSpPr>
              <p:spPr>
                <a:xfrm>
                  <a:off x="5472987" y="1466784"/>
                  <a:ext cx="1223699" cy="143392"/>
                </a:xfrm>
                <a:custGeom>
                  <a:avLst/>
                  <a:gdLst>
                    <a:gd name="connsiteX0" fmla="*/ 7536 w 1223699"/>
                    <a:gd name="connsiteY0" fmla="*/ 0 h 143392"/>
                    <a:gd name="connsiteX1" fmla="*/ 1216164 w 1223699"/>
                    <a:gd name="connsiteY1" fmla="*/ 0 h 143392"/>
                    <a:gd name="connsiteX2" fmla="*/ 1223700 w 1223699"/>
                    <a:gd name="connsiteY2" fmla="*/ 7536 h 143392"/>
                    <a:gd name="connsiteX3" fmla="*/ 1223700 w 1223699"/>
                    <a:gd name="connsiteY3" fmla="*/ 135857 h 143392"/>
                    <a:gd name="connsiteX4" fmla="*/ 1216164 w 1223699"/>
                    <a:gd name="connsiteY4" fmla="*/ 143393 h 143392"/>
                    <a:gd name="connsiteX5" fmla="*/ 7536 w 1223699"/>
                    <a:gd name="connsiteY5" fmla="*/ 143393 h 143392"/>
                    <a:gd name="connsiteX6" fmla="*/ 0 w 1223699"/>
                    <a:gd name="connsiteY6" fmla="*/ 135857 h 143392"/>
                    <a:gd name="connsiteX7" fmla="*/ 0 w 1223699"/>
                    <a:gd name="connsiteY7" fmla="*/ 7536 h 143392"/>
                    <a:gd name="connsiteX8" fmla="*/ 7536 w 1223699"/>
                    <a:gd name="connsiteY8" fmla="*/ 0 h 14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699" h="143392">
                      <a:moveTo>
                        <a:pt x="7536" y="0"/>
                      </a:moveTo>
                      <a:lnTo>
                        <a:pt x="1216164" y="0"/>
                      </a:lnTo>
                      <a:cubicBezTo>
                        <a:pt x="1220319" y="0"/>
                        <a:pt x="1223700" y="3381"/>
                        <a:pt x="1223700" y="7536"/>
                      </a:cubicBezTo>
                      <a:lnTo>
                        <a:pt x="1223700" y="135857"/>
                      </a:lnTo>
                      <a:cubicBezTo>
                        <a:pt x="1223700" y="140012"/>
                        <a:pt x="1220319" y="143393"/>
                        <a:pt x="1216164" y="143393"/>
                      </a:cubicBezTo>
                      <a:lnTo>
                        <a:pt x="7536" y="143393"/>
                      </a:lnTo>
                      <a:cubicBezTo>
                        <a:pt x="3381" y="143393"/>
                        <a:pt x="0" y="140012"/>
                        <a:pt x="0" y="135857"/>
                      </a:cubicBezTo>
                      <a:lnTo>
                        <a:pt x="0" y="7536"/>
                      </a:lnTo>
                      <a:cubicBezTo>
                        <a:pt x="0" y="3381"/>
                        <a:pt x="3381" y="0"/>
                        <a:pt x="7536" y="0"/>
                      </a:cubicBezTo>
                      <a:close/>
                    </a:path>
                  </a:pathLst>
                </a:custGeom>
                <a:solidFill>
                  <a:srgbClr val="5AC1FF"/>
                </a:solidFill>
                <a:ln w="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E1D28BF6-DF67-4488-8A63-53FE8C08D218}"/>
                    </a:ext>
                  </a:extLst>
                </p:cNvPr>
                <p:cNvSpPr>
                  <a:spLocks noGrp="1" noRot="1" noMove="1" noResize="1" noEditPoints="1" noAdjustHandles="1" noChangeArrowheads="1" noChangeShapeType="1"/>
                </p:cNvSpPr>
                <p:nvPr/>
              </p:nvSpPr>
              <p:spPr>
                <a:xfrm>
                  <a:off x="5452844" y="1593063"/>
                  <a:ext cx="1267647" cy="1029598"/>
                </a:xfrm>
                <a:custGeom>
                  <a:avLst/>
                  <a:gdLst>
                    <a:gd name="connsiteX0" fmla="*/ 1252857 w 1267647"/>
                    <a:gd name="connsiteY0" fmla="*/ 0 h 1029598"/>
                    <a:gd name="connsiteX1" fmla="*/ 14790 w 1267647"/>
                    <a:gd name="connsiteY1" fmla="*/ 0 h 1029598"/>
                    <a:gd name="connsiteX2" fmla="*/ 0 w 1267647"/>
                    <a:gd name="connsiteY2" fmla="*/ 14790 h 1029598"/>
                    <a:gd name="connsiteX3" fmla="*/ 0 w 1267647"/>
                    <a:gd name="connsiteY3" fmla="*/ 991003 h 1029598"/>
                    <a:gd name="connsiteX4" fmla="*/ 38595 w 1267647"/>
                    <a:gd name="connsiteY4" fmla="*/ 1029598 h 1029598"/>
                    <a:gd name="connsiteX5" fmla="*/ 1229052 w 1267647"/>
                    <a:gd name="connsiteY5" fmla="*/ 1029598 h 1029598"/>
                    <a:gd name="connsiteX6" fmla="*/ 1267647 w 1267647"/>
                    <a:gd name="connsiteY6" fmla="*/ 991003 h 1029598"/>
                    <a:gd name="connsiteX7" fmla="*/ 1267647 w 1267647"/>
                    <a:gd name="connsiteY7" fmla="*/ 14790 h 1029598"/>
                    <a:gd name="connsiteX8" fmla="*/ 1252857 w 1267647"/>
                    <a:gd name="connsiteY8" fmla="*/ 0 h 1029598"/>
                    <a:gd name="connsiteX9" fmla="*/ 1238067 w 1267647"/>
                    <a:gd name="connsiteY9" fmla="*/ 990933 h 1029598"/>
                    <a:gd name="connsiteX10" fmla="*/ 1229052 w 1267647"/>
                    <a:gd name="connsiteY10" fmla="*/ 999948 h 1029598"/>
                    <a:gd name="connsiteX11" fmla="*/ 38595 w 1267647"/>
                    <a:gd name="connsiteY11" fmla="*/ 999948 h 1029598"/>
                    <a:gd name="connsiteX12" fmla="*/ 29580 w 1267647"/>
                    <a:gd name="connsiteY12" fmla="*/ 990933 h 1029598"/>
                    <a:gd name="connsiteX13" fmla="*/ 29580 w 1267647"/>
                    <a:gd name="connsiteY13" fmla="*/ 29510 h 1029598"/>
                    <a:gd name="connsiteX14" fmla="*/ 1238137 w 1267647"/>
                    <a:gd name="connsiteY14" fmla="*/ 29510 h 1029598"/>
                    <a:gd name="connsiteX15" fmla="*/ 1238137 w 1267647"/>
                    <a:gd name="connsiteY15" fmla="*/ 990933 h 10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7647" h="1029598">
                      <a:moveTo>
                        <a:pt x="1252857" y="0"/>
                      </a:moveTo>
                      <a:lnTo>
                        <a:pt x="14790" y="0"/>
                      </a:lnTo>
                      <a:cubicBezTo>
                        <a:pt x="6691" y="0"/>
                        <a:pt x="0" y="6691"/>
                        <a:pt x="0" y="14790"/>
                      </a:cubicBezTo>
                      <a:lnTo>
                        <a:pt x="0" y="991003"/>
                      </a:lnTo>
                      <a:cubicBezTo>
                        <a:pt x="0" y="1012414"/>
                        <a:pt x="17114" y="1029598"/>
                        <a:pt x="38595" y="1029598"/>
                      </a:cubicBezTo>
                      <a:lnTo>
                        <a:pt x="1229052" y="1029598"/>
                      </a:lnTo>
                      <a:cubicBezTo>
                        <a:pt x="1250463" y="1029598"/>
                        <a:pt x="1267647" y="1012484"/>
                        <a:pt x="1267647" y="991003"/>
                      </a:cubicBezTo>
                      <a:lnTo>
                        <a:pt x="1267647" y="14790"/>
                      </a:lnTo>
                      <a:cubicBezTo>
                        <a:pt x="1267647" y="6691"/>
                        <a:pt x="1260956" y="0"/>
                        <a:pt x="1252857" y="0"/>
                      </a:cubicBezTo>
                      <a:close/>
                      <a:moveTo>
                        <a:pt x="1238067" y="990933"/>
                      </a:moveTo>
                      <a:cubicBezTo>
                        <a:pt x="1238067" y="995933"/>
                        <a:pt x="1234053" y="999948"/>
                        <a:pt x="1229052" y="999948"/>
                      </a:cubicBezTo>
                      <a:lnTo>
                        <a:pt x="38595" y="999948"/>
                      </a:lnTo>
                      <a:cubicBezTo>
                        <a:pt x="33595" y="999948"/>
                        <a:pt x="29580" y="995933"/>
                        <a:pt x="29580" y="990933"/>
                      </a:cubicBezTo>
                      <a:lnTo>
                        <a:pt x="29580" y="29510"/>
                      </a:lnTo>
                      <a:lnTo>
                        <a:pt x="1238137" y="29510"/>
                      </a:lnTo>
                      <a:lnTo>
                        <a:pt x="1238137" y="990933"/>
                      </a:lnTo>
                      <a:close/>
                    </a:path>
                  </a:pathLst>
                </a:custGeom>
                <a:solidFill>
                  <a:srgbClr val="121212"/>
                </a:solidFill>
                <a:ln w="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15DA43FD-42E4-47E1-B525-11A97D8C0109}"/>
                    </a:ext>
                  </a:extLst>
                </p:cNvPr>
                <p:cNvSpPr>
                  <a:spLocks noGrp="1" noRot="1" noMove="1" noResize="1" noEditPoints="1" noAdjustHandles="1" noChangeArrowheads="1" noChangeShapeType="1"/>
                </p:cNvSpPr>
                <p:nvPr/>
              </p:nvSpPr>
              <p:spPr>
                <a:xfrm>
                  <a:off x="5452844" y="1450233"/>
                  <a:ext cx="1267647" cy="172409"/>
                </a:xfrm>
                <a:custGeom>
                  <a:avLst/>
                  <a:gdLst>
                    <a:gd name="connsiteX0" fmla="*/ 1045938 w 1267647"/>
                    <a:gd name="connsiteY0" fmla="*/ 23594 h 172409"/>
                    <a:gd name="connsiteX1" fmla="*/ 1044951 w 1267647"/>
                    <a:gd name="connsiteY1" fmla="*/ 24791 h 172409"/>
                    <a:gd name="connsiteX2" fmla="*/ 1043754 w 1267647"/>
                    <a:gd name="connsiteY2" fmla="*/ 25777 h 172409"/>
                    <a:gd name="connsiteX3" fmla="*/ 1037556 w 1267647"/>
                    <a:gd name="connsiteY3" fmla="*/ 29087 h 172409"/>
                    <a:gd name="connsiteX4" fmla="*/ 1033965 w 1267647"/>
                    <a:gd name="connsiteY4" fmla="*/ 29580 h 172409"/>
                    <a:gd name="connsiteX5" fmla="*/ 1123268 w 1267647"/>
                    <a:gd name="connsiteY5" fmla="*/ 29580 h 172409"/>
                    <a:gd name="connsiteX6" fmla="*/ 1123268 w 1267647"/>
                    <a:gd name="connsiteY6" fmla="*/ 23594 h 172409"/>
                    <a:gd name="connsiteX7" fmla="*/ 1045867 w 1267647"/>
                    <a:gd name="connsiteY7" fmla="*/ 23594 h 172409"/>
                    <a:gd name="connsiteX8" fmla="*/ 819791 w 1267647"/>
                    <a:gd name="connsiteY8" fmla="*/ 23594 h 172409"/>
                    <a:gd name="connsiteX9" fmla="*/ 818805 w 1267647"/>
                    <a:gd name="connsiteY9" fmla="*/ 24791 h 172409"/>
                    <a:gd name="connsiteX10" fmla="*/ 817608 w 1267647"/>
                    <a:gd name="connsiteY10" fmla="*/ 25777 h 172409"/>
                    <a:gd name="connsiteX11" fmla="*/ 811410 w 1267647"/>
                    <a:gd name="connsiteY11" fmla="*/ 29087 h 172409"/>
                    <a:gd name="connsiteX12" fmla="*/ 807818 w 1267647"/>
                    <a:gd name="connsiteY12" fmla="*/ 29580 h 172409"/>
                    <a:gd name="connsiteX13" fmla="*/ 897122 w 1267647"/>
                    <a:gd name="connsiteY13" fmla="*/ 29580 h 172409"/>
                    <a:gd name="connsiteX14" fmla="*/ 897122 w 1267647"/>
                    <a:gd name="connsiteY14" fmla="*/ 23594 h 172409"/>
                    <a:gd name="connsiteX15" fmla="*/ 819720 w 1267647"/>
                    <a:gd name="connsiteY15" fmla="*/ 23594 h 172409"/>
                    <a:gd name="connsiteX16" fmla="*/ 593574 w 1267647"/>
                    <a:gd name="connsiteY16" fmla="*/ 23594 h 172409"/>
                    <a:gd name="connsiteX17" fmla="*/ 592588 w 1267647"/>
                    <a:gd name="connsiteY17" fmla="*/ 24791 h 172409"/>
                    <a:gd name="connsiteX18" fmla="*/ 591391 w 1267647"/>
                    <a:gd name="connsiteY18" fmla="*/ 25777 h 172409"/>
                    <a:gd name="connsiteX19" fmla="*/ 585193 w 1267647"/>
                    <a:gd name="connsiteY19" fmla="*/ 29087 h 172409"/>
                    <a:gd name="connsiteX20" fmla="*/ 581601 w 1267647"/>
                    <a:gd name="connsiteY20" fmla="*/ 29580 h 172409"/>
                    <a:gd name="connsiteX21" fmla="*/ 670904 w 1267647"/>
                    <a:gd name="connsiteY21" fmla="*/ 29580 h 172409"/>
                    <a:gd name="connsiteX22" fmla="*/ 670904 w 1267647"/>
                    <a:gd name="connsiteY22" fmla="*/ 23594 h 172409"/>
                    <a:gd name="connsiteX23" fmla="*/ 593503 w 1267647"/>
                    <a:gd name="connsiteY23" fmla="*/ 23594 h 172409"/>
                    <a:gd name="connsiteX24" fmla="*/ 367427 w 1267647"/>
                    <a:gd name="connsiteY24" fmla="*/ 23594 h 172409"/>
                    <a:gd name="connsiteX25" fmla="*/ 366441 w 1267647"/>
                    <a:gd name="connsiteY25" fmla="*/ 24791 h 172409"/>
                    <a:gd name="connsiteX26" fmla="*/ 365243 w 1267647"/>
                    <a:gd name="connsiteY26" fmla="*/ 25777 h 172409"/>
                    <a:gd name="connsiteX27" fmla="*/ 359046 w 1267647"/>
                    <a:gd name="connsiteY27" fmla="*/ 29087 h 172409"/>
                    <a:gd name="connsiteX28" fmla="*/ 355454 w 1267647"/>
                    <a:gd name="connsiteY28" fmla="*/ 29580 h 172409"/>
                    <a:gd name="connsiteX29" fmla="*/ 444758 w 1267647"/>
                    <a:gd name="connsiteY29" fmla="*/ 29580 h 172409"/>
                    <a:gd name="connsiteX30" fmla="*/ 444758 w 1267647"/>
                    <a:gd name="connsiteY30" fmla="*/ 23594 h 172409"/>
                    <a:gd name="connsiteX31" fmla="*/ 367357 w 1267647"/>
                    <a:gd name="connsiteY31" fmla="*/ 23594 h 172409"/>
                    <a:gd name="connsiteX32" fmla="*/ 141210 w 1267647"/>
                    <a:gd name="connsiteY32" fmla="*/ 23594 h 172409"/>
                    <a:gd name="connsiteX33" fmla="*/ 140224 w 1267647"/>
                    <a:gd name="connsiteY33" fmla="*/ 24791 h 172409"/>
                    <a:gd name="connsiteX34" fmla="*/ 139026 w 1267647"/>
                    <a:gd name="connsiteY34" fmla="*/ 25777 h 172409"/>
                    <a:gd name="connsiteX35" fmla="*/ 132829 w 1267647"/>
                    <a:gd name="connsiteY35" fmla="*/ 29087 h 172409"/>
                    <a:gd name="connsiteX36" fmla="*/ 129237 w 1267647"/>
                    <a:gd name="connsiteY36" fmla="*/ 29580 h 172409"/>
                    <a:gd name="connsiteX37" fmla="*/ 218541 w 1267647"/>
                    <a:gd name="connsiteY37" fmla="*/ 29580 h 172409"/>
                    <a:gd name="connsiteX38" fmla="*/ 218541 w 1267647"/>
                    <a:gd name="connsiteY38" fmla="*/ 23594 h 172409"/>
                    <a:gd name="connsiteX39" fmla="*/ 141139 w 1267647"/>
                    <a:gd name="connsiteY39" fmla="*/ 23594 h 172409"/>
                    <a:gd name="connsiteX40" fmla="*/ 1045938 w 1267647"/>
                    <a:gd name="connsiteY40" fmla="*/ 23594 h 172409"/>
                    <a:gd name="connsiteX41" fmla="*/ 1044951 w 1267647"/>
                    <a:gd name="connsiteY41" fmla="*/ 24791 h 172409"/>
                    <a:gd name="connsiteX42" fmla="*/ 1043754 w 1267647"/>
                    <a:gd name="connsiteY42" fmla="*/ 25777 h 172409"/>
                    <a:gd name="connsiteX43" fmla="*/ 1037556 w 1267647"/>
                    <a:gd name="connsiteY43" fmla="*/ 29087 h 172409"/>
                    <a:gd name="connsiteX44" fmla="*/ 1033965 w 1267647"/>
                    <a:gd name="connsiteY44" fmla="*/ 29580 h 172409"/>
                    <a:gd name="connsiteX45" fmla="*/ 1123268 w 1267647"/>
                    <a:gd name="connsiteY45" fmla="*/ 29580 h 172409"/>
                    <a:gd name="connsiteX46" fmla="*/ 1123268 w 1267647"/>
                    <a:gd name="connsiteY46" fmla="*/ 23594 h 172409"/>
                    <a:gd name="connsiteX47" fmla="*/ 1045867 w 1267647"/>
                    <a:gd name="connsiteY47" fmla="*/ 23594 h 172409"/>
                    <a:gd name="connsiteX48" fmla="*/ 819791 w 1267647"/>
                    <a:gd name="connsiteY48" fmla="*/ 23594 h 172409"/>
                    <a:gd name="connsiteX49" fmla="*/ 818805 w 1267647"/>
                    <a:gd name="connsiteY49" fmla="*/ 24791 h 172409"/>
                    <a:gd name="connsiteX50" fmla="*/ 817608 w 1267647"/>
                    <a:gd name="connsiteY50" fmla="*/ 25777 h 172409"/>
                    <a:gd name="connsiteX51" fmla="*/ 811410 w 1267647"/>
                    <a:gd name="connsiteY51" fmla="*/ 29087 h 172409"/>
                    <a:gd name="connsiteX52" fmla="*/ 807818 w 1267647"/>
                    <a:gd name="connsiteY52" fmla="*/ 29580 h 172409"/>
                    <a:gd name="connsiteX53" fmla="*/ 897122 w 1267647"/>
                    <a:gd name="connsiteY53" fmla="*/ 29580 h 172409"/>
                    <a:gd name="connsiteX54" fmla="*/ 897122 w 1267647"/>
                    <a:gd name="connsiteY54" fmla="*/ 23594 h 172409"/>
                    <a:gd name="connsiteX55" fmla="*/ 819720 w 1267647"/>
                    <a:gd name="connsiteY55" fmla="*/ 23594 h 172409"/>
                    <a:gd name="connsiteX56" fmla="*/ 593574 w 1267647"/>
                    <a:gd name="connsiteY56" fmla="*/ 23594 h 172409"/>
                    <a:gd name="connsiteX57" fmla="*/ 592588 w 1267647"/>
                    <a:gd name="connsiteY57" fmla="*/ 24791 h 172409"/>
                    <a:gd name="connsiteX58" fmla="*/ 591391 w 1267647"/>
                    <a:gd name="connsiteY58" fmla="*/ 25777 h 172409"/>
                    <a:gd name="connsiteX59" fmla="*/ 585193 w 1267647"/>
                    <a:gd name="connsiteY59" fmla="*/ 29087 h 172409"/>
                    <a:gd name="connsiteX60" fmla="*/ 581601 w 1267647"/>
                    <a:gd name="connsiteY60" fmla="*/ 29580 h 172409"/>
                    <a:gd name="connsiteX61" fmla="*/ 670904 w 1267647"/>
                    <a:gd name="connsiteY61" fmla="*/ 29580 h 172409"/>
                    <a:gd name="connsiteX62" fmla="*/ 670904 w 1267647"/>
                    <a:gd name="connsiteY62" fmla="*/ 23594 h 172409"/>
                    <a:gd name="connsiteX63" fmla="*/ 593503 w 1267647"/>
                    <a:gd name="connsiteY63" fmla="*/ 23594 h 172409"/>
                    <a:gd name="connsiteX64" fmla="*/ 367427 w 1267647"/>
                    <a:gd name="connsiteY64" fmla="*/ 23594 h 172409"/>
                    <a:gd name="connsiteX65" fmla="*/ 366441 w 1267647"/>
                    <a:gd name="connsiteY65" fmla="*/ 24791 h 172409"/>
                    <a:gd name="connsiteX66" fmla="*/ 365243 w 1267647"/>
                    <a:gd name="connsiteY66" fmla="*/ 25777 h 172409"/>
                    <a:gd name="connsiteX67" fmla="*/ 359046 w 1267647"/>
                    <a:gd name="connsiteY67" fmla="*/ 29087 h 172409"/>
                    <a:gd name="connsiteX68" fmla="*/ 355454 w 1267647"/>
                    <a:gd name="connsiteY68" fmla="*/ 29580 h 172409"/>
                    <a:gd name="connsiteX69" fmla="*/ 444758 w 1267647"/>
                    <a:gd name="connsiteY69" fmla="*/ 29580 h 172409"/>
                    <a:gd name="connsiteX70" fmla="*/ 444758 w 1267647"/>
                    <a:gd name="connsiteY70" fmla="*/ 23594 h 172409"/>
                    <a:gd name="connsiteX71" fmla="*/ 367357 w 1267647"/>
                    <a:gd name="connsiteY71" fmla="*/ 23594 h 172409"/>
                    <a:gd name="connsiteX72" fmla="*/ 141210 w 1267647"/>
                    <a:gd name="connsiteY72" fmla="*/ 23594 h 172409"/>
                    <a:gd name="connsiteX73" fmla="*/ 140224 w 1267647"/>
                    <a:gd name="connsiteY73" fmla="*/ 24791 h 172409"/>
                    <a:gd name="connsiteX74" fmla="*/ 139026 w 1267647"/>
                    <a:gd name="connsiteY74" fmla="*/ 25777 h 172409"/>
                    <a:gd name="connsiteX75" fmla="*/ 132829 w 1267647"/>
                    <a:gd name="connsiteY75" fmla="*/ 29087 h 172409"/>
                    <a:gd name="connsiteX76" fmla="*/ 129237 w 1267647"/>
                    <a:gd name="connsiteY76" fmla="*/ 29580 h 172409"/>
                    <a:gd name="connsiteX77" fmla="*/ 218541 w 1267647"/>
                    <a:gd name="connsiteY77" fmla="*/ 29580 h 172409"/>
                    <a:gd name="connsiteX78" fmla="*/ 218541 w 1267647"/>
                    <a:gd name="connsiteY78" fmla="*/ 23594 h 172409"/>
                    <a:gd name="connsiteX79" fmla="*/ 141139 w 1267647"/>
                    <a:gd name="connsiteY79" fmla="*/ 23594 h 172409"/>
                    <a:gd name="connsiteX80" fmla="*/ 1045938 w 1267647"/>
                    <a:gd name="connsiteY80" fmla="*/ 23594 h 172409"/>
                    <a:gd name="connsiteX81" fmla="*/ 1044951 w 1267647"/>
                    <a:gd name="connsiteY81" fmla="*/ 24791 h 172409"/>
                    <a:gd name="connsiteX82" fmla="*/ 1043754 w 1267647"/>
                    <a:gd name="connsiteY82" fmla="*/ 25777 h 172409"/>
                    <a:gd name="connsiteX83" fmla="*/ 1037556 w 1267647"/>
                    <a:gd name="connsiteY83" fmla="*/ 29087 h 172409"/>
                    <a:gd name="connsiteX84" fmla="*/ 1033965 w 1267647"/>
                    <a:gd name="connsiteY84" fmla="*/ 29580 h 172409"/>
                    <a:gd name="connsiteX85" fmla="*/ 1123268 w 1267647"/>
                    <a:gd name="connsiteY85" fmla="*/ 29580 h 172409"/>
                    <a:gd name="connsiteX86" fmla="*/ 1123268 w 1267647"/>
                    <a:gd name="connsiteY86" fmla="*/ 23594 h 172409"/>
                    <a:gd name="connsiteX87" fmla="*/ 1045867 w 1267647"/>
                    <a:gd name="connsiteY87" fmla="*/ 23594 h 172409"/>
                    <a:gd name="connsiteX88" fmla="*/ 819791 w 1267647"/>
                    <a:gd name="connsiteY88" fmla="*/ 23594 h 172409"/>
                    <a:gd name="connsiteX89" fmla="*/ 818805 w 1267647"/>
                    <a:gd name="connsiteY89" fmla="*/ 24791 h 172409"/>
                    <a:gd name="connsiteX90" fmla="*/ 817608 w 1267647"/>
                    <a:gd name="connsiteY90" fmla="*/ 25777 h 172409"/>
                    <a:gd name="connsiteX91" fmla="*/ 811410 w 1267647"/>
                    <a:gd name="connsiteY91" fmla="*/ 29087 h 172409"/>
                    <a:gd name="connsiteX92" fmla="*/ 807818 w 1267647"/>
                    <a:gd name="connsiteY92" fmla="*/ 29580 h 172409"/>
                    <a:gd name="connsiteX93" fmla="*/ 897122 w 1267647"/>
                    <a:gd name="connsiteY93" fmla="*/ 29580 h 172409"/>
                    <a:gd name="connsiteX94" fmla="*/ 897122 w 1267647"/>
                    <a:gd name="connsiteY94" fmla="*/ 23594 h 172409"/>
                    <a:gd name="connsiteX95" fmla="*/ 819720 w 1267647"/>
                    <a:gd name="connsiteY95" fmla="*/ 23594 h 172409"/>
                    <a:gd name="connsiteX96" fmla="*/ 593574 w 1267647"/>
                    <a:gd name="connsiteY96" fmla="*/ 23594 h 172409"/>
                    <a:gd name="connsiteX97" fmla="*/ 592588 w 1267647"/>
                    <a:gd name="connsiteY97" fmla="*/ 24791 h 172409"/>
                    <a:gd name="connsiteX98" fmla="*/ 591391 w 1267647"/>
                    <a:gd name="connsiteY98" fmla="*/ 25777 h 172409"/>
                    <a:gd name="connsiteX99" fmla="*/ 585193 w 1267647"/>
                    <a:gd name="connsiteY99" fmla="*/ 29087 h 172409"/>
                    <a:gd name="connsiteX100" fmla="*/ 581601 w 1267647"/>
                    <a:gd name="connsiteY100" fmla="*/ 29580 h 172409"/>
                    <a:gd name="connsiteX101" fmla="*/ 670904 w 1267647"/>
                    <a:gd name="connsiteY101" fmla="*/ 29580 h 172409"/>
                    <a:gd name="connsiteX102" fmla="*/ 670904 w 1267647"/>
                    <a:gd name="connsiteY102" fmla="*/ 23594 h 172409"/>
                    <a:gd name="connsiteX103" fmla="*/ 593503 w 1267647"/>
                    <a:gd name="connsiteY103" fmla="*/ 23594 h 172409"/>
                    <a:gd name="connsiteX104" fmla="*/ 367427 w 1267647"/>
                    <a:gd name="connsiteY104" fmla="*/ 23594 h 172409"/>
                    <a:gd name="connsiteX105" fmla="*/ 366441 w 1267647"/>
                    <a:gd name="connsiteY105" fmla="*/ 24791 h 172409"/>
                    <a:gd name="connsiteX106" fmla="*/ 365243 w 1267647"/>
                    <a:gd name="connsiteY106" fmla="*/ 25777 h 172409"/>
                    <a:gd name="connsiteX107" fmla="*/ 359046 w 1267647"/>
                    <a:gd name="connsiteY107" fmla="*/ 29087 h 172409"/>
                    <a:gd name="connsiteX108" fmla="*/ 355454 w 1267647"/>
                    <a:gd name="connsiteY108" fmla="*/ 29580 h 172409"/>
                    <a:gd name="connsiteX109" fmla="*/ 444758 w 1267647"/>
                    <a:gd name="connsiteY109" fmla="*/ 29580 h 172409"/>
                    <a:gd name="connsiteX110" fmla="*/ 444758 w 1267647"/>
                    <a:gd name="connsiteY110" fmla="*/ 23594 h 172409"/>
                    <a:gd name="connsiteX111" fmla="*/ 367357 w 1267647"/>
                    <a:gd name="connsiteY111" fmla="*/ 23594 h 172409"/>
                    <a:gd name="connsiteX112" fmla="*/ 141210 w 1267647"/>
                    <a:gd name="connsiteY112" fmla="*/ 23594 h 172409"/>
                    <a:gd name="connsiteX113" fmla="*/ 140224 w 1267647"/>
                    <a:gd name="connsiteY113" fmla="*/ 24791 h 172409"/>
                    <a:gd name="connsiteX114" fmla="*/ 139026 w 1267647"/>
                    <a:gd name="connsiteY114" fmla="*/ 25777 h 172409"/>
                    <a:gd name="connsiteX115" fmla="*/ 132829 w 1267647"/>
                    <a:gd name="connsiteY115" fmla="*/ 29087 h 172409"/>
                    <a:gd name="connsiteX116" fmla="*/ 129237 w 1267647"/>
                    <a:gd name="connsiteY116" fmla="*/ 29580 h 172409"/>
                    <a:gd name="connsiteX117" fmla="*/ 218541 w 1267647"/>
                    <a:gd name="connsiteY117" fmla="*/ 29580 h 172409"/>
                    <a:gd name="connsiteX118" fmla="*/ 218541 w 1267647"/>
                    <a:gd name="connsiteY118" fmla="*/ 23594 h 172409"/>
                    <a:gd name="connsiteX119" fmla="*/ 141139 w 1267647"/>
                    <a:gd name="connsiteY119" fmla="*/ 23594 h 172409"/>
                    <a:gd name="connsiteX120" fmla="*/ 1045938 w 1267647"/>
                    <a:gd name="connsiteY120" fmla="*/ 23594 h 172409"/>
                    <a:gd name="connsiteX121" fmla="*/ 1044951 w 1267647"/>
                    <a:gd name="connsiteY121" fmla="*/ 24791 h 172409"/>
                    <a:gd name="connsiteX122" fmla="*/ 1043754 w 1267647"/>
                    <a:gd name="connsiteY122" fmla="*/ 25777 h 172409"/>
                    <a:gd name="connsiteX123" fmla="*/ 1037556 w 1267647"/>
                    <a:gd name="connsiteY123" fmla="*/ 29087 h 172409"/>
                    <a:gd name="connsiteX124" fmla="*/ 1033965 w 1267647"/>
                    <a:gd name="connsiteY124" fmla="*/ 29580 h 172409"/>
                    <a:gd name="connsiteX125" fmla="*/ 1123268 w 1267647"/>
                    <a:gd name="connsiteY125" fmla="*/ 29580 h 172409"/>
                    <a:gd name="connsiteX126" fmla="*/ 1123268 w 1267647"/>
                    <a:gd name="connsiteY126" fmla="*/ 23594 h 172409"/>
                    <a:gd name="connsiteX127" fmla="*/ 1045867 w 1267647"/>
                    <a:gd name="connsiteY127" fmla="*/ 23594 h 172409"/>
                    <a:gd name="connsiteX128" fmla="*/ 818805 w 1267647"/>
                    <a:gd name="connsiteY128" fmla="*/ 24791 h 172409"/>
                    <a:gd name="connsiteX129" fmla="*/ 817608 w 1267647"/>
                    <a:gd name="connsiteY129" fmla="*/ 25777 h 172409"/>
                    <a:gd name="connsiteX130" fmla="*/ 811410 w 1267647"/>
                    <a:gd name="connsiteY130" fmla="*/ 29087 h 172409"/>
                    <a:gd name="connsiteX131" fmla="*/ 807818 w 1267647"/>
                    <a:gd name="connsiteY131" fmla="*/ 29580 h 172409"/>
                    <a:gd name="connsiteX132" fmla="*/ 897122 w 1267647"/>
                    <a:gd name="connsiteY132" fmla="*/ 29580 h 172409"/>
                    <a:gd name="connsiteX133" fmla="*/ 897122 w 1267647"/>
                    <a:gd name="connsiteY133" fmla="*/ 23594 h 172409"/>
                    <a:gd name="connsiteX134" fmla="*/ 819720 w 1267647"/>
                    <a:gd name="connsiteY134" fmla="*/ 23594 h 172409"/>
                    <a:gd name="connsiteX135" fmla="*/ 818734 w 1267647"/>
                    <a:gd name="connsiteY135" fmla="*/ 24791 h 172409"/>
                    <a:gd name="connsiteX136" fmla="*/ 592658 w 1267647"/>
                    <a:gd name="connsiteY136" fmla="*/ 24791 h 172409"/>
                    <a:gd name="connsiteX137" fmla="*/ 591461 w 1267647"/>
                    <a:gd name="connsiteY137" fmla="*/ 25777 h 172409"/>
                    <a:gd name="connsiteX138" fmla="*/ 585263 w 1267647"/>
                    <a:gd name="connsiteY138" fmla="*/ 29087 h 172409"/>
                    <a:gd name="connsiteX139" fmla="*/ 581671 w 1267647"/>
                    <a:gd name="connsiteY139" fmla="*/ 29580 h 172409"/>
                    <a:gd name="connsiteX140" fmla="*/ 670975 w 1267647"/>
                    <a:gd name="connsiteY140" fmla="*/ 29580 h 172409"/>
                    <a:gd name="connsiteX141" fmla="*/ 670975 w 1267647"/>
                    <a:gd name="connsiteY141" fmla="*/ 23594 h 172409"/>
                    <a:gd name="connsiteX142" fmla="*/ 593574 w 1267647"/>
                    <a:gd name="connsiteY142" fmla="*/ 23594 h 172409"/>
                    <a:gd name="connsiteX143" fmla="*/ 592588 w 1267647"/>
                    <a:gd name="connsiteY143" fmla="*/ 24791 h 172409"/>
                    <a:gd name="connsiteX144" fmla="*/ 366441 w 1267647"/>
                    <a:gd name="connsiteY144" fmla="*/ 24791 h 172409"/>
                    <a:gd name="connsiteX145" fmla="*/ 365243 w 1267647"/>
                    <a:gd name="connsiteY145" fmla="*/ 25777 h 172409"/>
                    <a:gd name="connsiteX146" fmla="*/ 359046 w 1267647"/>
                    <a:gd name="connsiteY146" fmla="*/ 29087 h 172409"/>
                    <a:gd name="connsiteX147" fmla="*/ 355454 w 1267647"/>
                    <a:gd name="connsiteY147" fmla="*/ 29580 h 172409"/>
                    <a:gd name="connsiteX148" fmla="*/ 444758 w 1267647"/>
                    <a:gd name="connsiteY148" fmla="*/ 29580 h 172409"/>
                    <a:gd name="connsiteX149" fmla="*/ 444758 w 1267647"/>
                    <a:gd name="connsiteY149" fmla="*/ 23594 h 172409"/>
                    <a:gd name="connsiteX150" fmla="*/ 367357 w 1267647"/>
                    <a:gd name="connsiteY150" fmla="*/ 23594 h 172409"/>
                    <a:gd name="connsiteX151" fmla="*/ 366371 w 1267647"/>
                    <a:gd name="connsiteY151" fmla="*/ 24791 h 172409"/>
                    <a:gd name="connsiteX152" fmla="*/ 140224 w 1267647"/>
                    <a:gd name="connsiteY152" fmla="*/ 24791 h 172409"/>
                    <a:gd name="connsiteX153" fmla="*/ 139026 w 1267647"/>
                    <a:gd name="connsiteY153" fmla="*/ 25777 h 172409"/>
                    <a:gd name="connsiteX154" fmla="*/ 132829 w 1267647"/>
                    <a:gd name="connsiteY154" fmla="*/ 29087 h 172409"/>
                    <a:gd name="connsiteX155" fmla="*/ 129237 w 1267647"/>
                    <a:gd name="connsiteY155" fmla="*/ 29580 h 172409"/>
                    <a:gd name="connsiteX156" fmla="*/ 218541 w 1267647"/>
                    <a:gd name="connsiteY156" fmla="*/ 29580 h 172409"/>
                    <a:gd name="connsiteX157" fmla="*/ 218541 w 1267647"/>
                    <a:gd name="connsiteY157" fmla="*/ 23594 h 172409"/>
                    <a:gd name="connsiteX158" fmla="*/ 141139 w 1267647"/>
                    <a:gd name="connsiteY158" fmla="*/ 23594 h 172409"/>
                    <a:gd name="connsiteX159" fmla="*/ 140153 w 1267647"/>
                    <a:gd name="connsiteY159" fmla="*/ 24791 h 172409"/>
                    <a:gd name="connsiteX160" fmla="*/ 1264548 w 1267647"/>
                    <a:gd name="connsiteY160" fmla="*/ 23594 h 172409"/>
                    <a:gd name="connsiteX161" fmla="*/ 1229052 w 1267647"/>
                    <a:gd name="connsiteY161" fmla="*/ 0 h 172409"/>
                    <a:gd name="connsiteX162" fmla="*/ 38595 w 1267647"/>
                    <a:gd name="connsiteY162" fmla="*/ 0 h 172409"/>
                    <a:gd name="connsiteX163" fmla="*/ 0 w 1267647"/>
                    <a:gd name="connsiteY163" fmla="*/ 38595 h 172409"/>
                    <a:gd name="connsiteX164" fmla="*/ 0 w 1267647"/>
                    <a:gd name="connsiteY164" fmla="*/ 157620 h 172409"/>
                    <a:gd name="connsiteX165" fmla="*/ 14790 w 1267647"/>
                    <a:gd name="connsiteY165" fmla="*/ 172410 h 172409"/>
                    <a:gd name="connsiteX166" fmla="*/ 1252857 w 1267647"/>
                    <a:gd name="connsiteY166" fmla="*/ 172410 h 172409"/>
                    <a:gd name="connsiteX167" fmla="*/ 1267647 w 1267647"/>
                    <a:gd name="connsiteY167" fmla="*/ 157620 h 172409"/>
                    <a:gd name="connsiteX168" fmla="*/ 1267647 w 1267647"/>
                    <a:gd name="connsiteY168" fmla="*/ 38595 h 172409"/>
                    <a:gd name="connsiteX169" fmla="*/ 1264548 w 1267647"/>
                    <a:gd name="connsiteY169" fmla="*/ 23594 h 172409"/>
                    <a:gd name="connsiteX170" fmla="*/ 1238067 w 1267647"/>
                    <a:gd name="connsiteY170" fmla="*/ 142830 h 172409"/>
                    <a:gd name="connsiteX171" fmla="*/ 29510 w 1267647"/>
                    <a:gd name="connsiteY171" fmla="*/ 142830 h 172409"/>
                    <a:gd name="connsiteX172" fmla="*/ 29510 w 1267647"/>
                    <a:gd name="connsiteY172" fmla="*/ 38525 h 172409"/>
                    <a:gd name="connsiteX173" fmla="*/ 38525 w 1267647"/>
                    <a:gd name="connsiteY173" fmla="*/ 29510 h 172409"/>
                    <a:gd name="connsiteX174" fmla="*/ 1228982 w 1267647"/>
                    <a:gd name="connsiteY174" fmla="*/ 29510 h 172409"/>
                    <a:gd name="connsiteX175" fmla="*/ 1237997 w 1267647"/>
                    <a:gd name="connsiteY175" fmla="*/ 38525 h 172409"/>
                    <a:gd name="connsiteX176" fmla="*/ 1237997 w 1267647"/>
                    <a:gd name="connsiteY176" fmla="*/ 142830 h 172409"/>
                    <a:gd name="connsiteX177" fmla="*/ 141210 w 1267647"/>
                    <a:gd name="connsiteY177" fmla="*/ 23594 h 172409"/>
                    <a:gd name="connsiteX178" fmla="*/ 140224 w 1267647"/>
                    <a:gd name="connsiteY178" fmla="*/ 24791 h 172409"/>
                    <a:gd name="connsiteX179" fmla="*/ 139026 w 1267647"/>
                    <a:gd name="connsiteY179" fmla="*/ 25777 h 172409"/>
                    <a:gd name="connsiteX180" fmla="*/ 132829 w 1267647"/>
                    <a:gd name="connsiteY180" fmla="*/ 29087 h 172409"/>
                    <a:gd name="connsiteX181" fmla="*/ 129237 w 1267647"/>
                    <a:gd name="connsiteY181" fmla="*/ 29580 h 172409"/>
                    <a:gd name="connsiteX182" fmla="*/ 218541 w 1267647"/>
                    <a:gd name="connsiteY182" fmla="*/ 29580 h 172409"/>
                    <a:gd name="connsiteX183" fmla="*/ 218541 w 1267647"/>
                    <a:gd name="connsiteY183" fmla="*/ 23594 h 172409"/>
                    <a:gd name="connsiteX184" fmla="*/ 141139 w 1267647"/>
                    <a:gd name="connsiteY184" fmla="*/ 23594 h 172409"/>
                    <a:gd name="connsiteX185" fmla="*/ 367427 w 1267647"/>
                    <a:gd name="connsiteY185" fmla="*/ 23594 h 172409"/>
                    <a:gd name="connsiteX186" fmla="*/ 366441 w 1267647"/>
                    <a:gd name="connsiteY186" fmla="*/ 24791 h 172409"/>
                    <a:gd name="connsiteX187" fmla="*/ 365243 w 1267647"/>
                    <a:gd name="connsiteY187" fmla="*/ 25777 h 172409"/>
                    <a:gd name="connsiteX188" fmla="*/ 359046 w 1267647"/>
                    <a:gd name="connsiteY188" fmla="*/ 29087 h 172409"/>
                    <a:gd name="connsiteX189" fmla="*/ 355454 w 1267647"/>
                    <a:gd name="connsiteY189" fmla="*/ 29580 h 172409"/>
                    <a:gd name="connsiteX190" fmla="*/ 444758 w 1267647"/>
                    <a:gd name="connsiteY190" fmla="*/ 29580 h 172409"/>
                    <a:gd name="connsiteX191" fmla="*/ 444758 w 1267647"/>
                    <a:gd name="connsiteY191" fmla="*/ 23594 h 172409"/>
                    <a:gd name="connsiteX192" fmla="*/ 367357 w 1267647"/>
                    <a:gd name="connsiteY192" fmla="*/ 23594 h 172409"/>
                    <a:gd name="connsiteX193" fmla="*/ 593574 w 1267647"/>
                    <a:gd name="connsiteY193" fmla="*/ 23594 h 172409"/>
                    <a:gd name="connsiteX194" fmla="*/ 592588 w 1267647"/>
                    <a:gd name="connsiteY194" fmla="*/ 24791 h 172409"/>
                    <a:gd name="connsiteX195" fmla="*/ 591391 w 1267647"/>
                    <a:gd name="connsiteY195" fmla="*/ 25777 h 172409"/>
                    <a:gd name="connsiteX196" fmla="*/ 585193 w 1267647"/>
                    <a:gd name="connsiteY196" fmla="*/ 29087 h 172409"/>
                    <a:gd name="connsiteX197" fmla="*/ 581601 w 1267647"/>
                    <a:gd name="connsiteY197" fmla="*/ 29580 h 172409"/>
                    <a:gd name="connsiteX198" fmla="*/ 670904 w 1267647"/>
                    <a:gd name="connsiteY198" fmla="*/ 29580 h 172409"/>
                    <a:gd name="connsiteX199" fmla="*/ 670904 w 1267647"/>
                    <a:gd name="connsiteY199" fmla="*/ 23594 h 172409"/>
                    <a:gd name="connsiteX200" fmla="*/ 593503 w 1267647"/>
                    <a:gd name="connsiteY200" fmla="*/ 23594 h 172409"/>
                    <a:gd name="connsiteX201" fmla="*/ 819791 w 1267647"/>
                    <a:gd name="connsiteY201" fmla="*/ 23594 h 172409"/>
                    <a:gd name="connsiteX202" fmla="*/ 818805 w 1267647"/>
                    <a:gd name="connsiteY202" fmla="*/ 24791 h 172409"/>
                    <a:gd name="connsiteX203" fmla="*/ 817608 w 1267647"/>
                    <a:gd name="connsiteY203" fmla="*/ 25777 h 172409"/>
                    <a:gd name="connsiteX204" fmla="*/ 811410 w 1267647"/>
                    <a:gd name="connsiteY204" fmla="*/ 29087 h 172409"/>
                    <a:gd name="connsiteX205" fmla="*/ 807818 w 1267647"/>
                    <a:gd name="connsiteY205" fmla="*/ 29580 h 172409"/>
                    <a:gd name="connsiteX206" fmla="*/ 897122 w 1267647"/>
                    <a:gd name="connsiteY206" fmla="*/ 29580 h 172409"/>
                    <a:gd name="connsiteX207" fmla="*/ 897122 w 1267647"/>
                    <a:gd name="connsiteY207" fmla="*/ 23594 h 172409"/>
                    <a:gd name="connsiteX208" fmla="*/ 819720 w 1267647"/>
                    <a:gd name="connsiteY208" fmla="*/ 23594 h 172409"/>
                    <a:gd name="connsiteX209" fmla="*/ 1045938 w 1267647"/>
                    <a:gd name="connsiteY209" fmla="*/ 23594 h 172409"/>
                    <a:gd name="connsiteX210" fmla="*/ 1044951 w 1267647"/>
                    <a:gd name="connsiteY210" fmla="*/ 24791 h 172409"/>
                    <a:gd name="connsiteX211" fmla="*/ 1043754 w 1267647"/>
                    <a:gd name="connsiteY211" fmla="*/ 25777 h 172409"/>
                    <a:gd name="connsiteX212" fmla="*/ 1037556 w 1267647"/>
                    <a:gd name="connsiteY212" fmla="*/ 29087 h 172409"/>
                    <a:gd name="connsiteX213" fmla="*/ 1033965 w 1267647"/>
                    <a:gd name="connsiteY213" fmla="*/ 29580 h 172409"/>
                    <a:gd name="connsiteX214" fmla="*/ 1123268 w 1267647"/>
                    <a:gd name="connsiteY214" fmla="*/ 29580 h 172409"/>
                    <a:gd name="connsiteX215" fmla="*/ 1123268 w 1267647"/>
                    <a:gd name="connsiteY215" fmla="*/ 23594 h 172409"/>
                    <a:gd name="connsiteX216" fmla="*/ 1045867 w 1267647"/>
                    <a:gd name="connsiteY216" fmla="*/ 23594 h 172409"/>
                    <a:gd name="connsiteX217" fmla="*/ 141210 w 1267647"/>
                    <a:gd name="connsiteY217" fmla="*/ 23594 h 172409"/>
                    <a:gd name="connsiteX218" fmla="*/ 140224 w 1267647"/>
                    <a:gd name="connsiteY218" fmla="*/ 24791 h 172409"/>
                    <a:gd name="connsiteX219" fmla="*/ 139026 w 1267647"/>
                    <a:gd name="connsiteY219" fmla="*/ 25777 h 172409"/>
                    <a:gd name="connsiteX220" fmla="*/ 132829 w 1267647"/>
                    <a:gd name="connsiteY220" fmla="*/ 29087 h 172409"/>
                    <a:gd name="connsiteX221" fmla="*/ 129237 w 1267647"/>
                    <a:gd name="connsiteY221" fmla="*/ 29580 h 172409"/>
                    <a:gd name="connsiteX222" fmla="*/ 218541 w 1267647"/>
                    <a:gd name="connsiteY222" fmla="*/ 29580 h 172409"/>
                    <a:gd name="connsiteX223" fmla="*/ 218541 w 1267647"/>
                    <a:gd name="connsiteY223" fmla="*/ 23594 h 172409"/>
                    <a:gd name="connsiteX224" fmla="*/ 141139 w 1267647"/>
                    <a:gd name="connsiteY224" fmla="*/ 23594 h 172409"/>
                    <a:gd name="connsiteX225" fmla="*/ 367427 w 1267647"/>
                    <a:gd name="connsiteY225" fmla="*/ 23594 h 172409"/>
                    <a:gd name="connsiteX226" fmla="*/ 366441 w 1267647"/>
                    <a:gd name="connsiteY226" fmla="*/ 24791 h 172409"/>
                    <a:gd name="connsiteX227" fmla="*/ 365243 w 1267647"/>
                    <a:gd name="connsiteY227" fmla="*/ 25777 h 172409"/>
                    <a:gd name="connsiteX228" fmla="*/ 359046 w 1267647"/>
                    <a:gd name="connsiteY228" fmla="*/ 29087 h 172409"/>
                    <a:gd name="connsiteX229" fmla="*/ 355454 w 1267647"/>
                    <a:gd name="connsiteY229" fmla="*/ 29580 h 172409"/>
                    <a:gd name="connsiteX230" fmla="*/ 444758 w 1267647"/>
                    <a:gd name="connsiteY230" fmla="*/ 29580 h 172409"/>
                    <a:gd name="connsiteX231" fmla="*/ 444758 w 1267647"/>
                    <a:gd name="connsiteY231" fmla="*/ 23594 h 172409"/>
                    <a:gd name="connsiteX232" fmla="*/ 367357 w 1267647"/>
                    <a:gd name="connsiteY232" fmla="*/ 23594 h 172409"/>
                    <a:gd name="connsiteX233" fmla="*/ 593574 w 1267647"/>
                    <a:gd name="connsiteY233" fmla="*/ 23594 h 172409"/>
                    <a:gd name="connsiteX234" fmla="*/ 592588 w 1267647"/>
                    <a:gd name="connsiteY234" fmla="*/ 24791 h 172409"/>
                    <a:gd name="connsiteX235" fmla="*/ 591391 w 1267647"/>
                    <a:gd name="connsiteY235" fmla="*/ 25777 h 172409"/>
                    <a:gd name="connsiteX236" fmla="*/ 585193 w 1267647"/>
                    <a:gd name="connsiteY236" fmla="*/ 29087 h 172409"/>
                    <a:gd name="connsiteX237" fmla="*/ 581601 w 1267647"/>
                    <a:gd name="connsiteY237" fmla="*/ 29580 h 172409"/>
                    <a:gd name="connsiteX238" fmla="*/ 670904 w 1267647"/>
                    <a:gd name="connsiteY238" fmla="*/ 29580 h 172409"/>
                    <a:gd name="connsiteX239" fmla="*/ 670904 w 1267647"/>
                    <a:gd name="connsiteY239" fmla="*/ 23594 h 172409"/>
                    <a:gd name="connsiteX240" fmla="*/ 593503 w 1267647"/>
                    <a:gd name="connsiteY240" fmla="*/ 23594 h 172409"/>
                    <a:gd name="connsiteX241" fmla="*/ 819791 w 1267647"/>
                    <a:gd name="connsiteY241" fmla="*/ 23594 h 172409"/>
                    <a:gd name="connsiteX242" fmla="*/ 818805 w 1267647"/>
                    <a:gd name="connsiteY242" fmla="*/ 24791 h 172409"/>
                    <a:gd name="connsiteX243" fmla="*/ 817608 w 1267647"/>
                    <a:gd name="connsiteY243" fmla="*/ 25777 h 172409"/>
                    <a:gd name="connsiteX244" fmla="*/ 811410 w 1267647"/>
                    <a:gd name="connsiteY244" fmla="*/ 29087 h 172409"/>
                    <a:gd name="connsiteX245" fmla="*/ 807818 w 1267647"/>
                    <a:gd name="connsiteY245" fmla="*/ 29580 h 172409"/>
                    <a:gd name="connsiteX246" fmla="*/ 897122 w 1267647"/>
                    <a:gd name="connsiteY246" fmla="*/ 29580 h 172409"/>
                    <a:gd name="connsiteX247" fmla="*/ 897122 w 1267647"/>
                    <a:gd name="connsiteY247" fmla="*/ 23594 h 172409"/>
                    <a:gd name="connsiteX248" fmla="*/ 819720 w 1267647"/>
                    <a:gd name="connsiteY248" fmla="*/ 23594 h 172409"/>
                    <a:gd name="connsiteX249" fmla="*/ 1045938 w 1267647"/>
                    <a:gd name="connsiteY249" fmla="*/ 23594 h 172409"/>
                    <a:gd name="connsiteX250" fmla="*/ 1044951 w 1267647"/>
                    <a:gd name="connsiteY250" fmla="*/ 24791 h 172409"/>
                    <a:gd name="connsiteX251" fmla="*/ 1043754 w 1267647"/>
                    <a:gd name="connsiteY251" fmla="*/ 25777 h 172409"/>
                    <a:gd name="connsiteX252" fmla="*/ 1037556 w 1267647"/>
                    <a:gd name="connsiteY252" fmla="*/ 29087 h 172409"/>
                    <a:gd name="connsiteX253" fmla="*/ 1033965 w 1267647"/>
                    <a:gd name="connsiteY253" fmla="*/ 29580 h 172409"/>
                    <a:gd name="connsiteX254" fmla="*/ 1123268 w 1267647"/>
                    <a:gd name="connsiteY254" fmla="*/ 29580 h 172409"/>
                    <a:gd name="connsiteX255" fmla="*/ 1123268 w 1267647"/>
                    <a:gd name="connsiteY255" fmla="*/ 23594 h 172409"/>
                    <a:gd name="connsiteX256" fmla="*/ 1045867 w 1267647"/>
                    <a:gd name="connsiteY256" fmla="*/ 23594 h 172409"/>
                    <a:gd name="connsiteX257" fmla="*/ 141210 w 1267647"/>
                    <a:gd name="connsiteY257" fmla="*/ 23594 h 172409"/>
                    <a:gd name="connsiteX258" fmla="*/ 140224 w 1267647"/>
                    <a:gd name="connsiteY258" fmla="*/ 24791 h 172409"/>
                    <a:gd name="connsiteX259" fmla="*/ 139026 w 1267647"/>
                    <a:gd name="connsiteY259" fmla="*/ 25777 h 172409"/>
                    <a:gd name="connsiteX260" fmla="*/ 132829 w 1267647"/>
                    <a:gd name="connsiteY260" fmla="*/ 29087 h 172409"/>
                    <a:gd name="connsiteX261" fmla="*/ 129237 w 1267647"/>
                    <a:gd name="connsiteY261" fmla="*/ 29580 h 172409"/>
                    <a:gd name="connsiteX262" fmla="*/ 218541 w 1267647"/>
                    <a:gd name="connsiteY262" fmla="*/ 29580 h 172409"/>
                    <a:gd name="connsiteX263" fmla="*/ 218541 w 1267647"/>
                    <a:gd name="connsiteY263" fmla="*/ 23594 h 172409"/>
                    <a:gd name="connsiteX264" fmla="*/ 141139 w 1267647"/>
                    <a:gd name="connsiteY264" fmla="*/ 23594 h 172409"/>
                    <a:gd name="connsiteX265" fmla="*/ 367427 w 1267647"/>
                    <a:gd name="connsiteY265" fmla="*/ 23594 h 172409"/>
                    <a:gd name="connsiteX266" fmla="*/ 366441 w 1267647"/>
                    <a:gd name="connsiteY266" fmla="*/ 24791 h 172409"/>
                    <a:gd name="connsiteX267" fmla="*/ 365243 w 1267647"/>
                    <a:gd name="connsiteY267" fmla="*/ 25777 h 172409"/>
                    <a:gd name="connsiteX268" fmla="*/ 359046 w 1267647"/>
                    <a:gd name="connsiteY268" fmla="*/ 29087 h 172409"/>
                    <a:gd name="connsiteX269" fmla="*/ 355454 w 1267647"/>
                    <a:gd name="connsiteY269" fmla="*/ 29580 h 172409"/>
                    <a:gd name="connsiteX270" fmla="*/ 444758 w 1267647"/>
                    <a:gd name="connsiteY270" fmla="*/ 29580 h 172409"/>
                    <a:gd name="connsiteX271" fmla="*/ 444758 w 1267647"/>
                    <a:gd name="connsiteY271" fmla="*/ 23594 h 172409"/>
                    <a:gd name="connsiteX272" fmla="*/ 367357 w 1267647"/>
                    <a:gd name="connsiteY272" fmla="*/ 23594 h 172409"/>
                    <a:gd name="connsiteX273" fmla="*/ 593574 w 1267647"/>
                    <a:gd name="connsiteY273" fmla="*/ 23594 h 172409"/>
                    <a:gd name="connsiteX274" fmla="*/ 592588 w 1267647"/>
                    <a:gd name="connsiteY274" fmla="*/ 24791 h 172409"/>
                    <a:gd name="connsiteX275" fmla="*/ 591391 w 1267647"/>
                    <a:gd name="connsiteY275" fmla="*/ 25777 h 172409"/>
                    <a:gd name="connsiteX276" fmla="*/ 585193 w 1267647"/>
                    <a:gd name="connsiteY276" fmla="*/ 29087 h 172409"/>
                    <a:gd name="connsiteX277" fmla="*/ 581601 w 1267647"/>
                    <a:gd name="connsiteY277" fmla="*/ 29580 h 172409"/>
                    <a:gd name="connsiteX278" fmla="*/ 670904 w 1267647"/>
                    <a:gd name="connsiteY278" fmla="*/ 29580 h 172409"/>
                    <a:gd name="connsiteX279" fmla="*/ 670904 w 1267647"/>
                    <a:gd name="connsiteY279" fmla="*/ 23594 h 172409"/>
                    <a:gd name="connsiteX280" fmla="*/ 593503 w 1267647"/>
                    <a:gd name="connsiteY280" fmla="*/ 23594 h 172409"/>
                    <a:gd name="connsiteX281" fmla="*/ 819791 w 1267647"/>
                    <a:gd name="connsiteY281" fmla="*/ 23594 h 172409"/>
                    <a:gd name="connsiteX282" fmla="*/ 818805 w 1267647"/>
                    <a:gd name="connsiteY282" fmla="*/ 24791 h 172409"/>
                    <a:gd name="connsiteX283" fmla="*/ 817608 w 1267647"/>
                    <a:gd name="connsiteY283" fmla="*/ 25777 h 172409"/>
                    <a:gd name="connsiteX284" fmla="*/ 811410 w 1267647"/>
                    <a:gd name="connsiteY284" fmla="*/ 29087 h 172409"/>
                    <a:gd name="connsiteX285" fmla="*/ 807818 w 1267647"/>
                    <a:gd name="connsiteY285" fmla="*/ 29580 h 172409"/>
                    <a:gd name="connsiteX286" fmla="*/ 897122 w 1267647"/>
                    <a:gd name="connsiteY286" fmla="*/ 29580 h 172409"/>
                    <a:gd name="connsiteX287" fmla="*/ 897122 w 1267647"/>
                    <a:gd name="connsiteY287" fmla="*/ 23594 h 172409"/>
                    <a:gd name="connsiteX288" fmla="*/ 819720 w 1267647"/>
                    <a:gd name="connsiteY288" fmla="*/ 23594 h 172409"/>
                    <a:gd name="connsiteX289" fmla="*/ 1045938 w 1267647"/>
                    <a:gd name="connsiteY289" fmla="*/ 23594 h 172409"/>
                    <a:gd name="connsiteX290" fmla="*/ 1044951 w 1267647"/>
                    <a:gd name="connsiteY290" fmla="*/ 24791 h 172409"/>
                    <a:gd name="connsiteX291" fmla="*/ 1043754 w 1267647"/>
                    <a:gd name="connsiteY291" fmla="*/ 25777 h 172409"/>
                    <a:gd name="connsiteX292" fmla="*/ 1037556 w 1267647"/>
                    <a:gd name="connsiteY292" fmla="*/ 29087 h 172409"/>
                    <a:gd name="connsiteX293" fmla="*/ 1033965 w 1267647"/>
                    <a:gd name="connsiteY293" fmla="*/ 29580 h 172409"/>
                    <a:gd name="connsiteX294" fmla="*/ 1123268 w 1267647"/>
                    <a:gd name="connsiteY294" fmla="*/ 29580 h 172409"/>
                    <a:gd name="connsiteX295" fmla="*/ 1123268 w 1267647"/>
                    <a:gd name="connsiteY295" fmla="*/ 23594 h 172409"/>
                    <a:gd name="connsiteX296" fmla="*/ 1045867 w 1267647"/>
                    <a:gd name="connsiteY296" fmla="*/ 23594 h 17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Lst>
                  <a:rect l="l" t="t" r="r" b="b"/>
                  <a:pathLst>
                    <a:path w="1267647" h="172409">
                      <a:moveTo>
                        <a:pt x="1045938" y="23594"/>
                      </a:moveTo>
                      <a:cubicBezTo>
                        <a:pt x="1045726" y="24087"/>
                        <a:pt x="1045444" y="24298"/>
                        <a:pt x="1044951" y="24791"/>
                      </a:cubicBezTo>
                      <a:cubicBezTo>
                        <a:pt x="1044740" y="25002"/>
                        <a:pt x="1044247" y="25495"/>
                        <a:pt x="1043754" y="25777"/>
                      </a:cubicBezTo>
                      <a:cubicBezTo>
                        <a:pt x="1042064" y="27467"/>
                        <a:pt x="1039951" y="28665"/>
                        <a:pt x="1037556" y="29087"/>
                      </a:cubicBezTo>
                      <a:cubicBezTo>
                        <a:pt x="1036359" y="29298"/>
                        <a:pt x="1035162" y="29580"/>
                        <a:pt x="1033965" y="29580"/>
                      </a:cubicBezTo>
                      <a:lnTo>
                        <a:pt x="1123268" y="29580"/>
                      </a:lnTo>
                      <a:lnTo>
                        <a:pt x="1123268" y="23594"/>
                      </a:lnTo>
                      <a:lnTo>
                        <a:pt x="1045867" y="23594"/>
                      </a:lnTo>
                      <a:close/>
                      <a:moveTo>
                        <a:pt x="819791" y="23594"/>
                      </a:moveTo>
                      <a:cubicBezTo>
                        <a:pt x="819579" y="24087"/>
                        <a:pt x="819298" y="24298"/>
                        <a:pt x="818805" y="24791"/>
                      </a:cubicBezTo>
                      <a:cubicBezTo>
                        <a:pt x="818593" y="25002"/>
                        <a:pt x="818101" y="25495"/>
                        <a:pt x="817608" y="25777"/>
                      </a:cubicBezTo>
                      <a:cubicBezTo>
                        <a:pt x="815917" y="27467"/>
                        <a:pt x="813804" y="28665"/>
                        <a:pt x="811410" y="29087"/>
                      </a:cubicBezTo>
                      <a:cubicBezTo>
                        <a:pt x="810212" y="29298"/>
                        <a:pt x="809015" y="29580"/>
                        <a:pt x="807818" y="29580"/>
                      </a:cubicBezTo>
                      <a:lnTo>
                        <a:pt x="897122" y="29580"/>
                      </a:lnTo>
                      <a:lnTo>
                        <a:pt x="897122" y="23594"/>
                      </a:lnTo>
                      <a:lnTo>
                        <a:pt x="819720" y="23594"/>
                      </a:lnTo>
                      <a:close/>
                      <a:moveTo>
                        <a:pt x="593574" y="23594"/>
                      </a:moveTo>
                      <a:cubicBezTo>
                        <a:pt x="593362" y="24087"/>
                        <a:pt x="593081" y="24298"/>
                        <a:pt x="592588" y="24791"/>
                      </a:cubicBezTo>
                      <a:cubicBezTo>
                        <a:pt x="592376" y="25002"/>
                        <a:pt x="591883" y="25495"/>
                        <a:pt x="591391" y="25777"/>
                      </a:cubicBezTo>
                      <a:cubicBezTo>
                        <a:pt x="589700" y="27467"/>
                        <a:pt x="587587" y="28665"/>
                        <a:pt x="585193" y="29087"/>
                      </a:cubicBezTo>
                      <a:cubicBezTo>
                        <a:pt x="583995" y="29298"/>
                        <a:pt x="582798" y="29580"/>
                        <a:pt x="581601" y="29580"/>
                      </a:cubicBezTo>
                      <a:lnTo>
                        <a:pt x="670904" y="29580"/>
                      </a:lnTo>
                      <a:lnTo>
                        <a:pt x="670904" y="23594"/>
                      </a:lnTo>
                      <a:lnTo>
                        <a:pt x="593503" y="23594"/>
                      </a:lnTo>
                      <a:close/>
                      <a:moveTo>
                        <a:pt x="367427" y="23594"/>
                      </a:moveTo>
                      <a:cubicBezTo>
                        <a:pt x="367216" y="24087"/>
                        <a:pt x="366934" y="24298"/>
                        <a:pt x="366441" y="24791"/>
                      </a:cubicBezTo>
                      <a:cubicBezTo>
                        <a:pt x="366230" y="25002"/>
                        <a:pt x="365736" y="25495"/>
                        <a:pt x="365243" y="25777"/>
                      </a:cubicBezTo>
                      <a:cubicBezTo>
                        <a:pt x="363553" y="27467"/>
                        <a:pt x="361440" y="28665"/>
                        <a:pt x="359046" y="29087"/>
                      </a:cubicBezTo>
                      <a:cubicBezTo>
                        <a:pt x="357849" y="29298"/>
                        <a:pt x="356651" y="29580"/>
                        <a:pt x="355454" y="29580"/>
                      </a:cubicBezTo>
                      <a:lnTo>
                        <a:pt x="444758" y="29580"/>
                      </a:lnTo>
                      <a:lnTo>
                        <a:pt x="444758" y="23594"/>
                      </a:lnTo>
                      <a:lnTo>
                        <a:pt x="367357" y="23594"/>
                      </a:lnTo>
                      <a:close/>
                      <a:moveTo>
                        <a:pt x="141210" y="23594"/>
                      </a:moveTo>
                      <a:cubicBezTo>
                        <a:pt x="140999" y="24087"/>
                        <a:pt x="140717" y="24298"/>
                        <a:pt x="140224" y="24791"/>
                      </a:cubicBezTo>
                      <a:cubicBezTo>
                        <a:pt x="140012" y="25002"/>
                        <a:pt x="139519" y="25495"/>
                        <a:pt x="139026" y="25777"/>
                      </a:cubicBezTo>
                      <a:cubicBezTo>
                        <a:pt x="137336" y="27467"/>
                        <a:pt x="135223" y="28665"/>
                        <a:pt x="132829" y="29087"/>
                      </a:cubicBezTo>
                      <a:cubicBezTo>
                        <a:pt x="131631" y="29298"/>
                        <a:pt x="130434" y="29580"/>
                        <a:pt x="129237" y="29580"/>
                      </a:cubicBezTo>
                      <a:lnTo>
                        <a:pt x="218541" y="29580"/>
                      </a:lnTo>
                      <a:lnTo>
                        <a:pt x="218541" y="23594"/>
                      </a:lnTo>
                      <a:lnTo>
                        <a:pt x="141139" y="23594"/>
                      </a:lnTo>
                      <a:close/>
                      <a:moveTo>
                        <a:pt x="1045938" y="23594"/>
                      </a:moveTo>
                      <a:cubicBezTo>
                        <a:pt x="1045726" y="24087"/>
                        <a:pt x="1045444" y="24298"/>
                        <a:pt x="1044951" y="24791"/>
                      </a:cubicBezTo>
                      <a:cubicBezTo>
                        <a:pt x="1044740" y="25002"/>
                        <a:pt x="1044247" y="25495"/>
                        <a:pt x="1043754" y="25777"/>
                      </a:cubicBezTo>
                      <a:cubicBezTo>
                        <a:pt x="1042064" y="27467"/>
                        <a:pt x="1039951" y="28665"/>
                        <a:pt x="1037556" y="29087"/>
                      </a:cubicBezTo>
                      <a:cubicBezTo>
                        <a:pt x="1036359" y="29298"/>
                        <a:pt x="1035162" y="29580"/>
                        <a:pt x="1033965" y="29580"/>
                      </a:cubicBezTo>
                      <a:lnTo>
                        <a:pt x="1123268" y="29580"/>
                      </a:lnTo>
                      <a:lnTo>
                        <a:pt x="1123268" y="23594"/>
                      </a:lnTo>
                      <a:lnTo>
                        <a:pt x="1045867" y="23594"/>
                      </a:lnTo>
                      <a:close/>
                      <a:moveTo>
                        <a:pt x="819791" y="23594"/>
                      </a:moveTo>
                      <a:cubicBezTo>
                        <a:pt x="819579" y="24087"/>
                        <a:pt x="819298" y="24298"/>
                        <a:pt x="818805" y="24791"/>
                      </a:cubicBezTo>
                      <a:cubicBezTo>
                        <a:pt x="818593" y="25002"/>
                        <a:pt x="818101" y="25495"/>
                        <a:pt x="817608" y="25777"/>
                      </a:cubicBezTo>
                      <a:cubicBezTo>
                        <a:pt x="815917" y="27467"/>
                        <a:pt x="813804" y="28665"/>
                        <a:pt x="811410" y="29087"/>
                      </a:cubicBezTo>
                      <a:cubicBezTo>
                        <a:pt x="810212" y="29298"/>
                        <a:pt x="809015" y="29580"/>
                        <a:pt x="807818" y="29580"/>
                      </a:cubicBezTo>
                      <a:lnTo>
                        <a:pt x="897122" y="29580"/>
                      </a:lnTo>
                      <a:lnTo>
                        <a:pt x="897122" y="23594"/>
                      </a:lnTo>
                      <a:lnTo>
                        <a:pt x="819720" y="23594"/>
                      </a:lnTo>
                      <a:close/>
                      <a:moveTo>
                        <a:pt x="593574" y="23594"/>
                      </a:moveTo>
                      <a:cubicBezTo>
                        <a:pt x="593362" y="24087"/>
                        <a:pt x="593081" y="24298"/>
                        <a:pt x="592588" y="24791"/>
                      </a:cubicBezTo>
                      <a:cubicBezTo>
                        <a:pt x="592376" y="25002"/>
                        <a:pt x="591883" y="25495"/>
                        <a:pt x="591391" y="25777"/>
                      </a:cubicBezTo>
                      <a:cubicBezTo>
                        <a:pt x="589700" y="27467"/>
                        <a:pt x="587587" y="28665"/>
                        <a:pt x="585193" y="29087"/>
                      </a:cubicBezTo>
                      <a:cubicBezTo>
                        <a:pt x="583995" y="29298"/>
                        <a:pt x="582798" y="29580"/>
                        <a:pt x="581601" y="29580"/>
                      </a:cubicBezTo>
                      <a:lnTo>
                        <a:pt x="670904" y="29580"/>
                      </a:lnTo>
                      <a:lnTo>
                        <a:pt x="670904" y="23594"/>
                      </a:lnTo>
                      <a:lnTo>
                        <a:pt x="593503" y="23594"/>
                      </a:lnTo>
                      <a:close/>
                      <a:moveTo>
                        <a:pt x="367427" y="23594"/>
                      </a:moveTo>
                      <a:cubicBezTo>
                        <a:pt x="367216" y="24087"/>
                        <a:pt x="366934" y="24298"/>
                        <a:pt x="366441" y="24791"/>
                      </a:cubicBezTo>
                      <a:cubicBezTo>
                        <a:pt x="366230" y="25002"/>
                        <a:pt x="365736" y="25495"/>
                        <a:pt x="365243" y="25777"/>
                      </a:cubicBezTo>
                      <a:cubicBezTo>
                        <a:pt x="363553" y="27467"/>
                        <a:pt x="361440" y="28665"/>
                        <a:pt x="359046" y="29087"/>
                      </a:cubicBezTo>
                      <a:cubicBezTo>
                        <a:pt x="357849" y="29298"/>
                        <a:pt x="356651" y="29580"/>
                        <a:pt x="355454" y="29580"/>
                      </a:cubicBezTo>
                      <a:lnTo>
                        <a:pt x="444758" y="29580"/>
                      </a:lnTo>
                      <a:lnTo>
                        <a:pt x="444758" y="23594"/>
                      </a:lnTo>
                      <a:lnTo>
                        <a:pt x="367357" y="23594"/>
                      </a:lnTo>
                      <a:close/>
                      <a:moveTo>
                        <a:pt x="141210" y="23594"/>
                      </a:moveTo>
                      <a:cubicBezTo>
                        <a:pt x="140999" y="24087"/>
                        <a:pt x="140717" y="24298"/>
                        <a:pt x="140224" y="24791"/>
                      </a:cubicBezTo>
                      <a:cubicBezTo>
                        <a:pt x="140012" y="25002"/>
                        <a:pt x="139519" y="25495"/>
                        <a:pt x="139026" y="25777"/>
                      </a:cubicBezTo>
                      <a:cubicBezTo>
                        <a:pt x="137336" y="27467"/>
                        <a:pt x="135223" y="28665"/>
                        <a:pt x="132829" y="29087"/>
                      </a:cubicBezTo>
                      <a:cubicBezTo>
                        <a:pt x="131631" y="29298"/>
                        <a:pt x="130434" y="29580"/>
                        <a:pt x="129237" y="29580"/>
                      </a:cubicBezTo>
                      <a:lnTo>
                        <a:pt x="218541" y="29580"/>
                      </a:lnTo>
                      <a:lnTo>
                        <a:pt x="218541" y="23594"/>
                      </a:lnTo>
                      <a:lnTo>
                        <a:pt x="141139" y="23594"/>
                      </a:lnTo>
                      <a:close/>
                      <a:moveTo>
                        <a:pt x="1045938" y="23594"/>
                      </a:moveTo>
                      <a:cubicBezTo>
                        <a:pt x="1045726" y="24087"/>
                        <a:pt x="1045444" y="24298"/>
                        <a:pt x="1044951" y="24791"/>
                      </a:cubicBezTo>
                      <a:cubicBezTo>
                        <a:pt x="1044740" y="25002"/>
                        <a:pt x="1044247" y="25495"/>
                        <a:pt x="1043754" y="25777"/>
                      </a:cubicBezTo>
                      <a:cubicBezTo>
                        <a:pt x="1042064" y="27467"/>
                        <a:pt x="1039951" y="28665"/>
                        <a:pt x="1037556" y="29087"/>
                      </a:cubicBezTo>
                      <a:cubicBezTo>
                        <a:pt x="1036359" y="29298"/>
                        <a:pt x="1035162" y="29580"/>
                        <a:pt x="1033965" y="29580"/>
                      </a:cubicBezTo>
                      <a:lnTo>
                        <a:pt x="1123268" y="29580"/>
                      </a:lnTo>
                      <a:lnTo>
                        <a:pt x="1123268" y="23594"/>
                      </a:lnTo>
                      <a:lnTo>
                        <a:pt x="1045867" y="23594"/>
                      </a:lnTo>
                      <a:close/>
                      <a:moveTo>
                        <a:pt x="819791" y="23594"/>
                      </a:moveTo>
                      <a:cubicBezTo>
                        <a:pt x="819579" y="24087"/>
                        <a:pt x="819298" y="24298"/>
                        <a:pt x="818805" y="24791"/>
                      </a:cubicBezTo>
                      <a:cubicBezTo>
                        <a:pt x="818593" y="25002"/>
                        <a:pt x="818101" y="25495"/>
                        <a:pt x="817608" y="25777"/>
                      </a:cubicBezTo>
                      <a:cubicBezTo>
                        <a:pt x="815917" y="27467"/>
                        <a:pt x="813804" y="28665"/>
                        <a:pt x="811410" y="29087"/>
                      </a:cubicBezTo>
                      <a:cubicBezTo>
                        <a:pt x="810212" y="29298"/>
                        <a:pt x="809015" y="29580"/>
                        <a:pt x="807818" y="29580"/>
                      </a:cubicBezTo>
                      <a:lnTo>
                        <a:pt x="897122" y="29580"/>
                      </a:lnTo>
                      <a:lnTo>
                        <a:pt x="897122" y="23594"/>
                      </a:lnTo>
                      <a:lnTo>
                        <a:pt x="819720" y="23594"/>
                      </a:lnTo>
                      <a:close/>
                      <a:moveTo>
                        <a:pt x="593574" y="23594"/>
                      </a:moveTo>
                      <a:cubicBezTo>
                        <a:pt x="593362" y="24087"/>
                        <a:pt x="593081" y="24298"/>
                        <a:pt x="592588" y="24791"/>
                      </a:cubicBezTo>
                      <a:cubicBezTo>
                        <a:pt x="592376" y="25002"/>
                        <a:pt x="591883" y="25495"/>
                        <a:pt x="591391" y="25777"/>
                      </a:cubicBezTo>
                      <a:cubicBezTo>
                        <a:pt x="589700" y="27467"/>
                        <a:pt x="587587" y="28665"/>
                        <a:pt x="585193" y="29087"/>
                      </a:cubicBezTo>
                      <a:cubicBezTo>
                        <a:pt x="583995" y="29298"/>
                        <a:pt x="582798" y="29580"/>
                        <a:pt x="581601" y="29580"/>
                      </a:cubicBezTo>
                      <a:lnTo>
                        <a:pt x="670904" y="29580"/>
                      </a:lnTo>
                      <a:lnTo>
                        <a:pt x="670904" y="23594"/>
                      </a:lnTo>
                      <a:lnTo>
                        <a:pt x="593503" y="23594"/>
                      </a:lnTo>
                      <a:close/>
                      <a:moveTo>
                        <a:pt x="367427" y="23594"/>
                      </a:moveTo>
                      <a:cubicBezTo>
                        <a:pt x="367216" y="24087"/>
                        <a:pt x="366934" y="24298"/>
                        <a:pt x="366441" y="24791"/>
                      </a:cubicBezTo>
                      <a:cubicBezTo>
                        <a:pt x="366230" y="25002"/>
                        <a:pt x="365736" y="25495"/>
                        <a:pt x="365243" y="25777"/>
                      </a:cubicBezTo>
                      <a:cubicBezTo>
                        <a:pt x="363553" y="27467"/>
                        <a:pt x="361440" y="28665"/>
                        <a:pt x="359046" y="29087"/>
                      </a:cubicBezTo>
                      <a:cubicBezTo>
                        <a:pt x="357849" y="29298"/>
                        <a:pt x="356651" y="29580"/>
                        <a:pt x="355454" y="29580"/>
                      </a:cubicBezTo>
                      <a:lnTo>
                        <a:pt x="444758" y="29580"/>
                      </a:lnTo>
                      <a:lnTo>
                        <a:pt x="444758" y="23594"/>
                      </a:lnTo>
                      <a:lnTo>
                        <a:pt x="367357" y="23594"/>
                      </a:lnTo>
                      <a:close/>
                      <a:moveTo>
                        <a:pt x="141210" y="23594"/>
                      </a:moveTo>
                      <a:cubicBezTo>
                        <a:pt x="140999" y="24087"/>
                        <a:pt x="140717" y="24298"/>
                        <a:pt x="140224" y="24791"/>
                      </a:cubicBezTo>
                      <a:cubicBezTo>
                        <a:pt x="140012" y="25002"/>
                        <a:pt x="139519" y="25495"/>
                        <a:pt x="139026" y="25777"/>
                      </a:cubicBezTo>
                      <a:cubicBezTo>
                        <a:pt x="137336" y="27467"/>
                        <a:pt x="135223" y="28665"/>
                        <a:pt x="132829" y="29087"/>
                      </a:cubicBezTo>
                      <a:cubicBezTo>
                        <a:pt x="131631" y="29298"/>
                        <a:pt x="130434" y="29580"/>
                        <a:pt x="129237" y="29580"/>
                      </a:cubicBezTo>
                      <a:lnTo>
                        <a:pt x="218541" y="29580"/>
                      </a:lnTo>
                      <a:lnTo>
                        <a:pt x="218541" y="23594"/>
                      </a:lnTo>
                      <a:lnTo>
                        <a:pt x="141139" y="23594"/>
                      </a:lnTo>
                      <a:close/>
                      <a:moveTo>
                        <a:pt x="1045938" y="23594"/>
                      </a:moveTo>
                      <a:cubicBezTo>
                        <a:pt x="1045726" y="24087"/>
                        <a:pt x="1045444" y="24298"/>
                        <a:pt x="1044951" y="24791"/>
                      </a:cubicBezTo>
                      <a:cubicBezTo>
                        <a:pt x="1044740" y="25284"/>
                        <a:pt x="1044247" y="25495"/>
                        <a:pt x="1043754" y="25777"/>
                      </a:cubicBezTo>
                      <a:cubicBezTo>
                        <a:pt x="1042064" y="27467"/>
                        <a:pt x="1039951" y="28665"/>
                        <a:pt x="1037556" y="29087"/>
                      </a:cubicBezTo>
                      <a:cubicBezTo>
                        <a:pt x="1036359" y="29298"/>
                        <a:pt x="1035162" y="29580"/>
                        <a:pt x="1033965" y="29580"/>
                      </a:cubicBezTo>
                      <a:lnTo>
                        <a:pt x="1123268" y="29580"/>
                      </a:lnTo>
                      <a:lnTo>
                        <a:pt x="1123268" y="23594"/>
                      </a:lnTo>
                      <a:lnTo>
                        <a:pt x="1045867" y="23594"/>
                      </a:lnTo>
                      <a:close/>
                      <a:moveTo>
                        <a:pt x="818805" y="24791"/>
                      </a:moveTo>
                      <a:cubicBezTo>
                        <a:pt x="818593" y="25284"/>
                        <a:pt x="818101" y="25495"/>
                        <a:pt x="817608" y="25777"/>
                      </a:cubicBezTo>
                      <a:cubicBezTo>
                        <a:pt x="815917" y="27467"/>
                        <a:pt x="813804" y="28665"/>
                        <a:pt x="811410" y="29087"/>
                      </a:cubicBezTo>
                      <a:cubicBezTo>
                        <a:pt x="810212" y="29298"/>
                        <a:pt x="809015" y="29580"/>
                        <a:pt x="807818" y="29580"/>
                      </a:cubicBezTo>
                      <a:lnTo>
                        <a:pt x="897122" y="29580"/>
                      </a:lnTo>
                      <a:lnTo>
                        <a:pt x="897122" y="23594"/>
                      </a:lnTo>
                      <a:lnTo>
                        <a:pt x="819720" y="23594"/>
                      </a:lnTo>
                      <a:cubicBezTo>
                        <a:pt x="819509" y="24087"/>
                        <a:pt x="819227" y="24298"/>
                        <a:pt x="818734" y="24791"/>
                      </a:cubicBezTo>
                      <a:close/>
                      <a:moveTo>
                        <a:pt x="592658" y="24791"/>
                      </a:moveTo>
                      <a:cubicBezTo>
                        <a:pt x="592447" y="25284"/>
                        <a:pt x="591954" y="25495"/>
                        <a:pt x="591461" y="25777"/>
                      </a:cubicBezTo>
                      <a:cubicBezTo>
                        <a:pt x="589770" y="27467"/>
                        <a:pt x="587658" y="28665"/>
                        <a:pt x="585263" y="29087"/>
                      </a:cubicBezTo>
                      <a:cubicBezTo>
                        <a:pt x="584066" y="29298"/>
                        <a:pt x="582868" y="29580"/>
                        <a:pt x="581671" y="29580"/>
                      </a:cubicBezTo>
                      <a:lnTo>
                        <a:pt x="670975" y="29580"/>
                      </a:lnTo>
                      <a:lnTo>
                        <a:pt x="670975" y="23594"/>
                      </a:lnTo>
                      <a:lnTo>
                        <a:pt x="593574" y="23594"/>
                      </a:lnTo>
                      <a:cubicBezTo>
                        <a:pt x="593362" y="24087"/>
                        <a:pt x="593081" y="24298"/>
                        <a:pt x="592588" y="24791"/>
                      </a:cubicBezTo>
                      <a:close/>
                      <a:moveTo>
                        <a:pt x="366441" y="24791"/>
                      </a:moveTo>
                      <a:cubicBezTo>
                        <a:pt x="366230" y="25284"/>
                        <a:pt x="365736" y="25495"/>
                        <a:pt x="365243" y="25777"/>
                      </a:cubicBezTo>
                      <a:cubicBezTo>
                        <a:pt x="363553" y="27467"/>
                        <a:pt x="361440" y="28665"/>
                        <a:pt x="359046" y="29087"/>
                      </a:cubicBezTo>
                      <a:cubicBezTo>
                        <a:pt x="357849" y="29298"/>
                        <a:pt x="356651" y="29580"/>
                        <a:pt x="355454" y="29580"/>
                      </a:cubicBezTo>
                      <a:lnTo>
                        <a:pt x="444758" y="29580"/>
                      </a:lnTo>
                      <a:lnTo>
                        <a:pt x="444758" y="23594"/>
                      </a:lnTo>
                      <a:lnTo>
                        <a:pt x="367357" y="23594"/>
                      </a:lnTo>
                      <a:cubicBezTo>
                        <a:pt x="367145" y="24087"/>
                        <a:pt x="366864" y="24298"/>
                        <a:pt x="366371" y="24791"/>
                      </a:cubicBezTo>
                      <a:close/>
                      <a:moveTo>
                        <a:pt x="140224" y="24791"/>
                      </a:moveTo>
                      <a:cubicBezTo>
                        <a:pt x="140012" y="25284"/>
                        <a:pt x="139519" y="25495"/>
                        <a:pt x="139026" y="25777"/>
                      </a:cubicBezTo>
                      <a:cubicBezTo>
                        <a:pt x="137336" y="27467"/>
                        <a:pt x="135223" y="28665"/>
                        <a:pt x="132829" y="29087"/>
                      </a:cubicBezTo>
                      <a:cubicBezTo>
                        <a:pt x="131631" y="29298"/>
                        <a:pt x="130434" y="29580"/>
                        <a:pt x="129237" y="29580"/>
                      </a:cubicBezTo>
                      <a:lnTo>
                        <a:pt x="218541" y="29580"/>
                      </a:lnTo>
                      <a:lnTo>
                        <a:pt x="218541" y="23594"/>
                      </a:lnTo>
                      <a:lnTo>
                        <a:pt x="141139" y="23594"/>
                      </a:lnTo>
                      <a:cubicBezTo>
                        <a:pt x="140928" y="24087"/>
                        <a:pt x="140646" y="24298"/>
                        <a:pt x="140153" y="24791"/>
                      </a:cubicBezTo>
                      <a:close/>
                      <a:moveTo>
                        <a:pt x="1264548" y="23594"/>
                      </a:moveTo>
                      <a:cubicBezTo>
                        <a:pt x="1258844" y="9578"/>
                        <a:pt x="1245251" y="0"/>
                        <a:pt x="1229052" y="0"/>
                      </a:cubicBezTo>
                      <a:lnTo>
                        <a:pt x="38595" y="0"/>
                      </a:lnTo>
                      <a:cubicBezTo>
                        <a:pt x="17185" y="0"/>
                        <a:pt x="0" y="17114"/>
                        <a:pt x="0" y="38595"/>
                      </a:cubicBezTo>
                      <a:lnTo>
                        <a:pt x="0" y="157620"/>
                      </a:lnTo>
                      <a:cubicBezTo>
                        <a:pt x="0" y="165719"/>
                        <a:pt x="6691" y="172410"/>
                        <a:pt x="14790" y="172410"/>
                      </a:cubicBezTo>
                      <a:lnTo>
                        <a:pt x="1252857" y="172410"/>
                      </a:lnTo>
                      <a:cubicBezTo>
                        <a:pt x="1260956" y="172410"/>
                        <a:pt x="1267647" y="165719"/>
                        <a:pt x="1267647" y="157620"/>
                      </a:cubicBezTo>
                      <a:lnTo>
                        <a:pt x="1267647" y="38595"/>
                      </a:lnTo>
                      <a:cubicBezTo>
                        <a:pt x="1267647" y="33383"/>
                        <a:pt x="1266732" y="28101"/>
                        <a:pt x="1264548" y="23594"/>
                      </a:cubicBezTo>
                      <a:close/>
                      <a:moveTo>
                        <a:pt x="1238067" y="142830"/>
                      </a:moveTo>
                      <a:lnTo>
                        <a:pt x="29510" y="142830"/>
                      </a:lnTo>
                      <a:lnTo>
                        <a:pt x="29510" y="38525"/>
                      </a:lnTo>
                      <a:cubicBezTo>
                        <a:pt x="29510" y="33524"/>
                        <a:pt x="33524" y="29510"/>
                        <a:pt x="38525" y="29510"/>
                      </a:cubicBezTo>
                      <a:lnTo>
                        <a:pt x="1228982" y="29510"/>
                      </a:lnTo>
                      <a:cubicBezTo>
                        <a:pt x="1233982" y="29510"/>
                        <a:pt x="1237997" y="33524"/>
                        <a:pt x="1237997" y="38525"/>
                      </a:cubicBezTo>
                      <a:lnTo>
                        <a:pt x="1237997" y="142830"/>
                      </a:lnTo>
                      <a:close/>
                      <a:moveTo>
                        <a:pt x="141210" y="23594"/>
                      </a:moveTo>
                      <a:cubicBezTo>
                        <a:pt x="140999" y="24087"/>
                        <a:pt x="140717" y="24298"/>
                        <a:pt x="140224" y="24791"/>
                      </a:cubicBezTo>
                      <a:cubicBezTo>
                        <a:pt x="140012" y="25002"/>
                        <a:pt x="139519" y="25495"/>
                        <a:pt x="139026" y="25777"/>
                      </a:cubicBezTo>
                      <a:cubicBezTo>
                        <a:pt x="137336" y="27467"/>
                        <a:pt x="135223" y="28665"/>
                        <a:pt x="132829" y="29087"/>
                      </a:cubicBezTo>
                      <a:cubicBezTo>
                        <a:pt x="131631" y="29298"/>
                        <a:pt x="130434" y="29580"/>
                        <a:pt x="129237" y="29580"/>
                      </a:cubicBezTo>
                      <a:lnTo>
                        <a:pt x="218541" y="29580"/>
                      </a:lnTo>
                      <a:lnTo>
                        <a:pt x="218541" y="23594"/>
                      </a:lnTo>
                      <a:lnTo>
                        <a:pt x="141139" y="23594"/>
                      </a:lnTo>
                      <a:close/>
                      <a:moveTo>
                        <a:pt x="367427" y="23594"/>
                      </a:moveTo>
                      <a:cubicBezTo>
                        <a:pt x="367216" y="24087"/>
                        <a:pt x="366934" y="24298"/>
                        <a:pt x="366441" y="24791"/>
                      </a:cubicBezTo>
                      <a:cubicBezTo>
                        <a:pt x="366230" y="25002"/>
                        <a:pt x="365736" y="25495"/>
                        <a:pt x="365243" y="25777"/>
                      </a:cubicBezTo>
                      <a:cubicBezTo>
                        <a:pt x="363553" y="27467"/>
                        <a:pt x="361440" y="28665"/>
                        <a:pt x="359046" y="29087"/>
                      </a:cubicBezTo>
                      <a:cubicBezTo>
                        <a:pt x="357849" y="29298"/>
                        <a:pt x="356651" y="29580"/>
                        <a:pt x="355454" y="29580"/>
                      </a:cubicBezTo>
                      <a:lnTo>
                        <a:pt x="444758" y="29580"/>
                      </a:lnTo>
                      <a:lnTo>
                        <a:pt x="444758" y="23594"/>
                      </a:lnTo>
                      <a:lnTo>
                        <a:pt x="367357" y="23594"/>
                      </a:lnTo>
                      <a:close/>
                      <a:moveTo>
                        <a:pt x="593574" y="23594"/>
                      </a:moveTo>
                      <a:cubicBezTo>
                        <a:pt x="593362" y="24087"/>
                        <a:pt x="593081" y="24298"/>
                        <a:pt x="592588" y="24791"/>
                      </a:cubicBezTo>
                      <a:cubicBezTo>
                        <a:pt x="592376" y="25002"/>
                        <a:pt x="591883" y="25495"/>
                        <a:pt x="591391" y="25777"/>
                      </a:cubicBezTo>
                      <a:cubicBezTo>
                        <a:pt x="589700" y="27467"/>
                        <a:pt x="587587" y="28665"/>
                        <a:pt x="585193" y="29087"/>
                      </a:cubicBezTo>
                      <a:cubicBezTo>
                        <a:pt x="583995" y="29298"/>
                        <a:pt x="582798" y="29580"/>
                        <a:pt x="581601" y="29580"/>
                      </a:cubicBezTo>
                      <a:lnTo>
                        <a:pt x="670904" y="29580"/>
                      </a:lnTo>
                      <a:lnTo>
                        <a:pt x="670904" y="23594"/>
                      </a:lnTo>
                      <a:lnTo>
                        <a:pt x="593503" y="23594"/>
                      </a:lnTo>
                      <a:close/>
                      <a:moveTo>
                        <a:pt x="819791" y="23594"/>
                      </a:moveTo>
                      <a:cubicBezTo>
                        <a:pt x="819579" y="24087"/>
                        <a:pt x="819298" y="24298"/>
                        <a:pt x="818805" y="24791"/>
                      </a:cubicBezTo>
                      <a:cubicBezTo>
                        <a:pt x="818593" y="25002"/>
                        <a:pt x="818101" y="25495"/>
                        <a:pt x="817608" y="25777"/>
                      </a:cubicBezTo>
                      <a:cubicBezTo>
                        <a:pt x="815917" y="27467"/>
                        <a:pt x="813804" y="28665"/>
                        <a:pt x="811410" y="29087"/>
                      </a:cubicBezTo>
                      <a:cubicBezTo>
                        <a:pt x="810212" y="29298"/>
                        <a:pt x="809015" y="29580"/>
                        <a:pt x="807818" y="29580"/>
                      </a:cubicBezTo>
                      <a:lnTo>
                        <a:pt x="897122" y="29580"/>
                      </a:lnTo>
                      <a:lnTo>
                        <a:pt x="897122" y="23594"/>
                      </a:lnTo>
                      <a:lnTo>
                        <a:pt x="819720" y="23594"/>
                      </a:lnTo>
                      <a:close/>
                      <a:moveTo>
                        <a:pt x="1045938" y="23594"/>
                      </a:moveTo>
                      <a:cubicBezTo>
                        <a:pt x="1045726" y="24087"/>
                        <a:pt x="1045444" y="24298"/>
                        <a:pt x="1044951" y="24791"/>
                      </a:cubicBezTo>
                      <a:cubicBezTo>
                        <a:pt x="1044740" y="25002"/>
                        <a:pt x="1044247" y="25495"/>
                        <a:pt x="1043754" y="25777"/>
                      </a:cubicBezTo>
                      <a:cubicBezTo>
                        <a:pt x="1042064" y="27467"/>
                        <a:pt x="1039951" y="28665"/>
                        <a:pt x="1037556" y="29087"/>
                      </a:cubicBezTo>
                      <a:cubicBezTo>
                        <a:pt x="1036359" y="29298"/>
                        <a:pt x="1035162" y="29580"/>
                        <a:pt x="1033965" y="29580"/>
                      </a:cubicBezTo>
                      <a:lnTo>
                        <a:pt x="1123268" y="29580"/>
                      </a:lnTo>
                      <a:lnTo>
                        <a:pt x="1123268" y="23594"/>
                      </a:lnTo>
                      <a:lnTo>
                        <a:pt x="1045867" y="23594"/>
                      </a:lnTo>
                      <a:close/>
                      <a:moveTo>
                        <a:pt x="141210" y="23594"/>
                      </a:moveTo>
                      <a:cubicBezTo>
                        <a:pt x="140999" y="24087"/>
                        <a:pt x="140717" y="24298"/>
                        <a:pt x="140224" y="24791"/>
                      </a:cubicBezTo>
                      <a:cubicBezTo>
                        <a:pt x="140012" y="25002"/>
                        <a:pt x="139519" y="25495"/>
                        <a:pt x="139026" y="25777"/>
                      </a:cubicBezTo>
                      <a:cubicBezTo>
                        <a:pt x="137336" y="27467"/>
                        <a:pt x="135223" y="28665"/>
                        <a:pt x="132829" y="29087"/>
                      </a:cubicBezTo>
                      <a:cubicBezTo>
                        <a:pt x="131631" y="29298"/>
                        <a:pt x="130434" y="29580"/>
                        <a:pt x="129237" y="29580"/>
                      </a:cubicBezTo>
                      <a:lnTo>
                        <a:pt x="218541" y="29580"/>
                      </a:lnTo>
                      <a:lnTo>
                        <a:pt x="218541" y="23594"/>
                      </a:lnTo>
                      <a:lnTo>
                        <a:pt x="141139" y="23594"/>
                      </a:lnTo>
                      <a:close/>
                      <a:moveTo>
                        <a:pt x="367427" y="23594"/>
                      </a:moveTo>
                      <a:cubicBezTo>
                        <a:pt x="367216" y="24087"/>
                        <a:pt x="366934" y="24298"/>
                        <a:pt x="366441" y="24791"/>
                      </a:cubicBezTo>
                      <a:cubicBezTo>
                        <a:pt x="366230" y="25002"/>
                        <a:pt x="365736" y="25495"/>
                        <a:pt x="365243" y="25777"/>
                      </a:cubicBezTo>
                      <a:cubicBezTo>
                        <a:pt x="363553" y="27467"/>
                        <a:pt x="361440" y="28665"/>
                        <a:pt x="359046" y="29087"/>
                      </a:cubicBezTo>
                      <a:cubicBezTo>
                        <a:pt x="357849" y="29298"/>
                        <a:pt x="356651" y="29580"/>
                        <a:pt x="355454" y="29580"/>
                      </a:cubicBezTo>
                      <a:lnTo>
                        <a:pt x="444758" y="29580"/>
                      </a:lnTo>
                      <a:lnTo>
                        <a:pt x="444758" y="23594"/>
                      </a:lnTo>
                      <a:lnTo>
                        <a:pt x="367357" y="23594"/>
                      </a:lnTo>
                      <a:close/>
                      <a:moveTo>
                        <a:pt x="593574" y="23594"/>
                      </a:moveTo>
                      <a:cubicBezTo>
                        <a:pt x="593362" y="24087"/>
                        <a:pt x="593081" y="24298"/>
                        <a:pt x="592588" y="24791"/>
                      </a:cubicBezTo>
                      <a:cubicBezTo>
                        <a:pt x="592376" y="25002"/>
                        <a:pt x="591883" y="25495"/>
                        <a:pt x="591391" y="25777"/>
                      </a:cubicBezTo>
                      <a:cubicBezTo>
                        <a:pt x="589700" y="27467"/>
                        <a:pt x="587587" y="28665"/>
                        <a:pt x="585193" y="29087"/>
                      </a:cubicBezTo>
                      <a:cubicBezTo>
                        <a:pt x="583995" y="29298"/>
                        <a:pt x="582798" y="29580"/>
                        <a:pt x="581601" y="29580"/>
                      </a:cubicBezTo>
                      <a:lnTo>
                        <a:pt x="670904" y="29580"/>
                      </a:lnTo>
                      <a:lnTo>
                        <a:pt x="670904" y="23594"/>
                      </a:lnTo>
                      <a:lnTo>
                        <a:pt x="593503" y="23594"/>
                      </a:lnTo>
                      <a:close/>
                      <a:moveTo>
                        <a:pt x="819791" y="23594"/>
                      </a:moveTo>
                      <a:cubicBezTo>
                        <a:pt x="819579" y="24087"/>
                        <a:pt x="819298" y="24298"/>
                        <a:pt x="818805" y="24791"/>
                      </a:cubicBezTo>
                      <a:cubicBezTo>
                        <a:pt x="818593" y="25002"/>
                        <a:pt x="818101" y="25495"/>
                        <a:pt x="817608" y="25777"/>
                      </a:cubicBezTo>
                      <a:cubicBezTo>
                        <a:pt x="815917" y="27467"/>
                        <a:pt x="813804" y="28665"/>
                        <a:pt x="811410" y="29087"/>
                      </a:cubicBezTo>
                      <a:cubicBezTo>
                        <a:pt x="810212" y="29298"/>
                        <a:pt x="809015" y="29580"/>
                        <a:pt x="807818" y="29580"/>
                      </a:cubicBezTo>
                      <a:lnTo>
                        <a:pt x="897122" y="29580"/>
                      </a:lnTo>
                      <a:lnTo>
                        <a:pt x="897122" y="23594"/>
                      </a:lnTo>
                      <a:lnTo>
                        <a:pt x="819720" y="23594"/>
                      </a:lnTo>
                      <a:close/>
                      <a:moveTo>
                        <a:pt x="1045938" y="23594"/>
                      </a:moveTo>
                      <a:cubicBezTo>
                        <a:pt x="1045726" y="24087"/>
                        <a:pt x="1045444" y="24298"/>
                        <a:pt x="1044951" y="24791"/>
                      </a:cubicBezTo>
                      <a:cubicBezTo>
                        <a:pt x="1044740" y="25002"/>
                        <a:pt x="1044247" y="25495"/>
                        <a:pt x="1043754" y="25777"/>
                      </a:cubicBezTo>
                      <a:cubicBezTo>
                        <a:pt x="1042064" y="27467"/>
                        <a:pt x="1039951" y="28665"/>
                        <a:pt x="1037556" y="29087"/>
                      </a:cubicBezTo>
                      <a:cubicBezTo>
                        <a:pt x="1036359" y="29298"/>
                        <a:pt x="1035162" y="29580"/>
                        <a:pt x="1033965" y="29580"/>
                      </a:cubicBezTo>
                      <a:lnTo>
                        <a:pt x="1123268" y="29580"/>
                      </a:lnTo>
                      <a:lnTo>
                        <a:pt x="1123268" y="23594"/>
                      </a:lnTo>
                      <a:lnTo>
                        <a:pt x="1045867" y="23594"/>
                      </a:lnTo>
                      <a:close/>
                      <a:moveTo>
                        <a:pt x="141210" y="23594"/>
                      </a:moveTo>
                      <a:cubicBezTo>
                        <a:pt x="140999" y="24087"/>
                        <a:pt x="140717" y="24298"/>
                        <a:pt x="140224" y="24791"/>
                      </a:cubicBezTo>
                      <a:cubicBezTo>
                        <a:pt x="140012" y="25002"/>
                        <a:pt x="139519" y="25495"/>
                        <a:pt x="139026" y="25777"/>
                      </a:cubicBezTo>
                      <a:cubicBezTo>
                        <a:pt x="137336" y="27467"/>
                        <a:pt x="135223" y="28665"/>
                        <a:pt x="132829" y="29087"/>
                      </a:cubicBezTo>
                      <a:cubicBezTo>
                        <a:pt x="131631" y="29298"/>
                        <a:pt x="130434" y="29580"/>
                        <a:pt x="129237" y="29580"/>
                      </a:cubicBezTo>
                      <a:lnTo>
                        <a:pt x="218541" y="29580"/>
                      </a:lnTo>
                      <a:lnTo>
                        <a:pt x="218541" y="23594"/>
                      </a:lnTo>
                      <a:lnTo>
                        <a:pt x="141139" y="23594"/>
                      </a:lnTo>
                      <a:close/>
                      <a:moveTo>
                        <a:pt x="367427" y="23594"/>
                      </a:moveTo>
                      <a:cubicBezTo>
                        <a:pt x="367216" y="24087"/>
                        <a:pt x="366934" y="24298"/>
                        <a:pt x="366441" y="24791"/>
                      </a:cubicBezTo>
                      <a:cubicBezTo>
                        <a:pt x="366230" y="25002"/>
                        <a:pt x="365736" y="25495"/>
                        <a:pt x="365243" y="25777"/>
                      </a:cubicBezTo>
                      <a:cubicBezTo>
                        <a:pt x="363553" y="27467"/>
                        <a:pt x="361440" y="28665"/>
                        <a:pt x="359046" y="29087"/>
                      </a:cubicBezTo>
                      <a:cubicBezTo>
                        <a:pt x="357849" y="29298"/>
                        <a:pt x="356651" y="29580"/>
                        <a:pt x="355454" y="29580"/>
                      </a:cubicBezTo>
                      <a:lnTo>
                        <a:pt x="444758" y="29580"/>
                      </a:lnTo>
                      <a:lnTo>
                        <a:pt x="444758" y="23594"/>
                      </a:lnTo>
                      <a:lnTo>
                        <a:pt x="367357" y="23594"/>
                      </a:lnTo>
                      <a:close/>
                      <a:moveTo>
                        <a:pt x="593574" y="23594"/>
                      </a:moveTo>
                      <a:cubicBezTo>
                        <a:pt x="593362" y="24087"/>
                        <a:pt x="593081" y="24298"/>
                        <a:pt x="592588" y="24791"/>
                      </a:cubicBezTo>
                      <a:cubicBezTo>
                        <a:pt x="592376" y="25002"/>
                        <a:pt x="591883" y="25495"/>
                        <a:pt x="591391" y="25777"/>
                      </a:cubicBezTo>
                      <a:cubicBezTo>
                        <a:pt x="589700" y="27467"/>
                        <a:pt x="587587" y="28665"/>
                        <a:pt x="585193" y="29087"/>
                      </a:cubicBezTo>
                      <a:cubicBezTo>
                        <a:pt x="583995" y="29298"/>
                        <a:pt x="582798" y="29580"/>
                        <a:pt x="581601" y="29580"/>
                      </a:cubicBezTo>
                      <a:lnTo>
                        <a:pt x="670904" y="29580"/>
                      </a:lnTo>
                      <a:lnTo>
                        <a:pt x="670904" y="23594"/>
                      </a:lnTo>
                      <a:lnTo>
                        <a:pt x="593503" y="23594"/>
                      </a:lnTo>
                      <a:close/>
                      <a:moveTo>
                        <a:pt x="819791" y="23594"/>
                      </a:moveTo>
                      <a:cubicBezTo>
                        <a:pt x="819579" y="24087"/>
                        <a:pt x="819298" y="24298"/>
                        <a:pt x="818805" y="24791"/>
                      </a:cubicBezTo>
                      <a:cubicBezTo>
                        <a:pt x="818593" y="25002"/>
                        <a:pt x="818101" y="25495"/>
                        <a:pt x="817608" y="25777"/>
                      </a:cubicBezTo>
                      <a:cubicBezTo>
                        <a:pt x="815917" y="27467"/>
                        <a:pt x="813804" y="28665"/>
                        <a:pt x="811410" y="29087"/>
                      </a:cubicBezTo>
                      <a:cubicBezTo>
                        <a:pt x="810212" y="29298"/>
                        <a:pt x="809015" y="29580"/>
                        <a:pt x="807818" y="29580"/>
                      </a:cubicBezTo>
                      <a:lnTo>
                        <a:pt x="897122" y="29580"/>
                      </a:lnTo>
                      <a:lnTo>
                        <a:pt x="897122" y="23594"/>
                      </a:lnTo>
                      <a:lnTo>
                        <a:pt x="819720" y="23594"/>
                      </a:lnTo>
                      <a:close/>
                      <a:moveTo>
                        <a:pt x="1045938" y="23594"/>
                      </a:moveTo>
                      <a:cubicBezTo>
                        <a:pt x="1045726" y="24087"/>
                        <a:pt x="1045444" y="24298"/>
                        <a:pt x="1044951" y="24791"/>
                      </a:cubicBezTo>
                      <a:cubicBezTo>
                        <a:pt x="1044740" y="25002"/>
                        <a:pt x="1044247" y="25495"/>
                        <a:pt x="1043754" y="25777"/>
                      </a:cubicBezTo>
                      <a:cubicBezTo>
                        <a:pt x="1042064" y="27467"/>
                        <a:pt x="1039951" y="28665"/>
                        <a:pt x="1037556" y="29087"/>
                      </a:cubicBezTo>
                      <a:cubicBezTo>
                        <a:pt x="1036359" y="29298"/>
                        <a:pt x="1035162" y="29580"/>
                        <a:pt x="1033965" y="29580"/>
                      </a:cubicBezTo>
                      <a:lnTo>
                        <a:pt x="1123268" y="29580"/>
                      </a:lnTo>
                      <a:lnTo>
                        <a:pt x="1123268" y="23594"/>
                      </a:lnTo>
                      <a:lnTo>
                        <a:pt x="1045867" y="23594"/>
                      </a:lnTo>
                      <a:close/>
                    </a:path>
                  </a:pathLst>
                </a:custGeom>
                <a:solidFill>
                  <a:srgbClr val="121212"/>
                </a:solidFill>
                <a:ln w="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70593387-45FA-41DB-B8F5-90444BD1EE5F}"/>
                    </a:ext>
                  </a:extLst>
                </p:cNvPr>
                <p:cNvSpPr>
                  <a:spLocks noGrp="1" noRot="1" noMove="1" noResize="1" noEditPoints="1" noAdjustHandles="1" noChangeArrowheads="1" noChangeShapeType="1"/>
                </p:cNvSpPr>
                <p:nvPr/>
              </p:nvSpPr>
              <p:spPr>
                <a:xfrm>
                  <a:off x="5524188" y="2331156"/>
                  <a:ext cx="1124817" cy="29580"/>
                </a:xfrm>
                <a:custGeom>
                  <a:avLst/>
                  <a:gdLst>
                    <a:gd name="connsiteX0" fmla="*/ 1124818 w 1124817"/>
                    <a:gd name="connsiteY0" fmla="*/ 14790 h 29580"/>
                    <a:gd name="connsiteX1" fmla="*/ 1110028 w 1124817"/>
                    <a:gd name="connsiteY1" fmla="*/ 29580 h 29580"/>
                    <a:gd name="connsiteX2" fmla="*/ 14790 w 1124817"/>
                    <a:gd name="connsiteY2" fmla="*/ 29580 h 29580"/>
                    <a:gd name="connsiteX3" fmla="*/ 0 w 1124817"/>
                    <a:gd name="connsiteY3" fmla="*/ 14790 h 29580"/>
                    <a:gd name="connsiteX4" fmla="*/ 14790 w 1124817"/>
                    <a:gd name="connsiteY4" fmla="*/ 0 h 29580"/>
                    <a:gd name="connsiteX5" fmla="*/ 1110028 w 1124817"/>
                    <a:gd name="connsiteY5" fmla="*/ 0 h 29580"/>
                    <a:gd name="connsiteX6" fmla="*/ 1124818 w 1124817"/>
                    <a:gd name="connsiteY6" fmla="*/ 14790 h 2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817" h="29580">
                      <a:moveTo>
                        <a:pt x="1124818" y="14790"/>
                      </a:moveTo>
                      <a:cubicBezTo>
                        <a:pt x="1124818" y="22889"/>
                        <a:pt x="1118127" y="29580"/>
                        <a:pt x="1110028" y="29580"/>
                      </a:cubicBezTo>
                      <a:lnTo>
                        <a:pt x="14790" y="29580"/>
                      </a:lnTo>
                      <a:cubicBezTo>
                        <a:pt x="6691" y="29580"/>
                        <a:pt x="0" y="22889"/>
                        <a:pt x="0" y="14790"/>
                      </a:cubicBezTo>
                      <a:cubicBezTo>
                        <a:pt x="0" y="6691"/>
                        <a:pt x="6691" y="0"/>
                        <a:pt x="14790" y="0"/>
                      </a:cubicBezTo>
                      <a:lnTo>
                        <a:pt x="1110028" y="0"/>
                      </a:lnTo>
                      <a:cubicBezTo>
                        <a:pt x="1118127" y="0"/>
                        <a:pt x="1124818" y="6691"/>
                        <a:pt x="1124818" y="14790"/>
                      </a:cubicBezTo>
                      <a:close/>
                    </a:path>
                  </a:pathLst>
                </a:custGeom>
                <a:solidFill>
                  <a:srgbClr val="121212"/>
                </a:solidFill>
                <a:ln w="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19F0E5D-313F-42D0-ABD3-41610F625817}"/>
                    </a:ext>
                  </a:extLst>
                </p:cNvPr>
                <p:cNvSpPr>
                  <a:spLocks noGrp="1" noRot="1" noMove="1" noResize="1" noEditPoints="1" noAdjustHandles="1" noChangeArrowheads="1" noChangeShapeType="1"/>
                </p:cNvSpPr>
                <p:nvPr/>
              </p:nvSpPr>
              <p:spPr>
                <a:xfrm>
                  <a:off x="5524188" y="2093036"/>
                  <a:ext cx="1124817" cy="29580"/>
                </a:xfrm>
                <a:custGeom>
                  <a:avLst/>
                  <a:gdLst>
                    <a:gd name="connsiteX0" fmla="*/ 1124818 w 1124817"/>
                    <a:gd name="connsiteY0" fmla="*/ 14790 h 29580"/>
                    <a:gd name="connsiteX1" fmla="*/ 1110028 w 1124817"/>
                    <a:gd name="connsiteY1" fmla="*/ 29580 h 29580"/>
                    <a:gd name="connsiteX2" fmla="*/ 14790 w 1124817"/>
                    <a:gd name="connsiteY2" fmla="*/ 29580 h 29580"/>
                    <a:gd name="connsiteX3" fmla="*/ 0 w 1124817"/>
                    <a:gd name="connsiteY3" fmla="*/ 14790 h 29580"/>
                    <a:gd name="connsiteX4" fmla="*/ 14790 w 1124817"/>
                    <a:gd name="connsiteY4" fmla="*/ 0 h 29580"/>
                    <a:gd name="connsiteX5" fmla="*/ 1110028 w 1124817"/>
                    <a:gd name="connsiteY5" fmla="*/ 0 h 29580"/>
                    <a:gd name="connsiteX6" fmla="*/ 1124818 w 1124817"/>
                    <a:gd name="connsiteY6" fmla="*/ 14790 h 2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817" h="29580">
                      <a:moveTo>
                        <a:pt x="1124818" y="14790"/>
                      </a:moveTo>
                      <a:cubicBezTo>
                        <a:pt x="1124818" y="22889"/>
                        <a:pt x="1118127" y="29580"/>
                        <a:pt x="1110028" y="29580"/>
                      </a:cubicBezTo>
                      <a:lnTo>
                        <a:pt x="14790" y="29580"/>
                      </a:lnTo>
                      <a:cubicBezTo>
                        <a:pt x="6691" y="29580"/>
                        <a:pt x="0" y="22889"/>
                        <a:pt x="0" y="14790"/>
                      </a:cubicBezTo>
                      <a:cubicBezTo>
                        <a:pt x="0" y="6691"/>
                        <a:pt x="6691" y="0"/>
                        <a:pt x="14790" y="0"/>
                      </a:cubicBezTo>
                      <a:lnTo>
                        <a:pt x="1110028" y="0"/>
                      </a:lnTo>
                      <a:cubicBezTo>
                        <a:pt x="1118127" y="0"/>
                        <a:pt x="1124818" y="6691"/>
                        <a:pt x="1124818" y="14790"/>
                      </a:cubicBezTo>
                      <a:close/>
                    </a:path>
                  </a:pathLst>
                </a:custGeom>
                <a:solidFill>
                  <a:srgbClr val="121212"/>
                </a:solidFill>
                <a:ln w="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F317E20-D9A7-46EA-850D-2B3509858A10}"/>
                    </a:ext>
                  </a:extLst>
                </p:cNvPr>
                <p:cNvSpPr>
                  <a:spLocks noGrp="1" noRot="1" noMove="1" noResize="1" noEditPoints="1" noAdjustHandles="1" noChangeArrowheads="1" noChangeShapeType="1"/>
                </p:cNvSpPr>
                <p:nvPr/>
              </p:nvSpPr>
              <p:spPr>
                <a:xfrm>
                  <a:off x="5524188" y="1854987"/>
                  <a:ext cx="1124817" cy="29580"/>
                </a:xfrm>
                <a:custGeom>
                  <a:avLst/>
                  <a:gdLst>
                    <a:gd name="connsiteX0" fmla="*/ 1124818 w 1124817"/>
                    <a:gd name="connsiteY0" fmla="*/ 14790 h 29580"/>
                    <a:gd name="connsiteX1" fmla="*/ 1110028 w 1124817"/>
                    <a:gd name="connsiteY1" fmla="*/ 29580 h 29580"/>
                    <a:gd name="connsiteX2" fmla="*/ 14790 w 1124817"/>
                    <a:gd name="connsiteY2" fmla="*/ 29580 h 29580"/>
                    <a:gd name="connsiteX3" fmla="*/ 0 w 1124817"/>
                    <a:gd name="connsiteY3" fmla="*/ 14790 h 29580"/>
                    <a:gd name="connsiteX4" fmla="*/ 14790 w 1124817"/>
                    <a:gd name="connsiteY4" fmla="*/ 0 h 29580"/>
                    <a:gd name="connsiteX5" fmla="*/ 1110028 w 1124817"/>
                    <a:gd name="connsiteY5" fmla="*/ 0 h 29580"/>
                    <a:gd name="connsiteX6" fmla="*/ 1124818 w 1124817"/>
                    <a:gd name="connsiteY6" fmla="*/ 14790 h 2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817" h="29580">
                      <a:moveTo>
                        <a:pt x="1124818" y="14790"/>
                      </a:moveTo>
                      <a:cubicBezTo>
                        <a:pt x="1124818" y="22889"/>
                        <a:pt x="1118127" y="29580"/>
                        <a:pt x="1110028" y="29580"/>
                      </a:cubicBezTo>
                      <a:lnTo>
                        <a:pt x="14790" y="29580"/>
                      </a:lnTo>
                      <a:cubicBezTo>
                        <a:pt x="6691" y="29580"/>
                        <a:pt x="0" y="22889"/>
                        <a:pt x="0" y="14790"/>
                      </a:cubicBezTo>
                      <a:cubicBezTo>
                        <a:pt x="0" y="6691"/>
                        <a:pt x="6691" y="0"/>
                        <a:pt x="14790" y="0"/>
                      </a:cubicBezTo>
                      <a:lnTo>
                        <a:pt x="1110028" y="0"/>
                      </a:lnTo>
                      <a:cubicBezTo>
                        <a:pt x="1118127" y="0"/>
                        <a:pt x="1124818" y="6691"/>
                        <a:pt x="1124818" y="14790"/>
                      </a:cubicBezTo>
                      <a:close/>
                    </a:path>
                  </a:pathLst>
                </a:custGeom>
                <a:solidFill>
                  <a:srgbClr val="121212"/>
                </a:solidFill>
                <a:ln w="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13313F41-B442-4D06-9427-1962E1A943FE}"/>
                    </a:ext>
                  </a:extLst>
                </p:cNvPr>
                <p:cNvSpPr>
                  <a:spLocks noGrp="1" noRot="1" noMove="1" noResize="1" noEditPoints="1" noAdjustHandles="1" noChangeArrowheads="1" noChangeShapeType="1"/>
                </p:cNvSpPr>
                <p:nvPr/>
              </p:nvSpPr>
              <p:spPr>
                <a:xfrm>
                  <a:off x="6190867" y="1664477"/>
                  <a:ext cx="29580" cy="886698"/>
                </a:xfrm>
                <a:custGeom>
                  <a:avLst/>
                  <a:gdLst>
                    <a:gd name="connsiteX0" fmla="*/ 29580 w 29580"/>
                    <a:gd name="connsiteY0" fmla="*/ 14790 h 886698"/>
                    <a:gd name="connsiteX1" fmla="*/ 29580 w 29580"/>
                    <a:gd name="connsiteY1" fmla="*/ 871908 h 886698"/>
                    <a:gd name="connsiteX2" fmla="*/ 14790 w 29580"/>
                    <a:gd name="connsiteY2" fmla="*/ 886698 h 886698"/>
                    <a:gd name="connsiteX3" fmla="*/ 0 w 29580"/>
                    <a:gd name="connsiteY3" fmla="*/ 871908 h 886698"/>
                    <a:gd name="connsiteX4" fmla="*/ 0 w 29580"/>
                    <a:gd name="connsiteY4" fmla="*/ 14790 h 886698"/>
                    <a:gd name="connsiteX5" fmla="*/ 14790 w 29580"/>
                    <a:gd name="connsiteY5" fmla="*/ 0 h 886698"/>
                    <a:gd name="connsiteX6" fmla="*/ 29580 w 29580"/>
                    <a:gd name="connsiteY6" fmla="*/ 14790 h 88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80" h="886698">
                      <a:moveTo>
                        <a:pt x="29580" y="14790"/>
                      </a:moveTo>
                      <a:lnTo>
                        <a:pt x="29580" y="871908"/>
                      </a:lnTo>
                      <a:cubicBezTo>
                        <a:pt x="29580" y="880007"/>
                        <a:pt x="22889" y="886698"/>
                        <a:pt x="14790" y="886698"/>
                      </a:cubicBezTo>
                      <a:cubicBezTo>
                        <a:pt x="6691" y="886698"/>
                        <a:pt x="0" y="880007"/>
                        <a:pt x="0" y="871908"/>
                      </a:cubicBezTo>
                      <a:lnTo>
                        <a:pt x="0" y="14790"/>
                      </a:lnTo>
                      <a:cubicBezTo>
                        <a:pt x="0" y="6691"/>
                        <a:pt x="6691" y="0"/>
                        <a:pt x="14790" y="0"/>
                      </a:cubicBezTo>
                      <a:cubicBezTo>
                        <a:pt x="22889" y="0"/>
                        <a:pt x="29580" y="6691"/>
                        <a:pt x="29580" y="14790"/>
                      </a:cubicBezTo>
                      <a:close/>
                    </a:path>
                  </a:pathLst>
                </a:custGeom>
                <a:solidFill>
                  <a:srgbClr val="121212"/>
                </a:solidFill>
                <a:ln w="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6459861-B114-42C4-882A-6A5AE067F664}"/>
                    </a:ext>
                  </a:extLst>
                </p:cNvPr>
                <p:cNvSpPr>
                  <a:spLocks noGrp="1" noRot="1" noMove="1" noResize="1" noEditPoints="1" noAdjustHandles="1" noChangeArrowheads="1" noChangeShapeType="1"/>
                </p:cNvSpPr>
                <p:nvPr/>
              </p:nvSpPr>
              <p:spPr>
                <a:xfrm>
                  <a:off x="6428987" y="1664477"/>
                  <a:ext cx="29579" cy="696258"/>
                </a:xfrm>
                <a:custGeom>
                  <a:avLst/>
                  <a:gdLst>
                    <a:gd name="connsiteX0" fmla="*/ 29580 w 29579"/>
                    <a:gd name="connsiteY0" fmla="*/ 14790 h 696258"/>
                    <a:gd name="connsiteX1" fmla="*/ 29580 w 29579"/>
                    <a:gd name="connsiteY1" fmla="*/ 681469 h 696258"/>
                    <a:gd name="connsiteX2" fmla="*/ 14790 w 29579"/>
                    <a:gd name="connsiteY2" fmla="*/ 696259 h 696258"/>
                    <a:gd name="connsiteX3" fmla="*/ 0 w 29579"/>
                    <a:gd name="connsiteY3" fmla="*/ 681469 h 696258"/>
                    <a:gd name="connsiteX4" fmla="*/ 0 w 29579"/>
                    <a:gd name="connsiteY4" fmla="*/ 14790 h 696258"/>
                    <a:gd name="connsiteX5" fmla="*/ 14790 w 29579"/>
                    <a:gd name="connsiteY5" fmla="*/ 0 h 696258"/>
                    <a:gd name="connsiteX6" fmla="*/ 29580 w 29579"/>
                    <a:gd name="connsiteY6" fmla="*/ 14790 h 69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9" h="696258">
                      <a:moveTo>
                        <a:pt x="29580" y="14790"/>
                      </a:moveTo>
                      <a:lnTo>
                        <a:pt x="29580" y="681469"/>
                      </a:lnTo>
                      <a:cubicBezTo>
                        <a:pt x="29580" y="689568"/>
                        <a:pt x="22889" y="696259"/>
                        <a:pt x="14790" y="696259"/>
                      </a:cubicBezTo>
                      <a:cubicBezTo>
                        <a:pt x="6690" y="696259"/>
                        <a:pt x="0" y="689568"/>
                        <a:pt x="0" y="681469"/>
                      </a:cubicBezTo>
                      <a:lnTo>
                        <a:pt x="0" y="14790"/>
                      </a:lnTo>
                      <a:cubicBezTo>
                        <a:pt x="0" y="6691"/>
                        <a:pt x="6690" y="0"/>
                        <a:pt x="14790" y="0"/>
                      </a:cubicBezTo>
                      <a:cubicBezTo>
                        <a:pt x="22889" y="0"/>
                        <a:pt x="29580" y="6691"/>
                        <a:pt x="29580" y="14790"/>
                      </a:cubicBezTo>
                      <a:close/>
                    </a:path>
                  </a:pathLst>
                </a:custGeom>
                <a:solidFill>
                  <a:srgbClr val="121212"/>
                </a:solidFill>
                <a:ln w="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08473073-4711-41F9-9FAD-8B734BD0C9D9}"/>
                    </a:ext>
                  </a:extLst>
                </p:cNvPr>
                <p:cNvSpPr>
                  <a:spLocks noGrp="1" noRot="1" noMove="1" noResize="1" noEditPoints="1" noAdjustHandles="1" noChangeArrowheads="1" noChangeShapeType="1"/>
                </p:cNvSpPr>
                <p:nvPr/>
              </p:nvSpPr>
              <p:spPr>
                <a:xfrm>
                  <a:off x="5952818" y="1854987"/>
                  <a:ext cx="29580" cy="696258"/>
                </a:xfrm>
                <a:custGeom>
                  <a:avLst/>
                  <a:gdLst>
                    <a:gd name="connsiteX0" fmla="*/ 29580 w 29580"/>
                    <a:gd name="connsiteY0" fmla="*/ 14790 h 696258"/>
                    <a:gd name="connsiteX1" fmla="*/ 29580 w 29580"/>
                    <a:gd name="connsiteY1" fmla="*/ 681469 h 696258"/>
                    <a:gd name="connsiteX2" fmla="*/ 14790 w 29580"/>
                    <a:gd name="connsiteY2" fmla="*/ 696259 h 696258"/>
                    <a:gd name="connsiteX3" fmla="*/ 0 w 29580"/>
                    <a:gd name="connsiteY3" fmla="*/ 681469 h 696258"/>
                    <a:gd name="connsiteX4" fmla="*/ 0 w 29580"/>
                    <a:gd name="connsiteY4" fmla="*/ 14790 h 696258"/>
                    <a:gd name="connsiteX5" fmla="*/ 14790 w 29580"/>
                    <a:gd name="connsiteY5" fmla="*/ 0 h 696258"/>
                    <a:gd name="connsiteX6" fmla="*/ 29580 w 29580"/>
                    <a:gd name="connsiteY6" fmla="*/ 14790 h 69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80" h="696258">
                      <a:moveTo>
                        <a:pt x="29580" y="14790"/>
                      </a:moveTo>
                      <a:lnTo>
                        <a:pt x="29580" y="681469"/>
                      </a:lnTo>
                      <a:cubicBezTo>
                        <a:pt x="29580" y="689568"/>
                        <a:pt x="22889" y="696259"/>
                        <a:pt x="14790" y="696259"/>
                      </a:cubicBezTo>
                      <a:cubicBezTo>
                        <a:pt x="6691" y="696259"/>
                        <a:pt x="0" y="689568"/>
                        <a:pt x="0" y="681469"/>
                      </a:cubicBezTo>
                      <a:lnTo>
                        <a:pt x="0" y="14790"/>
                      </a:lnTo>
                      <a:cubicBezTo>
                        <a:pt x="0" y="6691"/>
                        <a:pt x="6691" y="0"/>
                        <a:pt x="14790" y="0"/>
                      </a:cubicBezTo>
                      <a:cubicBezTo>
                        <a:pt x="22889" y="0"/>
                        <a:pt x="29580" y="6691"/>
                        <a:pt x="29580" y="14790"/>
                      </a:cubicBezTo>
                      <a:close/>
                    </a:path>
                  </a:pathLst>
                </a:custGeom>
                <a:solidFill>
                  <a:srgbClr val="121212"/>
                </a:solidFill>
                <a:ln w="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19C8C6DF-7CCD-4F17-AD7F-0605726F860C}"/>
                    </a:ext>
                  </a:extLst>
                </p:cNvPr>
                <p:cNvSpPr>
                  <a:spLocks noGrp="1" noRot="1" noMove="1" noResize="1" noEditPoints="1" noAdjustHandles="1" noChangeArrowheads="1" noChangeShapeType="1"/>
                </p:cNvSpPr>
                <p:nvPr/>
              </p:nvSpPr>
              <p:spPr>
                <a:xfrm>
                  <a:off x="5714698" y="1854987"/>
                  <a:ext cx="29580" cy="696258"/>
                </a:xfrm>
                <a:custGeom>
                  <a:avLst/>
                  <a:gdLst>
                    <a:gd name="connsiteX0" fmla="*/ 29580 w 29580"/>
                    <a:gd name="connsiteY0" fmla="*/ 14790 h 696258"/>
                    <a:gd name="connsiteX1" fmla="*/ 29580 w 29580"/>
                    <a:gd name="connsiteY1" fmla="*/ 681469 h 696258"/>
                    <a:gd name="connsiteX2" fmla="*/ 14790 w 29580"/>
                    <a:gd name="connsiteY2" fmla="*/ 696259 h 696258"/>
                    <a:gd name="connsiteX3" fmla="*/ 0 w 29580"/>
                    <a:gd name="connsiteY3" fmla="*/ 681469 h 696258"/>
                    <a:gd name="connsiteX4" fmla="*/ 0 w 29580"/>
                    <a:gd name="connsiteY4" fmla="*/ 14790 h 696258"/>
                    <a:gd name="connsiteX5" fmla="*/ 14790 w 29580"/>
                    <a:gd name="connsiteY5" fmla="*/ 0 h 696258"/>
                    <a:gd name="connsiteX6" fmla="*/ 29580 w 29580"/>
                    <a:gd name="connsiteY6" fmla="*/ 14790 h 69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80" h="696258">
                      <a:moveTo>
                        <a:pt x="29580" y="14790"/>
                      </a:moveTo>
                      <a:lnTo>
                        <a:pt x="29580" y="681469"/>
                      </a:lnTo>
                      <a:cubicBezTo>
                        <a:pt x="29580" y="689568"/>
                        <a:pt x="22889" y="696259"/>
                        <a:pt x="14790" y="696259"/>
                      </a:cubicBezTo>
                      <a:cubicBezTo>
                        <a:pt x="6691" y="696259"/>
                        <a:pt x="0" y="689568"/>
                        <a:pt x="0" y="681469"/>
                      </a:cubicBezTo>
                      <a:lnTo>
                        <a:pt x="0" y="14790"/>
                      </a:lnTo>
                      <a:cubicBezTo>
                        <a:pt x="0" y="6691"/>
                        <a:pt x="6691" y="0"/>
                        <a:pt x="14790" y="0"/>
                      </a:cubicBezTo>
                      <a:cubicBezTo>
                        <a:pt x="22889" y="0"/>
                        <a:pt x="29580" y="6691"/>
                        <a:pt x="29580" y="14790"/>
                      </a:cubicBezTo>
                      <a:close/>
                    </a:path>
                  </a:pathLst>
                </a:custGeom>
                <a:solidFill>
                  <a:srgbClr val="121212"/>
                </a:solidFill>
                <a:ln w="0" cap="flat">
                  <a:noFill/>
                  <a:prstDash val="solid"/>
                  <a:miter/>
                </a:ln>
              </p:spPr>
              <p:txBody>
                <a:bodyPr rtlCol="0" anchor="ctr"/>
                <a:lstStyle/>
                <a:p>
                  <a:endParaRPr lang="en-US"/>
                </a:p>
              </p:txBody>
            </p:sp>
            <p:grpSp>
              <p:nvGrpSpPr>
                <p:cNvPr id="93" name="Graphic 274">
                  <a:extLst>
                    <a:ext uri="{FF2B5EF4-FFF2-40B4-BE49-F238E27FC236}">
                      <a16:creationId xmlns:a16="http://schemas.microsoft.com/office/drawing/2014/main" id="{DC0CB8F8-5953-48FA-9320-47CFF9644CAB}"/>
                    </a:ext>
                  </a:extLst>
                </p:cNvPr>
                <p:cNvGrpSpPr>
                  <a:grpSpLocks noGrp="1" noUngrp="1" noRot="1" noMove="1" noResize="1"/>
                </p:cNvGrpSpPr>
                <p:nvPr/>
              </p:nvGrpSpPr>
              <p:grpSpPr>
                <a:xfrm>
                  <a:off x="5567432" y="1354873"/>
                  <a:ext cx="1038682" cy="172620"/>
                  <a:chOff x="5567432" y="1354873"/>
                  <a:chExt cx="1038682" cy="172620"/>
                </a:xfrm>
                <a:solidFill>
                  <a:srgbClr val="121212"/>
                </a:solidFill>
              </p:grpSpPr>
              <p:sp>
                <p:nvSpPr>
                  <p:cNvPr id="95" name="Freeform: Shape 94">
                    <a:extLst>
                      <a:ext uri="{FF2B5EF4-FFF2-40B4-BE49-F238E27FC236}">
                        <a16:creationId xmlns:a16="http://schemas.microsoft.com/office/drawing/2014/main" id="{2DD15599-4CC0-48CB-8670-BFCDBF0403F7}"/>
                      </a:ext>
                    </a:extLst>
                  </p:cNvPr>
                  <p:cNvSpPr>
                    <a:spLocks noGrp="1" noRot="1" noMove="1" noResize="1" noEditPoints="1" noAdjustHandles="1" noChangeArrowheads="1" noChangeShapeType="1"/>
                  </p:cNvSpPr>
                  <p:nvPr/>
                </p:nvSpPr>
                <p:spPr>
                  <a:xfrm>
                    <a:off x="6019796" y="1354873"/>
                    <a:ext cx="133955" cy="172620"/>
                  </a:xfrm>
                  <a:custGeom>
                    <a:avLst/>
                    <a:gdLst>
                      <a:gd name="connsiteX0" fmla="*/ 118954 w 133955"/>
                      <a:gd name="connsiteY0" fmla="*/ 172621 h 172620"/>
                      <a:gd name="connsiteX1" fmla="*/ 104094 w 133955"/>
                      <a:gd name="connsiteY1" fmla="*/ 157760 h 172620"/>
                      <a:gd name="connsiteX2" fmla="*/ 104094 w 133955"/>
                      <a:gd name="connsiteY2" fmla="*/ 66978 h 172620"/>
                      <a:gd name="connsiteX3" fmla="*/ 66907 w 133955"/>
                      <a:gd name="connsiteY3" fmla="*/ 29791 h 172620"/>
                      <a:gd name="connsiteX4" fmla="*/ 29721 w 133955"/>
                      <a:gd name="connsiteY4" fmla="*/ 66978 h 172620"/>
                      <a:gd name="connsiteX5" fmla="*/ 29721 w 133955"/>
                      <a:gd name="connsiteY5" fmla="*/ 110151 h 172620"/>
                      <a:gd name="connsiteX6" fmla="*/ 14860 w 133955"/>
                      <a:gd name="connsiteY6" fmla="*/ 125011 h 172620"/>
                      <a:gd name="connsiteX7" fmla="*/ 0 w 133955"/>
                      <a:gd name="connsiteY7" fmla="*/ 110151 h 172620"/>
                      <a:gd name="connsiteX8" fmla="*/ 0 w 133955"/>
                      <a:gd name="connsiteY8" fmla="*/ 66978 h 172620"/>
                      <a:gd name="connsiteX9" fmla="*/ 66978 w 133955"/>
                      <a:gd name="connsiteY9" fmla="*/ 0 h 172620"/>
                      <a:gd name="connsiteX10" fmla="*/ 133956 w 133955"/>
                      <a:gd name="connsiteY10" fmla="*/ 66978 h 172620"/>
                      <a:gd name="connsiteX11" fmla="*/ 133956 w 133955"/>
                      <a:gd name="connsiteY11" fmla="*/ 157760 h 172620"/>
                      <a:gd name="connsiteX12" fmla="*/ 119095 w 133955"/>
                      <a:gd name="connsiteY12" fmla="*/ 172621 h 17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955" h="172620">
                        <a:moveTo>
                          <a:pt x="118954" y="172621"/>
                        </a:moveTo>
                        <a:cubicBezTo>
                          <a:pt x="110714" y="172621"/>
                          <a:pt x="104094" y="165930"/>
                          <a:pt x="104094" y="157760"/>
                        </a:cubicBezTo>
                        <a:lnTo>
                          <a:pt x="104094" y="66978"/>
                        </a:lnTo>
                        <a:cubicBezTo>
                          <a:pt x="104094" y="46483"/>
                          <a:pt x="87402" y="29791"/>
                          <a:pt x="66907" y="29791"/>
                        </a:cubicBezTo>
                        <a:cubicBezTo>
                          <a:pt x="46413" y="29791"/>
                          <a:pt x="29721" y="46483"/>
                          <a:pt x="29721" y="66978"/>
                        </a:cubicBezTo>
                        <a:lnTo>
                          <a:pt x="29721" y="110151"/>
                        </a:lnTo>
                        <a:cubicBezTo>
                          <a:pt x="29721" y="118391"/>
                          <a:pt x="23030" y="125011"/>
                          <a:pt x="14860" y="125011"/>
                        </a:cubicBezTo>
                        <a:cubicBezTo>
                          <a:pt x="6691" y="125011"/>
                          <a:pt x="0" y="118320"/>
                          <a:pt x="0" y="110151"/>
                        </a:cubicBezTo>
                        <a:lnTo>
                          <a:pt x="0" y="66978"/>
                        </a:lnTo>
                        <a:cubicBezTo>
                          <a:pt x="0" y="30073"/>
                          <a:pt x="30073" y="0"/>
                          <a:pt x="66978" y="0"/>
                        </a:cubicBezTo>
                        <a:cubicBezTo>
                          <a:pt x="103882" y="0"/>
                          <a:pt x="133956" y="30073"/>
                          <a:pt x="133956" y="66978"/>
                        </a:cubicBezTo>
                        <a:lnTo>
                          <a:pt x="133956" y="157760"/>
                        </a:lnTo>
                        <a:cubicBezTo>
                          <a:pt x="133956" y="166001"/>
                          <a:pt x="127265" y="172621"/>
                          <a:pt x="119095" y="172621"/>
                        </a:cubicBezTo>
                        <a:close/>
                      </a:path>
                    </a:pathLst>
                  </a:custGeom>
                  <a:solidFill>
                    <a:srgbClr val="121212"/>
                  </a:solidFill>
                  <a:ln w="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345A4D17-9987-4873-B52D-567D0B68B853}"/>
                      </a:ext>
                    </a:extLst>
                  </p:cNvPr>
                  <p:cNvSpPr>
                    <a:spLocks noGrp="1" noRot="1" noMove="1" noResize="1" noEditPoints="1" noAdjustHandles="1" noChangeArrowheads="1" noChangeShapeType="1"/>
                  </p:cNvSpPr>
                  <p:nvPr/>
                </p:nvSpPr>
                <p:spPr>
                  <a:xfrm>
                    <a:off x="5793578" y="1354873"/>
                    <a:ext cx="133955" cy="172620"/>
                  </a:xfrm>
                  <a:custGeom>
                    <a:avLst/>
                    <a:gdLst>
                      <a:gd name="connsiteX0" fmla="*/ 118954 w 133955"/>
                      <a:gd name="connsiteY0" fmla="*/ 172621 h 172620"/>
                      <a:gd name="connsiteX1" fmla="*/ 104094 w 133955"/>
                      <a:gd name="connsiteY1" fmla="*/ 157760 h 172620"/>
                      <a:gd name="connsiteX2" fmla="*/ 104094 w 133955"/>
                      <a:gd name="connsiteY2" fmla="*/ 66978 h 172620"/>
                      <a:gd name="connsiteX3" fmla="*/ 66907 w 133955"/>
                      <a:gd name="connsiteY3" fmla="*/ 29791 h 172620"/>
                      <a:gd name="connsiteX4" fmla="*/ 29721 w 133955"/>
                      <a:gd name="connsiteY4" fmla="*/ 66978 h 172620"/>
                      <a:gd name="connsiteX5" fmla="*/ 29721 w 133955"/>
                      <a:gd name="connsiteY5" fmla="*/ 110151 h 172620"/>
                      <a:gd name="connsiteX6" fmla="*/ 14860 w 133955"/>
                      <a:gd name="connsiteY6" fmla="*/ 125011 h 172620"/>
                      <a:gd name="connsiteX7" fmla="*/ 0 w 133955"/>
                      <a:gd name="connsiteY7" fmla="*/ 110151 h 172620"/>
                      <a:gd name="connsiteX8" fmla="*/ 0 w 133955"/>
                      <a:gd name="connsiteY8" fmla="*/ 66978 h 172620"/>
                      <a:gd name="connsiteX9" fmla="*/ 66978 w 133955"/>
                      <a:gd name="connsiteY9" fmla="*/ 0 h 172620"/>
                      <a:gd name="connsiteX10" fmla="*/ 133956 w 133955"/>
                      <a:gd name="connsiteY10" fmla="*/ 66978 h 172620"/>
                      <a:gd name="connsiteX11" fmla="*/ 133956 w 133955"/>
                      <a:gd name="connsiteY11" fmla="*/ 157760 h 172620"/>
                      <a:gd name="connsiteX12" fmla="*/ 119095 w 133955"/>
                      <a:gd name="connsiteY12" fmla="*/ 172621 h 17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955" h="172620">
                        <a:moveTo>
                          <a:pt x="118954" y="172621"/>
                        </a:moveTo>
                        <a:cubicBezTo>
                          <a:pt x="110714" y="172621"/>
                          <a:pt x="104094" y="165930"/>
                          <a:pt x="104094" y="157760"/>
                        </a:cubicBezTo>
                        <a:lnTo>
                          <a:pt x="104094" y="66978"/>
                        </a:lnTo>
                        <a:cubicBezTo>
                          <a:pt x="104094" y="46483"/>
                          <a:pt x="87402" y="29791"/>
                          <a:pt x="66907" y="29791"/>
                        </a:cubicBezTo>
                        <a:cubicBezTo>
                          <a:pt x="46413" y="29791"/>
                          <a:pt x="29721" y="46483"/>
                          <a:pt x="29721" y="66978"/>
                        </a:cubicBezTo>
                        <a:lnTo>
                          <a:pt x="29721" y="110151"/>
                        </a:lnTo>
                        <a:cubicBezTo>
                          <a:pt x="29721" y="118391"/>
                          <a:pt x="23030" y="125011"/>
                          <a:pt x="14860" y="125011"/>
                        </a:cubicBezTo>
                        <a:cubicBezTo>
                          <a:pt x="6691" y="125011"/>
                          <a:pt x="0" y="118320"/>
                          <a:pt x="0" y="110151"/>
                        </a:cubicBezTo>
                        <a:lnTo>
                          <a:pt x="0" y="66978"/>
                        </a:lnTo>
                        <a:cubicBezTo>
                          <a:pt x="0" y="30073"/>
                          <a:pt x="30073" y="0"/>
                          <a:pt x="66978" y="0"/>
                        </a:cubicBezTo>
                        <a:cubicBezTo>
                          <a:pt x="103882" y="0"/>
                          <a:pt x="133956" y="30073"/>
                          <a:pt x="133956" y="66978"/>
                        </a:cubicBezTo>
                        <a:lnTo>
                          <a:pt x="133956" y="157760"/>
                        </a:lnTo>
                        <a:cubicBezTo>
                          <a:pt x="133956" y="166001"/>
                          <a:pt x="127265" y="172621"/>
                          <a:pt x="119095" y="172621"/>
                        </a:cubicBezTo>
                        <a:close/>
                      </a:path>
                    </a:pathLst>
                  </a:custGeom>
                  <a:solidFill>
                    <a:srgbClr val="121212"/>
                  </a:solidFill>
                  <a:ln w="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B95673DE-95D8-43E0-9D55-7C6F6779F117}"/>
                      </a:ext>
                    </a:extLst>
                  </p:cNvPr>
                  <p:cNvSpPr>
                    <a:spLocks noGrp="1" noRot="1" noMove="1" noResize="1" noEditPoints="1" noAdjustHandles="1" noChangeArrowheads="1" noChangeShapeType="1"/>
                  </p:cNvSpPr>
                  <p:nvPr/>
                </p:nvSpPr>
                <p:spPr>
                  <a:xfrm>
                    <a:off x="5567432" y="1354873"/>
                    <a:ext cx="133955" cy="172620"/>
                  </a:xfrm>
                  <a:custGeom>
                    <a:avLst/>
                    <a:gdLst>
                      <a:gd name="connsiteX0" fmla="*/ 118954 w 133955"/>
                      <a:gd name="connsiteY0" fmla="*/ 172621 h 172620"/>
                      <a:gd name="connsiteX1" fmla="*/ 104093 w 133955"/>
                      <a:gd name="connsiteY1" fmla="*/ 157760 h 172620"/>
                      <a:gd name="connsiteX2" fmla="*/ 104093 w 133955"/>
                      <a:gd name="connsiteY2" fmla="*/ 66978 h 172620"/>
                      <a:gd name="connsiteX3" fmla="*/ 66907 w 133955"/>
                      <a:gd name="connsiteY3" fmla="*/ 29791 h 172620"/>
                      <a:gd name="connsiteX4" fmla="*/ 29721 w 133955"/>
                      <a:gd name="connsiteY4" fmla="*/ 66978 h 172620"/>
                      <a:gd name="connsiteX5" fmla="*/ 29721 w 133955"/>
                      <a:gd name="connsiteY5" fmla="*/ 110151 h 172620"/>
                      <a:gd name="connsiteX6" fmla="*/ 14860 w 133955"/>
                      <a:gd name="connsiteY6" fmla="*/ 125011 h 172620"/>
                      <a:gd name="connsiteX7" fmla="*/ 0 w 133955"/>
                      <a:gd name="connsiteY7" fmla="*/ 110151 h 172620"/>
                      <a:gd name="connsiteX8" fmla="*/ 0 w 133955"/>
                      <a:gd name="connsiteY8" fmla="*/ 66978 h 172620"/>
                      <a:gd name="connsiteX9" fmla="*/ 66978 w 133955"/>
                      <a:gd name="connsiteY9" fmla="*/ 0 h 172620"/>
                      <a:gd name="connsiteX10" fmla="*/ 133955 w 133955"/>
                      <a:gd name="connsiteY10" fmla="*/ 66978 h 172620"/>
                      <a:gd name="connsiteX11" fmla="*/ 133955 w 133955"/>
                      <a:gd name="connsiteY11" fmla="*/ 157760 h 172620"/>
                      <a:gd name="connsiteX12" fmla="*/ 119095 w 133955"/>
                      <a:gd name="connsiteY12" fmla="*/ 172621 h 17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955" h="172620">
                        <a:moveTo>
                          <a:pt x="118954" y="172621"/>
                        </a:moveTo>
                        <a:cubicBezTo>
                          <a:pt x="110714" y="172621"/>
                          <a:pt x="104093" y="165930"/>
                          <a:pt x="104093" y="157760"/>
                        </a:cubicBezTo>
                        <a:lnTo>
                          <a:pt x="104093" y="66978"/>
                        </a:lnTo>
                        <a:cubicBezTo>
                          <a:pt x="104093" y="46483"/>
                          <a:pt x="87402" y="29791"/>
                          <a:pt x="66907" y="29791"/>
                        </a:cubicBezTo>
                        <a:cubicBezTo>
                          <a:pt x="46412" y="29791"/>
                          <a:pt x="29721" y="46483"/>
                          <a:pt x="29721" y="66978"/>
                        </a:cubicBezTo>
                        <a:lnTo>
                          <a:pt x="29721" y="110151"/>
                        </a:lnTo>
                        <a:cubicBezTo>
                          <a:pt x="29721" y="118391"/>
                          <a:pt x="23030" y="125011"/>
                          <a:pt x="14860" y="125011"/>
                        </a:cubicBezTo>
                        <a:cubicBezTo>
                          <a:pt x="6691" y="125011"/>
                          <a:pt x="0" y="118320"/>
                          <a:pt x="0" y="110151"/>
                        </a:cubicBezTo>
                        <a:lnTo>
                          <a:pt x="0" y="66978"/>
                        </a:lnTo>
                        <a:cubicBezTo>
                          <a:pt x="0" y="30073"/>
                          <a:pt x="30073" y="0"/>
                          <a:pt x="66978" y="0"/>
                        </a:cubicBezTo>
                        <a:cubicBezTo>
                          <a:pt x="103882" y="0"/>
                          <a:pt x="133955" y="30073"/>
                          <a:pt x="133955" y="66978"/>
                        </a:cubicBezTo>
                        <a:lnTo>
                          <a:pt x="133955" y="157760"/>
                        </a:lnTo>
                        <a:cubicBezTo>
                          <a:pt x="133955" y="166001"/>
                          <a:pt x="127265" y="172621"/>
                          <a:pt x="119095" y="172621"/>
                        </a:cubicBezTo>
                        <a:close/>
                      </a:path>
                    </a:pathLst>
                  </a:custGeom>
                  <a:solidFill>
                    <a:srgbClr val="121212"/>
                  </a:solidFill>
                  <a:ln w="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A8948D1-2997-4BFF-A963-627290A37CE3}"/>
                      </a:ext>
                    </a:extLst>
                  </p:cNvPr>
                  <p:cNvSpPr>
                    <a:spLocks noGrp="1" noRot="1" noMove="1" noResize="1" noEditPoints="1" noAdjustHandles="1" noChangeArrowheads="1" noChangeShapeType="1"/>
                  </p:cNvSpPr>
                  <p:nvPr/>
                </p:nvSpPr>
                <p:spPr>
                  <a:xfrm>
                    <a:off x="6472159" y="1354873"/>
                    <a:ext cx="133955" cy="172620"/>
                  </a:xfrm>
                  <a:custGeom>
                    <a:avLst/>
                    <a:gdLst>
                      <a:gd name="connsiteX0" fmla="*/ 118954 w 133955"/>
                      <a:gd name="connsiteY0" fmla="*/ 172621 h 172620"/>
                      <a:gd name="connsiteX1" fmla="*/ 104094 w 133955"/>
                      <a:gd name="connsiteY1" fmla="*/ 157760 h 172620"/>
                      <a:gd name="connsiteX2" fmla="*/ 104094 w 133955"/>
                      <a:gd name="connsiteY2" fmla="*/ 66978 h 172620"/>
                      <a:gd name="connsiteX3" fmla="*/ 66907 w 133955"/>
                      <a:gd name="connsiteY3" fmla="*/ 29791 h 172620"/>
                      <a:gd name="connsiteX4" fmla="*/ 29721 w 133955"/>
                      <a:gd name="connsiteY4" fmla="*/ 66978 h 172620"/>
                      <a:gd name="connsiteX5" fmla="*/ 29721 w 133955"/>
                      <a:gd name="connsiteY5" fmla="*/ 110151 h 172620"/>
                      <a:gd name="connsiteX6" fmla="*/ 14861 w 133955"/>
                      <a:gd name="connsiteY6" fmla="*/ 125011 h 172620"/>
                      <a:gd name="connsiteX7" fmla="*/ 0 w 133955"/>
                      <a:gd name="connsiteY7" fmla="*/ 110151 h 172620"/>
                      <a:gd name="connsiteX8" fmla="*/ 0 w 133955"/>
                      <a:gd name="connsiteY8" fmla="*/ 66978 h 172620"/>
                      <a:gd name="connsiteX9" fmla="*/ 66978 w 133955"/>
                      <a:gd name="connsiteY9" fmla="*/ 0 h 172620"/>
                      <a:gd name="connsiteX10" fmla="*/ 133956 w 133955"/>
                      <a:gd name="connsiteY10" fmla="*/ 66978 h 172620"/>
                      <a:gd name="connsiteX11" fmla="*/ 133956 w 133955"/>
                      <a:gd name="connsiteY11" fmla="*/ 157760 h 172620"/>
                      <a:gd name="connsiteX12" fmla="*/ 119095 w 133955"/>
                      <a:gd name="connsiteY12" fmla="*/ 172621 h 17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955" h="172620">
                        <a:moveTo>
                          <a:pt x="118954" y="172621"/>
                        </a:moveTo>
                        <a:cubicBezTo>
                          <a:pt x="110714" y="172621"/>
                          <a:pt x="104094" y="165930"/>
                          <a:pt x="104094" y="157760"/>
                        </a:cubicBezTo>
                        <a:lnTo>
                          <a:pt x="104094" y="66978"/>
                        </a:lnTo>
                        <a:cubicBezTo>
                          <a:pt x="104094" y="46483"/>
                          <a:pt x="87402" y="29791"/>
                          <a:pt x="66907" y="29791"/>
                        </a:cubicBezTo>
                        <a:cubicBezTo>
                          <a:pt x="46413" y="29791"/>
                          <a:pt x="29721" y="46483"/>
                          <a:pt x="29721" y="66978"/>
                        </a:cubicBezTo>
                        <a:lnTo>
                          <a:pt x="29721" y="110151"/>
                        </a:lnTo>
                        <a:cubicBezTo>
                          <a:pt x="29721" y="118391"/>
                          <a:pt x="23030" y="125011"/>
                          <a:pt x="14861" y="125011"/>
                        </a:cubicBezTo>
                        <a:cubicBezTo>
                          <a:pt x="6691" y="125011"/>
                          <a:pt x="0" y="118320"/>
                          <a:pt x="0" y="110151"/>
                        </a:cubicBezTo>
                        <a:lnTo>
                          <a:pt x="0" y="66978"/>
                        </a:lnTo>
                        <a:cubicBezTo>
                          <a:pt x="0" y="30073"/>
                          <a:pt x="30073" y="0"/>
                          <a:pt x="66978" y="0"/>
                        </a:cubicBezTo>
                        <a:cubicBezTo>
                          <a:pt x="103882" y="0"/>
                          <a:pt x="133956" y="30073"/>
                          <a:pt x="133956" y="66978"/>
                        </a:cubicBezTo>
                        <a:lnTo>
                          <a:pt x="133956" y="157760"/>
                        </a:lnTo>
                        <a:cubicBezTo>
                          <a:pt x="133956" y="166001"/>
                          <a:pt x="127265" y="172621"/>
                          <a:pt x="119095" y="172621"/>
                        </a:cubicBezTo>
                        <a:close/>
                      </a:path>
                    </a:pathLst>
                  </a:custGeom>
                  <a:solidFill>
                    <a:srgbClr val="121212"/>
                  </a:solidFill>
                  <a:ln w="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C5B9632-43AF-4975-A925-520CC21E1CFC}"/>
                      </a:ext>
                    </a:extLst>
                  </p:cNvPr>
                  <p:cNvSpPr>
                    <a:spLocks noGrp="1" noRot="1" noMove="1" noResize="1" noEditPoints="1" noAdjustHandles="1" noChangeArrowheads="1" noChangeShapeType="1"/>
                  </p:cNvSpPr>
                  <p:nvPr/>
                </p:nvSpPr>
                <p:spPr>
                  <a:xfrm>
                    <a:off x="6246013" y="1354873"/>
                    <a:ext cx="133955" cy="172620"/>
                  </a:xfrm>
                  <a:custGeom>
                    <a:avLst/>
                    <a:gdLst>
                      <a:gd name="connsiteX0" fmla="*/ 118954 w 133955"/>
                      <a:gd name="connsiteY0" fmla="*/ 172621 h 172620"/>
                      <a:gd name="connsiteX1" fmla="*/ 104094 w 133955"/>
                      <a:gd name="connsiteY1" fmla="*/ 157760 h 172620"/>
                      <a:gd name="connsiteX2" fmla="*/ 104094 w 133955"/>
                      <a:gd name="connsiteY2" fmla="*/ 66978 h 172620"/>
                      <a:gd name="connsiteX3" fmla="*/ 66907 w 133955"/>
                      <a:gd name="connsiteY3" fmla="*/ 29791 h 172620"/>
                      <a:gd name="connsiteX4" fmla="*/ 29721 w 133955"/>
                      <a:gd name="connsiteY4" fmla="*/ 66978 h 172620"/>
                      <a:gd name="connsiteX5" fmla="*/ 29721 w 133955"/>
                      <a:gd name="connsiteY5" fmla="*/ 110151 h 172620"/>
                      <a:gd name="connsiteX6" fmla="*/ 14860 w 133955"/>
                      <a:gd name="connsiteY6" fmla="*/ 125011 h 172620"/>
                      <a:gd name="connsiteX7" fmla="*/ 0 w 133955"/>
                      <a:gd name="connsiteY7" fmla="*/ 110151 h 172620"/>
                      <a:gd name="connsiteX8" fmla="*/ 0 w 133955"/>
                      <a:gd name="connsiteY8" fmla="*/ 66978 h 172620"/>
                      <a:gd name="connsiteX9" fmla="*/ 66978 w 133955"/>
                      <a:gd name="connsiteY9" fmla="*/ 0 h 172620"/>
                      <a:gd name="connsiteX10" fmla="*/ 133956 w 133955"/>
                      <a:gd name="connsiteY10" fmla="*/ 66978 h 172620"/>
                      <a:gd name="connsiteX11" fmla="*/ 133956 w 133955"/>
                      <a:gd name="connsiteY11" fmla="*/ 157760 h 172620"/>
                      <a:gd name="connsiteX12" fmla="*/ 119095 w 133955"/>
                      <a:gd name="connsiteY12" fmla="*/ 172621 h 17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955" h="172620">
                        <a:moveTo>
                          <a:pt x="118954" y="172621"/>
                        </a:moveTo>
                        <a:cubicBezTo>
                          <a:pt x="110714" y="172621"/>
                          <a:pt x="104094" y="165930"/>
                          <a:pt x="104094" y="157760"/>
                        </a:cubicBezTo>
                        <a:lnTo>
                          <a:pt x="104094" y="66978"/>
                        </a:lnTo>
                        <a:cubicBezTo>
                          <a:pt x="104094" y="46483"/>
                          <a:pt x="87402" y="29791"/>
                          <a:pt x="66907" y="29791"/>
                        </a:cubicBezTo>
                        <a:cubicBezTo>
                          <a:pt x="46413" y="29791"/>
                          <a:pt x="29721" y="46483"/>
                          <a:pt x="29721" y="66978"/>
                        </a:cubicBezTo>
                        <a:lnTo>
                          <a:pt x="29721" y="110151"/>
                        </a:lnTo>
                        <a:cubicBezTo>
                          <a:pt x="29721" y="118391"/>
                          <a:pt x="23030" y="125011"/>
                          <a:pt x="14860" y="125011"/>
                        </a:cubicBezTo>
                        <a:cubicBezTo>
                          <a:pt x="6691" y="125011"/>
                          <a:pt x="0" y="118320"/>
                          <a:pt x="0" y="110151"/>
                        </a:cubicBezTo>
                        <a:lnTo>
                          <a:pt x="0" y="66978"/>
                        </a:lnTo>
                        <a:cubicBezTo>
                          <a:pt x="0" y="30073"/>
                          <a:pt x="30073" y="0"/>
                          <a:pt x="66978" y="0"/>
                        </a:cubicBezTo>
                        <a:cubicBezTo>
                          <a:pt x="103882" y="0"/>
                          <a:pt x="133956" y="30073"/>
                          <a:pt x="133956" y="66978"/>
                        </a:cubicBezTo>
                        <a:lnTo>
                          <a:pt x="133956" y="157760"/>
                        </a:lnTo>
                        <a:cubicBezTo>
                          <a:pt x="133956" y="166001"/>
                          <a:pt x="127265" y="172621"/>
                          <a:pt x="119095" y="172621"/>
                        </a:cubicBezTo>
                        <a:close/>
                      </a:path>
                    </a:pathLst>
                  </a:custGeom>
                  <a:solidFill>
                    <a:srgbClr val="121212"/>
                  </a:solidFill>
                  <a:ln w="0" cap="flat">
                    <a:noFill/>
                    <a:prstDash val="solid"/>
                    <a:miter/>
                  </a:ln>
                </p:spPr>
                <p:txBody>
                  <a:bodyPr rtlCol="0" anchor="ctr"/>
                  <a:lstStyle/>
                  <a:p>
                    <a:endParaRPr lang="en-US"/>
                  </a:p>
                </p:txBody>
              </p:sp>
            </p:grpSp>
            <p:sp>
              <p:nvSpPr>
                <p:cNvPr id="94" name="Freeform: Shape 93">
                  <a:extLst>
                    <a:ext uri="{FF2B5EF4-FFF2-40B4-BE49-F238E27FC236}">
                      <a16:creationId xmlns:a16="http://schemas.microsoft.com/office/drawing/2014/main" id="{0E1D2F37-30B3-4732-9F13-A209F5CBDA88}"/>
                    </a:ext>
                  </a:extLst>
                </p:cNvPr>
                <p:cNvSpPr>
                  <a:spLocks noGrp="1" noRot="1" noMove="1" noResize="1" noEditPoints="1" noAdjustHandles="1" noChangeArrowheads="1" noChangeShapeType="1"/>
                </p:cNvSpPr>
                <p:nvPr/>
              </p:nvSpPr>
              <p:spPr>
                <a:xfrm>
                  <a:off x="6300947" y="2203046"/>
                  <a:ext cx="47609" cy="47609"/>
                </a:xfrm>
                <a:custGeom>
                  <a:avLst/>
                  <a:gdLst>
                    <a:gd name="connsiteX0" fmla="*/ 47610 w 47609"/>
                    <a:gd name="connsiteY0" fmla="*/ 23805 h 47609"/>
                    <a:gd name="connsiteX1" fmla="*/ 23805 w 47609"/>
                    <a:gd name="connsiteY1" fmla="*/ 47610 h 47609"/>
                    <a:gd name="connsiteX2" fmla="*/ 0 w 47609"/>
                    <a:gd name="connsiteY2" fmla="*/ 23805 h 47609"/>
                    <a:gd name="connsiteX3" fmla="*/ 23805 w 47609"/>
                    <a:gd name="connsiteY3" fmla="*/ 0 h 47609"/>
                    <a:gd name="connsiteX4" fmla="*/ 47610 w 47609"/>
                    <a:gd name="connsiteY4" fmla="*/ 23805 h 4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09" h="47609">
                      <a:moveTo>
                        <a:pt x="47610" y="23805"/>
                      </a:moveTo>
                      <a:cubicBezTo>
                        <a:pt x="47610" y="36952"/>
                        <a:pt x="36952" y="47610"/>
                        <a:pt x="23805" y="47610"/>
                      </a:cubicBezTo>
                      <a:cubicBezTo>
                        <a:pt x="10658" y="47610"/>
                        <a:pt x="0" y="36952"/>
                        <a:pt x="0" y="23805"/>
                      </a:cubicBezTo>
                      <a:cubicBezTo>
                        <a:pt x="0" y="10658"/>
                        <a:pt x="10658" y="0"/>
                        <a:pt x="23805" y="0"/>
                      </a:cubicBezTo>
                      <a:cubicBezTo>
                        <a:pt x="36952" y="0"/>
                        <a:pt x="47610" y="10658"/>
                        <a:pt x="47610" y="23805"/>
                      </a:cubicBezTo>
                      <a:close/>
                    </a:path>
                  </a:pathLst>
                </a:custGeom>
                <a:solidFill>
                  <a:srgbClr val="121212"/>
                </a:solidFill>
                <a:ln w="0" cap="flat">
                  <a:noFill/>
                  <a:prstDash val="solid"/>
                  <a:miter/>
                </a:ln>
              </p:spPr>
              <p:txBody>
                <a:bodyPr rtlCol="0" anchor="ctr"/>
                <a:lstStyle/>
                <a:p>
                  <a:endParaRPr lang="en-US"/>
                </a:p>
              </p:txBody>
            </p:sp>
          </p:grpSp>
        </p:grpSp>
        <p:grpSp>
          <p:nvGrpSpPr>
            <p:cNvPr id="122" name="Group 121">
              <a:extLst>
                <a:ext uri="{FF2B5EF4-FFF2-40B4-BE49-F238E27FC236}">
                  <a16:creationId xmlns:a16="http://schemas.microsoft.com/office/drawing/2014/main" id="{850AB418-F14A-4334-9BE6-5C456961FB5F}"/>
                </a:ext>
              </a:extLst>
            </p:cNvPr>
            <p:cNvGrpSpPr>
              <a:grpSpLocks noGrp="1" noUngrp="1" noRot="1" noMove="1" noResize="1"/>
            </p:cNvGrpSpPr>
            <p:nvPr/>
          </p:nvGrpSpPr>
          <p:grpSpPr>
            <a:xfrm>
              <a:off x="6230371" y="1568140"/>
              <a:ext cx="554233" cy="540896"/>
              <a:chOff x="6894618" y="1561504"/>
              <a:chExt cx="554233" cy="540896"/>
            </a:xfrm>
          </p:grpSpPr>
          <p:sp>
            <p:nvSpPr>
              <p:cNvPr id="121" name="Rectangle 120">
                <a:extLst>
                  <a:ext uri="{FF2B5EF4-FFF2-40B4-BE49-F238E27FC236}">
                    <a16:creationId xmlns:a16="http://schemas.microsoft.com/office/drawing/2014/main" id="{B35A7E32-8B2C-463E-BBC8-ECE3043E3022}"/>
                  </a:ext>
                </a:extLst>
              </p:cNvPr>
              <p:cNvSpPr>
                <a:spLocks noGrp="1" noRot="1" noMove="1" noResize="1" noEditPoints="1" noAdjustHandles="1" noChangeArrowheads="1" noChangeShapeType="1"/>
              </p:cNvSpPr>
              <p:nvPr/>
            </p:nvSpPr>
            <p:spPr>
              <a:xfrm>
                <a:off x="7216097" y="1866784"/>
                <a:ext cx="99726" cy="103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Freeform: Shape 100">
                <a:extLst>
                  <a:ext uri="{FF2B5EF4-FFF2-40B4-BE49-F238E27FC236}">
                    <a16:creationId xmlns:a16="http://schemas.microsoft.com/office/drawing/2014/main" id="{54FEC42F-91EE-4F8D-8ED6-009F61DE2C28}"/>
                  </a:ext>
                </a:extLst>
              </p:cNvPr>
              <p:cNvSpPr>
                <a:spLocks noGrp="1" noRot="1" noMove="1" noResize="1" noEditPoints="1" noAdjustHandles="1" noChangeArrowheads="1" noChangeShapeType="1"/>
              </p:cNvSpPr>
              <p:nvPr/>
            </p:nvSpPr>
            <p:spPr>
              <a:xfrm>
                <a:off x="6924497" y="1691136"/>
                <a:ext cx="471142" cy="371416"/>
              </a:xfrm>
              <a:custGeom>
                <a:avLst/>
                <a:gdLst>
                  <a:gd name="connsiteX0" fmla="*/ 800564 w 1124958"/>
                  <a:gd name="connsiteY0" fmla="*/ 538639 h 886838"/>
                  <a:gd name="connsiteX1" fmla="*/ 776759 w 1124958"/>
                  <a:gd name="connsiteY1" fmla="*/ 562444 h 886838"/>
                  <a:gd name="connsiteX2" fmla="*/ 800564 w 1124958"/>
                  <a:gd name="connsiteY2" fmla="*/ 586249 h 886838"/>
                  <a:gd name="connsiteX3" fmla="*/ 824369 w 1124958"/>
                  <a:gd name="connsiteY3" fmla="*/ 562444 h 886838"/>
                  <a:gd name="connsiteX4" fmla="*/ 800564 w 1124958"/>
                  <a:gd name="connsiteY4" fmla="*/ 538639 h 886838"/>
                  <a:gd name="connsiteX5" fmla="*/ 800564 w 1124958"/>
                  <a:gd name="connsiteY5" fmla="*/ 538639 h 886838"/>
                  <a:gd name="connsiteX6" fmla="*/ 776759 w 1124958"/>
                  <a:gd name="connsiteY6" fmla="*/ 562444 h 886838"/>
                  <a:gd name="connsiteX7" fmla="*/ 800564 w 1124958"/>
                  <a:gd name="connsiteY7" fmla="*/ 586249 h 886838"/>
                  <a:gd name="connsiteX8" fmla="*/ 824369 w 1124958"/>
                  <a:gd name="connsiteY8" fmla="*/ 562444 h 886838"/>
                  <a:gd name="connsiteX9" fmla="*/ 800564 w 1124958"/>
                  <a:gd name="connsiteY9" fmla="*/ 538639 h 886838"/>
                  <a:gd name="connsiteX10" fmla="*/ 1110098 w 1124958"/>
                  <a:gd name="connsiteY10" fmla="*/ 458210 h 886838"/>
                  <a:gd name="connsiteX11" fmla="*/ 1124888 w 1124958"/>
                  <a:gd name="connsiteY11" fmla="*/ 443420 h 886838"/>
                  <a:gd name="connsiteX12" fmla="*/ 1110098 w 1124958"/>
                  <a:gd name="connsiteY12" fmla="*/ 428629 h 886838"/>
                  <a:gd name="connsiteX13" fmla="*/ 934378 w 1124958"/>
                  <a:gd name="connsiteY13" fmla="*/ 428629 h 886838"/>
                  <a:gd name="connsiteX14" fmla="*/ 934378 w 1124958"/>
                  <a:gd name="connsiteY14" fmla="*/ 220090 h 886838"/>
                  <a:gd name="connsiteX15" fmla="*/ 1110098 w 1124958"/>
                  <a:gd name="connsiteY15" fmla="*/ 220090 h 886838"/>
                  <a:gd name="connsiteX16" fmla="*/ 1124888 w 1124958"/>
                  <a:gd name="connsiteY16" fmla="*/ 205300 h 886838"/>
                  <a:gd name="connsiteX17" fmla="*/ 1110098 w 1124958"/>
                  <a:gd name="connsiteY17" fmla="*/ 190510 h 886838"/>
                  <a:gd name="connsiteX18" fmla="*/ 934378 w 1124958"/>
                  <a:gd name="connsiteY18" fmla="*/ 190510 h 886838"/>
                  <a:gd name="connsiteX19" fmla="*/ 934378 w 1124958"/>
                  <a:gd name="connsiteY19" fmla="*/ 14790 h 886838"/>
                  <a:gd name="connsiteX20" fmla="*/ 919588 w 1124958"/>
                  <a:gd name="connsiteY20" fmla="*/ 0 h 886838"/>
                  <a:gd name="connsiteX21" fmla="*/ 904798 w 1124958"/>
                  <a:gd name="connsiteY21" fmla="*/ 14790 h 886838"/>
                  <a:gd name="connsiteX22" fmla="*/ 904798 w 1124958"/>
                  <a:gd name="connsiteY22" fmla="*/ 190510 h 886838"/>
                  <a:gd name="connsiteX23" fmla="*/ 696259 w 1124958"/>
                  <a:gd name="connsiteY23" fmla="*/ 190510 h 886838"/>
                  <a:gd name="connsiteX24" fmla="*/ 696259 w 1124958"/>
                  <a:gd name="connsiteY24" fmla="*/ 14790 h 886838"/>
                  <a:gd name="connsiteX25" fmla="*/ 681469 w 1124958"/>
                  <a:gd name="connsiteY25" fmla="*/ 0 h 886838"/>
                  <a:gd name="connsiteX26" fmla="*/ 666678 w 1124958"/>
                  <a:gd name="connsiteY26" fmla="*/ 14790 h 886838"/>
                  <a:gd name="connsiteX27" fmla="*/ 666678 w 1124958"/>
                  <a:gd name="connsiteY27" fmla="*/ 190510 h 886838"/>
                  <a:gd name="connsiteX28" fmla="*/ 14790 w 1124958"/>
                  <a:gd name="connsiteY28" fmla="*/ 190510 h 886838"/>
                  <a:gd name="connsiteX29" fmla="*/ 0 w 1124958"/>
                  <a:gd name="connsiteY29" fmla="*/ 205300 h 886838"/>
                  <a:gd name="connsiteX30" fmla="*/ 14790 w 1124958"/>
                  <a:gd name="connsiteY30" fmla="*/ 220090 h 886838"/>
                  <a:gd name="connsiteX31" fmla="*/ 190510 w 1124958"/>
                  <a:gd name="connsiteY31" fmla="*/ 220090 h 886838"/>
                  <a:gd name="connsiteX32" fmla="*/ 190510 w 1124958"/>
                  <a:gd name="connsiteY32" fmla="*/ 428629 h 886838"/>
                  <a:gd name="connsiteX33" fmla="*/ 14790 w 1124958"/>
                  <a:gd name="connsiteY33" fmla="*/ 428629 h 886838"/>
                  <a:gd name="connsiteX34" fmla="*/ 0 w 1124958"/>
                  <a:gd name="connsiteY34" fmla="*/ 443420 h 886838"/>
                  <a:gd name="connsiteX35" fmla="*/ 14790 w 1124958"/>
                  <a:gd name="connsiteY35" fmla="*/ 458210 h 886838"/>
                  <a:gd name="connsiteX36" fmla="*/ 190510 w 1124958"/>
                  <a:gd name="connsiteY36" fmla="*/ 458210 h 886838"/>
                  <a:gd name="connsiteX37" fmla="*/ 190510 w 1124958"/>
                  <a:gd name="connsiteY37" fmla="*/ 666749 h 886838"/>
                  <a:gd name="connsiteX38" fmla="*/ 14790 w 1124958"/>
                  <a:gd name="connsiteY38" fmla="*/ 666749 h 886838"/>
                  <a:gd name="connsiteX39" fmla="*/ 0 w 1124958"/>
                  <a:gd name="connsiteY39" fmla="*/ 681539 h 886838"/>
                  <a:gd name="connsiteX40" fmla="*/ 14790 w 1124958"/>
                  <a:gd name="connsiteY40" fmla="*/ 696329 h 886838"/>
                  <a:gd name="connsiteX41" fmla="*/ 190510 w 1124958"/>
                  <a:gd name="connsiteY41" fmla="*/ 696329 h 886838"/>
                  <a:gd name="connsiteX42" fmla="*/ 190510 w 1124958"/>
                  <a:gd name="connsiteY42" fmla="*/ 872049 h 886838"/>
                  <a:gd name="connsiteX43" fmla="*/ 205300 w 1124958"/>
                  <a:gd name="connsiteY43" fmla="*/ 886839 h 886838"/>
                  <a:gd name="connsiteX44" fmla="*/ 220090 w 1124958"/>
                  <a:gd name="connsiteY44" fmla="*/ 872049 h 886838"/>
                  <a:gd name="connsiteX45" fmla="*/ 220090 w 1124958"/>
                  <a:gd name="connsiteY45" fmla="*/ 696329 h 886838"/>
                  <a:gd name="connsiteX46" fmla="*/ 428629 w 1124958"/>
                  <a:gd name="connsiteY46" fmla="*/ 696329 h 886838"/>
                  <a:gd name="connsiteX47" fmla="*/ 428629 w 1124958"/>
                  <a:gd name="connsiteY47" fmla="*/ 872049 h 886838"/>
                  <a:gd name="connsiteX48" fmla="*/ 443420 w 1124958"/>
                  <a:gd name="connsiteY48" fmla="*/ 886839 h 886838"/>
                  <a:gd name="connsiteX49" fmla="*/ 458209 w 1124958"/>
                  <a:gd name="connsiteY49" fmla="*/ 872049 h 886838"/>
                  <a:gd name="connsiteX50" fmla="*/ 458209 w 1124958"/>
                  <a:gd name="connsiteY50" fmla="*/ 696329 h 886838"/>
                  <a:gd name="connsiteX51" fmla="*/ 666749 w 1124958"/>
                  <a:gd name="connsiteY51" fmla="*/ 696329 h 886838"/>
                  <a:gd name="connsiteX52" fmla="*/ 666749 w 1124958"/>
                  <a:gd name="connsiteY52" fmla="*/ 872049 h 886838"/>
                  <a:gd name="connsiteX53" fmla="*/ 681539 w 1124958"/>
                  <a:gd name="connsiteY53" fmla="*/ 886839 h 886838"/>
                  <a:gd name="connsiteX54" fmla="*/ 696329 w 1124958"/>
                  <a:gd name="connsiteY54" fmla="*/ 872049 h 886838"/>
                  <a:gd name="connsiteX55" fmla="*/ 696329 w 1124958"/>
                  <a:gd name="connsiteY55" fmla="*/ 696329 h 886838"/>
                  <a:gd name="connsiteX56" fmla="*/ 1110169 w 1124958"/>
                  <a:gd name="connsiteY56" fmla="*/ 696329 h 886838"/>
                  <a:gd name="connsiteX57" fmla="*/ 1124958 w 1124958"/>
                  <a:gd name="connsiteY57" fmla="*/ 681539 h 886838"/>
                  <a:gd name="connsiteX58" fmla="*/ 1110169 w 1124958"/>
                  <a:gd name="connsiteY58" fmla="*/ 666749 h 886838"/>
                  <a:gd name="connsiteX59" fmla="*/ 934449 w 1124958"/>
                  <a:gd name="connsiteY59" fmla="*/ 666749 h 886838"/>
                  <a:gd name="connsiteX60" fmla="*/ 934449 w 1124958"/>
                  <a:gd name="connsiteY60" fmla="*/ 458210 h 886838"/>
                  <a:gd name="connsiteX61" fmla="*/ 1110169 w 1124958"/>
                  <a:gd name="connsiteY61" fmla="*/ 458210 h 886838"/>
                  <a:gd name="connsiteX62" fmla="*/ 904869 w 1124958"/>
                  <a:gd name="connsiteY62" fmla="*/ 220090 h 886838"/>
                  <a:gd name="connsiteX63" fmla="*/ 904869 w 1124958"/>
                  <a:gd name="connsiteY63" fmla="*/ 428629 h 886838"/>
                  <a:gd name="connsiteX64" fmla="*/ 696329 w 1124958"/>
                  <a:gd name="connsiteY64" fmla="*/ 428629 h 886838"/>
                  <a:gd name="connsiteX65" fmla="*/ 696329 w 1124958"/>
                  <a:gd name="connsiteY65" fmla="*/ 220090 h 886838"/>
                  <a:gd name="connsiteX66" fmla="*/ 904869 w 1124958"/>
                  <a:gd name="connsiteY66" fmla="*/ 220090 h 886838"/>
                  <a:gd name="connsiteX67" fmla="*/ 666749 w 1124958"/>
                  <a:gd name="connsiteY67" fmla="*/ 428700 h 886838"/>
                  <a:gd name="connsiteX68" fmla="*/ 458209 w 1124958"/>
                  <a:gd name="connsiteY68" fmla="*/ 428700 h 886838"/>
                  <a:gd name="connsiteX69" fmla="*/ 458209 w 1124958"/>
                  <a:gd name="connsiteY69" fmla="*/ 220160 h 886838"/>
                  <a:gd name="connsiteX70" fmla="*/ 666749 w 1124958"/>
                  <a:gd name="connsiteY70" fmla="*/ 220160 h 886838"/>
                  <a:gd name="connsiteX71" fmla="*/ 666749 w 1124958"/>
                  <a:gd name="connsiteY71" fmla="*/ 428700 h 886838"/>
                  <a:gd name="connsiteX72" fmla="*/ 220090 w 1124958"/>
                  <a:gd name="connsiteY72" fmla="*/ 220090 h 886838"/>
                  <a:gd name="connsiteX73" fmla="*/ 428629 w 1124958"/>
                  <a:gd name="connsiteY73" fmla="*/ 220090 h 886838"/>
                  <a:gd name="connsiteX74" fmla="*/ 428629 w 1124958"/>
                  <a:gd name="connsiteY74" fmla="*/ 428629 h 886838"/>
                  <a:gd name="connsiteX75" fmla="*/ 220090 w 1124958"/>
                  <a:gd name="connsiteY75" fmla="*/ 428629 h 886838"/>
                  <a:gd name="connsiteX76" fmla="*/ 220090 w 1124958"/>
                  <a:gd name="connsiteY76" fmla="*/ 220090 h 886838"/>
                  <a:gd name="connsiteX77" fmla="*/ 220090 w 1124958"/>
                  <a:gd name="connsiteY77" fmla="*/ 666749 h 886838"/>
                  <a:gd name="connsiteX78" fmla="*/ 220090 w 1124958"/>
                  <a:gd name="connsiteY78" fmla="*/ 458210 h 886838"/>
                  <a:gd name="connsiteX79" fmla="*/ 428629 w 1124958"/>
                  <a:gd name="connsiteY79" fmla="*/ 458210 h 886838"/>
                  <a:gd name="connsiteX80" fmla="*/ 428629 w 1124958"/>
                  <a:gd name="connsiteY80" fmla="*/ 666749 h 886838"/>
                  <a:gd name="connsiteX81" fmla="*/ 220090 w 1124958"/>
                  <a:gd name="connsiteY81" fmla="*/ 666749 h 886838"/>
                  <a:gd name="connsiteX82" fmla="*/ 458209 w 1124958"/>
                  <a:gd name="connsiteY82" fmla="*/ 666749 h 886838"/>
                  <a:gd name="connsiteX83" fmla="*/ 458209 w 1124958"/>
                  <a:gd name="connsiteY83" fmla="*/ 458210 h 886838"/>
                  <a:gd name="connsiteX84" fmla="*/ 666749 w 1124958"/>
                  <a:gd name="connsiteY84" fmla="*/ 458210 h 886838"/>
                  <a:gd name="connsiteX85" fmla="*/ 666749 w 1124958"/>
                  <a:gd name="connsiteY85" fmla="*/ 666749 h 886838"/>
                  <a:gd name="connsiteX86" fmla="*/ 458209 w 1124958"/>
                  <a:gd name="connsiteY86" fmla="*/ 666749 h 886838"/>
                  <a:gd name="connsiteX87" fmla="*/ 904869 w 1124958"/>
                  <a:gd name="connsiteY87" fmla="*/ 666749 h 886838"/>
                  <a:gd name="connsiteX88" fmla="*/ 696329 w 1124958"/>
                  <a:gd name="connsiteY88" fmla="*/ 666749 h 886838"/>
                  <a:gd name="connsiteX89" fmla="*/ 696329 w 1124958"/>
                  <a:gd name="connsiteY89" fmla="*/ 458210 h 886838"/>
                  <a:gd name="connsiteX90" fmla="*/ 904869 w 1124958"/>
                  <a:gd name="connsiteY90" fmla="*/ 458210 h 886838"/>
                  <a:gd name="connsiteX91" fmla="*/ 904869 w 1124958"/>
                  <a:gd name="connsiteY91" fmla="*/ 666749 h 886838"/>
                  <a:gd name="connsiteX92" fmla="*/ 800564 w 1124958"/>
                  <a:gd name="connsiteY92" fmla="*/ 586319 h 886838"/>
                  <a:gd name="connsiteX93" fmla="*/ 824369 w 1124958"/>
                  <a:gd name="connsiteY93" fmla="*/ 562515 h 886838"/>
                  <a:gd name="connsiteX94" fmla="*/ 800564 w 1124958"/>
                  <a:gd name="connsiteY94" fmla="*/ 538710 h 886838"/>
                  <a:gd name="connsiteX95" fmla="*/ 776759 w 1124958"/>
                  <a:gd name="connsiteY95" fmla="*/ 562515 h 886838"/>
                  <a:gd name="connsiteX96" fmla="*/ 800564 w 1124958"/>
                  <a:gd name="connsiteY96" fmla="*/ 586319 h 88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124958" h="886838">
                    <a:moveTo>
                      <a:pt x="800564" y="538639"/>
                    </a:moveTo>
                    <a:cubicBezTo>
                      <a:pt x="787464" y="538639"/>
                      <a:pt x="776759" y="549344"/>
                      <a:pt x="776759" y="562444"/>
                    </a:cubicBezTo>
                    <a:cubicBezTo>
                      <a:pt x="776759" y="575544"/>
                      <a:pt x="787464" y="586249"/>
                      <a:pt x="800564" y="586249"/>
                    </a:cubicBezTo>
                    <a:cubicBezTo>
                      <a:pt x="813664" y="586249"/>
                      <a:pt x="824369" y="575544"/>
                      <a:pt x="824369" y="562444"/>
                    </a:cubicBezTo>
                    <a:cubicBezTo>
                      <a:pt x="824369" y="549344"/>
                      <a:pt x="813664" y="538639"/>
                      <a:pt x="800564" y="538639"/>
                    </a:cubicBezTo>
                    <a:close/>
                    <a:moveTo>
                      <a:pt x="800564" y="538639"/>
                    </a:moveTo>
                    <a:cubicBezTo>
                      <a:pt x="787464" y="538639"/>
                      <a:pt x="776759" y="549344"/>
                      <a:pt x="776759" y="562444"/>
                    </a:cubicBezTo>
                    <a:cubicBezTo>
                      <a:pt x="776759" y="575544"/>
                      <a:pt x="787464" y="586249"/>
                      <a:pt x="800564" y="586249"/>
                    </a:cubicBezTo>
                    <a:cubicBezTo>
                      <a:pt x="813664" y="586249"/>
                      <a:pt x="824369" y="575544"/>
                      <a:pt x="824369" y="562444"/>
                    </a:cubicBezTo>
                    <a:cubicBezTo>
                      <a:pt x="824369" y="549344"/>
                      <a:pt x="813664" y="538639"/>
                      <a:pt x="800564" y="538639"/>
                    </a:cubicBezTo>
                    <a:close/>
                    <a:moveTo>
                      <a:pt x="1110098" y="458210"/>
                    </a:moveTo>
                    <a:cubicBezTo>
                      <a:pt x="1118198" y="458210"/>
                      <a:pt x="1124888" y="451519"/>
                      <a:pt x="1124888" y="443420"/>
                    </a:cubicBezTo>
                    <a:cubicBezTo>
                      <a:pt x="1124888" y="435320"/>
                      <a:pt x="1118198" y="428629"/>
                      <a:pt x="1110098" y="428629"/>
                    </a:cubicBezTo>
                    <a:lnTo>
                      <a:pt x="934378" y="428629"/>
                    </a:lnTo>
                    <a:lnTo>
                      <a:pt x="934378" y="220090"/>
                    </a:lnTo>
                    <a:lnTo>
                      <a:pt x="1110098" y="220090"/>
                    </a:lnTo>
                    <a:cubicBezTo>
                      <a:pt x="1118198" y="220090"/>
                      <a:pt x="1124888" y="213399"/>
                      <a:pt x="1124888" y="205300"/>
                    </a:cubicBezTo>
                    <a:cubicBezTo>
                      <a:pt x="1124888" y="197201"/>
                      <a:pt x="1118198" y="190510"/>
                      <a:pt x="1110098" y="190510"/>
                    </a:cubicBezTo>
                    <a:lnTo>
                      <a:pt x="934378" y="190510"/>
                    </a:lnTo>
                    <a:lnTo>
                      <a:pt x="934378" y="14790"/>
                    </a:lnTo>
                    <a:cubicBezTo>
                      <a:pt x="934378" y="6691"/>
                      <a:pt x="927688" y="0"/>
                      <a:pt x="919588" y="0"/>
                    </a:cubicBezTo>
                    <a:cubicBezTo>
                      <a:pt x="911489" y="0"/>
                      <a:pt x="904798" y="6691"/>
                      <a:pt x="904798" y="14790"/>
                    </a:cubicBezTo>
                    <a:lnTo>
                      <a:pt x="904798" y="190510"/>
                    </a:lnTo>
                    <a:lnTo>
                      <a:pt x="696259" y="190510"/>
                    </a:lnTo>
                    <a:lnTo>
                      <a:pt x="696259" y="14790"/>
                    </a:lnTo>
                    <a:cubicBezTo>
                      <a:pt x="696259" y="6691"/>
                      <a:pt x="689568" y="0"/>
                      <a:pt x="681469" y="0"/>
                    </a:cubicBezTo>
                    <a:cubicBezTo>
                      <a:pt x="673369" y="0"/>
                      <a:pt x="666678" y="6691"/>
                      <a:pt x="666678" y="14790"/>
                    </a:cubicBezTo>
                    <a:lnTo>
                      <a:pt x="666678" y="190510"/>
                    </a:lnTo>
                    <a:lnTo>
                      <a:pt x="14790" y="190510"/>
                    </a:lnTo>
                    <a:cubicBezTo>
                      <a:pt x="6691" y="190510"/>
                      <a:pt x="0" y="197201"/>
                      <a:pt x="0" y="205300"/>
                    </a:cubicBezTo>
                    <a:cubicBezTo>
                      <a:pt x="0" y="213399"/>
                      <a:pt x="6691" y="220090"/>
                      <a:pt x="14790" y="220090"/>
                    </a:cubicBezTo>
                    <a:lnTo>
                      <a:pt x="190510" y="220090"/>
                    </a:lnTo>
                    <a:lnTo>
                      <a:pt x="190510" y="428629"/>
                    </a:lnTo>
                    <a:lnTo>
                      <a:pt x="14790" y="428629"/>
                    </a:lnTo>
                    <a:cubicBezTo>
                      <a:pt x="6691" y="428629"/>
                      <a:pt x="0" y="435320"/>
                      <a:pt x="0" y="443420"/>
                    </a:cubicBezTo>
                    <a:cubicBezTo>
                      <a:pt x="0" y="451519"/>
                      <a:pt x="6691" y="458210"/>
                      <a:pt x="14790" y="458210"/>
                    </a:cubicBezTo>
                    <a:lnTo>
                      <a:pt x="190510" y="458210"/>
                    </a:lnTo>
                    <a:lnTo>
                      <a:pt x="190510" y="666749"/>
                    </a:lnTo>
                    <a:lnTo>
                      <a:pt x="14790" y="666749"/>
                    </a:lnTo>
                    <a:cubicBezTo>
                      <a:pt x="6691" y="666749"/>
                      <a:pt x="0" y="673440"/>
                      <a:pt x="0" y="681539"/>
                    </a:cubicBezTo>
                    <a:cubicBezTo>
                      <a:pt x="0" y="689638"/>
                      <a:pt x="6691" y="696329"/>
                      <a:pt x="14790" y="696329"/>
                    </a:cubicBezTo>
                    <a:lnTo>
                      <a:pt x="190510" y="696329"/>
                    </a:lnTo>
                    <a:lnTo>
                      <a:pt x="190510" y="872049"/>
                    </a:lnTo>
                    <a:cubicBezTo>
                      <a:pt x="190510" y="880148"/>
                      <a:pt x="197201" y="886839"/>
                      <a:pt x="205300" y="886839"/>
                    </a:cubicBezTo>
                    <a:cubicBezTo>
                      <a:pt x="213399" y="886839"/>
                      <a:pt x="220090" y="880148"/>
                      <a:pt x="220090" y="872049"/>
                    </a:cubicBezTo>
                    <a:lnTo>
                      <a:pt x="220090" y="696329"/>
                    </a:lnTo>
                    <a:lnTo>
                      <a:pt x="428629" y="696329"/>
                    </a:lnTo>
                    <a:lnTo>
                      <a:pt x="428629" y="872049"/>
                    </a:lnTo>
                    <a:cubicBezTo>
                      <a:pt x="428629" y="880148"/>
                      <a:pt x="435320" y="886839"/>
                      <a:pt x="443420" y="886839"/>
                    </a:cubicBezTo>
                    <a:cubicBezTo>
                      <a:pt x="451519" y="886839"/>
                      <a:pt x="458209" y="880148"/>
                      <a:pt x="458209" y="872049"/>
                    </a:cubicBezTo>
                    <a:lnTo>
                      <a:pt x="458209" y="696329"/>
                    </a:lnTo>
                    <a:lnTo>
                      <a:pt x="666749" y="696329"/>
                    </a:lnTo>
                    <a:lnTo>
                      <a:pt x="666749" y="872049"/>
                    </a:lnTo>
                    <a:cubicBezTo>
                      <a:pt x="666749" y="880148"/>
                      <a:pt x="673440" y="886839"/>
                      <a:pt x="681539" y="886839"/>
                    </a:cubicBezTo>
                    <a:cubicBezTo>
                      <a:pt x="689638" y="886839"/>
                      <a:pt x="696329" y="880148"/>
                      <a:pt x="696329" y="872049"/>
                    </a:cubicBezTo>
                    <a:lnTo>
                      <a:pt x="696329" y="696329"/>
                    </a:lnTo>
                    <a:lnTo>
                      <a:pt x="1110169" y="696329"/>
                    </a:lnTo>
                    <a:cubicBezTo>
                      <a:pt x="1118268" y="696329"/>
                      <a:pt x="1124958" y="689638"/>
                      <a:pt x="1124958" y="681539"/>
                    </a:cubicBezTo>
                    <a:cubicBezTo>
                      <a:pt x="1124958" y="673440"/>
                      <a:pt x="1118268" y="666749"/>
                      <a:pt x="1110169" y="666749"/>
                    </a:cubicBezTo>
                    <a:lnTo>
                      <a:pt x="934449" y="666749"/>
                    </a:lnTo>
                    <a:lnTo>
                      <a:pt x="934449" y="458210"/>
                    </a:lnTo>
                    <a:lnTo>
                      <a:pt x="1110169" y="458210"/>
                    </a:lnTo>
                    <a:close/>
                    <a:moveTo>
                      <a:pt x="904869" y="220090"/>
                    </a:moveTo>
                    <a:lnTo>
                      <a:pt x="904869" y="428629"/>
                    </a:lnTo>
                    <a:lnTo>
                      <a:pt x="696329" y="428629"/>
                    </a:lnTo>
                    <a:lnTo>
                      <a:pt x="696329" y="220090"/>
                    </a:lnTo>
                    <a:lnTo>
                      <a:pt x="904869" y="220090"/>
                    </a:lnTo>
                    <a:close/>
                    <a:moveTo>
                      <a:pt x="666749" y="428700"/>
                    </a:moveTo>
                    <a:lnTo>
                      <a:pt x="458209" y="428700"/>
                    </a:lnTo>
                    <a:lnTo>
                      <a:pt x="458209" y="220160"/>
                    </a:lnTo>
                    <a:lnTo>
                      <a:pt x="666749" y="220160"/>
                    </a:lnTo>
                    <a:lnTo>
                      <a:pt x="666749" y="428700"/>
                    </a:lnTo>
                    <a:close/>
                    <a:moveTo>
                      <a:pt x="220090" y="220090"/>
                    </a:moveTo>
                    <a:lnTo>
                      <a:pt x="428629" y="220090"/>
                    </a:lnTo>
                    <a:lnTo>
                      <a:pt x="428629" y="428629"/>
                    </a:lnTo>
                    <a:lnTo>
                      <a:pt x="220090" y="428629"/>
                    </a:lnTo>
                    <a:lnTo>
                      <a:pt x="220090" y="220090"/>
                    </a:lnTo>
                    <a:close/>
                    <a:moveTo>
                      <a:pt x="220090" y="666749"/>
                    </a:moveTo>
                    <a:lnTo>
                      <a:pt x="220090" y="458210"/>
                    </a:lnTo>
                    <a:lnTo>
                      <a:pt x="428629" y="458210"/>
                    </a:lnTo>
                    <a:lnTo>
                      <a:pt x="428629" y="666749"/>
                    </a:lnTo>
                    <a:lnTo>
                      <a:pt x="220090" y="666749"/>
                    </a:lnTo>
                    <a:close/>
                    <a:moveTo>
                      <a:pt x="458209" y="666749"/>
                    </a:moveTo>
                    <a:lnTo>
                      <a:pt x="458209" y="458210"/>
                    </a:lnTo>
                    <a:lnTo>
                      <a:pt x="666749" y="458210"/>
                    </a:lnTo>
                    <a:lnTo>
                      <a:pt x="666749" y="666749"/>
                    </a:lnTo>
                    <a:lnTo>
                      <a:pt x="458209" y="666749"/>
                    </a:lnTo>
                    <a:close/>
                    <a:moveTo>
                      <a:pt x="904869" y="666749"/>
                    </a:moveTo>
                    <a:lnTo>
                      <a:pt x="696329" y="666749"/>
                    </a:lnTo>
                    <a:lnTo>
                      <a:pt x="696329" y="458210"/>
                    </a:lnTo>
                    <a:lnTo>
                      <a:pt x="904869" y="458210"/>
                    </a:lnTo>
                    <a:lnTo>
                      <a:pt x="904869" y="666749"/>
                    </a:lnTo>
                    <a:close/>
                    <a:moveTo>
                      <a:pt x="800564" y="586319"/>
                    </a:moveTo>
                    <a:cubicBezTo>
                      <a:pt x="813664" y="586319"/>
                      <a:pt x="824369" y="575614"/>
                      <a:pt x="824369" y="562515"/>
                    </a:cubicBezTo>
                    <a:cubicBezTo>
                      <a:pt x="824369" y="549415"/>
                      <a:pt x="813664" y="538710"/>
                      <a:pt x="800564" y="538710"/>
                    </a:cubicBezTo>
                    <a:cubicBezTo>
                      <a:pt x="787464" y="538710"/>
                      <a:pt x="776759" y="549415"/>
                      <a:pt x="776759" y="562515"/>
                    </a:cubicBezTo>
                    <a:cubicBezTo>
                      <a:pt x="776759" y="575614"/>
                      <a:pt x="787464" y="586319"/>
                      <a:pt x="800564" y="586319"/>
                    </a:cubicBezTo>
                    <a:close/>
                  </a:path>
                </a:pathLst>
              </a:custGeom>
              <a:solidFill>
                <a:srgbClr val="121212"/>
              </a:solidFill>
              <a:ln w="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000BD02-C6C0-4DB6-95A7-4035550C3F2C}"/>
                  </a:ext>
                </a:extLst>
              </p:cNvPr>
              <p:cNvSpPr>
                <a:spLocks noGrp="1" noRot="1" noMove="1" noResize="1" noEditPoints="1" noAdjustHandles="1" noChangeArrowheads="1" noChangeShapeType="1"/>
              </p:cNvSpPr>
              <p:nvPr/>
            </p:nvSpPr>
            <p:spPr>
              <a:xfrm>
                <a:off x="6917861" y="1611289"/>
                <a:ext cx="530990" cy="491111"/>
              </a:xfrm>
              <a:custGeom>
                <a:avLst/>
                <a:gdLst>
                  <a:gd name="connsiteX0" fmla="*/ 1267859 w 1267858"/>
                  <a:gd name="connsiteY0" fmla="*/ 38595 h 1172638"/>
                  <a:gd name="connsiteX1" fmla="*/ 1267859 w 1267858"/>
                  <a:gd name="connsiteY1" fmla="*/ 1133833 h 1172638"/>
                  <a:gd name="connsiteX2" fmla="*/ 1229052 w 1267858"/>
                  <a:gd name="connsiteY2" fmla="*/ 1172639 h 1172638"/>
                  <a:gd name="connsiteX3" fmla="*/ 38595 w 1267858"/>
                  <a:gd name="connsiteY3" fmla="*/ 1172639 h 1172638"/>
                  <a:gd name="connsiteX4" fmla="*/ 3099 w 1267858"/>
                  <a:gd name="connsiteY4" fmla="*/ 1148834 h 1172638"/>
                  <a:gd name="connsiteX5" fmla="*/ 0 w 1267858"/>
                  <a:gd name="connsiteY5" fmla="*/ 1133833 h 1172638"/>
                  <a:gd name="connsiteX6" fmla="*/ 0 w 1267858"/>
                  <a:gd name="connsiteY6" fmla="*/ 1119324 h 1172638"/>
                  <a:gd name="connsiteX7" fmla="*/ 1173554 w 1267858"/>
                  <a:gd name="connsiteY7" fmla="*/ 1119324 h 1172638"/>
                  <a:gd name="connsiteX8" fmla="*/ 1182569 w 1267858"/>
                  <a:gd name="connsiteY8" fmla="*/ 1110309 h 1172638"/>
                  <a:gd name="connsiteX9" fmla="*/ 1182569 w 1267858"/>
                  <a:gd name="connsiteY9" fmla="*/ 148816 h 1172638"/>
                  <a:gd name="connsiteX10" fmla="*/ 0 w 1267858"/>
                  <a:gd name="connsiteY10" fmla="*/ 148816 h 1172638"/>
                  <a:gd name="connsiteX11" fmla="*/ 0 w 1267858"/>
                  <a:gd name="connsiteY11" fmla="*/ 38595 h 1172638"/>
                  <a:gd name="connsiteX12" fmla="*/ 18311 w 1267858"/>
                  <a:gd name="connsiteY12" fmla="*/ 5986 h 1172638"/>
                  <a:gd name="connsiteX13" fmla="*/ 38525 w 1267858"/>
                  <a:gd name="connsiteY13" fmla="*/ 0 h 1172638"/>
                  <a:gd name="connsiteX14" fmla="*/ 1228982 w 1267858"/>
                  <a:gd name="connsiteY14" fmla="*/ 0 h 1172638"/>
                  <a:gd name="connsiteX15" fmla="*/ 1267788 w 1267858"/>
                  <a:gd name="connsiteY15" fmla="*/ 38595 h 117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7858" h="1172638">
                    <a:moveTo>
                      <a:pt x="1267859" y="38595"/>
                    </a:moveTo>
                    <a:lnTo>
                      <a:pt x="1267859" y="1133833"/>
                    </a:lnTo>
                    <a:cubicBezTo>
                      <a:pt x="1267859" y="1155243"/>
                      <a:pt x="1250463" y="1172639"/>
                      <a:pt x="1229052" y="1172639"/>
                    </a:cubicBezTo>
                    <a:lnTo>
                      <a:pt x="38595" y="1172639"/>
                    </a:lnTo>
                    <a:cubicBezTo>
                      <a:pt x="22608" y="1172639"/>
                      <a:pt x="8804" y="1162849"/>
                      <a:pt x="3099" y="1148834"/>
                    </a:cubicBezTo>
                    <a:cubicBezTo>
                      <a:pt x="1197" y="1144327"/>
                      <a:pt x="0" y="1139326"/>
                      <a:pt x="0" y="1133833"/>
                    </a:cubicBezTo>
                    <a:lnTo>
                      <a:pt x="0" y="1119324"/>
                    </a:lnTo>
                    <a:lnTo>
                      <a:pt x="1173554" y="1119324"/>
                    </a:lnTo>
                    <a:cubicBezTo>
                      <a:pt x="1178555" y="1119324"/>
                      <a:pt x="1182569" y="1115310"/>
                      <a:pt x="1182569" y="1110309"/>
                    </a:cubicBezTo>
                    <a:lnTo>
                      <a:pt x="1182569" y="148816"/>
                    </a:lnTo>
                    <a:lnTo>
                      <a:pt x="0" y="148816"/>
                    </a:lnTo>
                    <a:lnTo>
                      <a:pt x="0" y="38595"/>
                    </a:lnTo>
                    <a:cubicBezTo>
                      <a:pt x="0" y="24791"/>
                      <a:pt x="7395" y="12677"/>
                      <a:pt x="18311" y="5986"/>
                    </a:cubicBezTo>
                    <a:cubicBezTo>
                      <a:pt x="24298" y="2183"/>
                      <a:pt x="31200" y="0"/>
                      <a:pt x="38525" y="0"/>
                    </a:cubicBezTo>
                    <a:lnTo>
                      <a:pt x="1228982" y="0"/>
                    </a:lnTo>
                    <a:cubicBezTo>
                      <a:pt x="1250392" y="0"/>
                      <a:pt x="1267788" y="17396"/>
                      <a:pt x="1267788" y="38595"/>
                    </a:cubicBezTo>
                    <a:close/>
                  </a:path>
                </a:pathLst>
              </a:custGeom>
              <a:solidFill>
                <a:srgbClr val="121212"/>
              </a:solidFill>
              <a:ln w="0" cap="flat">
                <a:noFill/>
                <a:prstDash val="solid"/>
                <a:miter/>
              </a:ln>
            </p:spPr>
            <p:txBody>
              <a:bodyPr rtlCol="0" anchor="ctr"/>
              <a:lstStyle/>
              <a:p>
                <a:endParaRPr lang="en-US"/>
              </a:p>
            </p:txBody>
          </p:sp>
          <p:grpSp>
            <p:nvGrpSpPr>
              <p:cNvPr id="103" name="Graphic 274">
                <a:extLst>
                  <a:ext uri="{FF2B5EF4-FFF2-40B4-BE49-F238E27FC236}">
                    <a16:creationId xmlns:a16="http://schemas.microsoft.com/office/drawing/2014/main" id="{53B284B6-D0A0-4EF3-A54C-455BDD74318E}"/>
                  </a:ext>
                </a:extLst>
              </p:cNvPr>
              <p:cNvGrpSpPr>
                <a:grpSpLocks noGrp="1" noUngrp="1" noRot="1" noMove="1" noResize="1"/>
              </p:cNvGrpSpPr>
              <p:nvPr/>
            </p:nvGrpSpPr>
            <p:grpSpPr>
              <a:xfrm>
                <a:off x="6894618" y="1561504"/>
                <a:ext cx="530902" cy="530963"/>
                <a:chOff x="5452844" y="1354873"/>
                <a:chExt cx="1267647" cy="1267788"/>
              </a:xfrm>
            </p:grpSpPr>
            <p:sp>
              <p:nvSpPr>
                <p:cNvPr id="104" name="Freeform: Shape 103">
                  <a:extLst>
                    <a:ext uri="{FF2B5EF4-FFF2-40B4-BE49-F238E27FC236}">
                      <a16:creationId xmlns:a16="http://schemas.microsoft.com/office/drawing/2014/main" id="{622EBC02-4F4A-4958-A3A2-BE7A92BFFD41}"/>
                    </a:ext>
                  </a:extLst>
                </p:cNvPr>
                <p:cNvSpPr>
                  <a:spLocks noGrp="1" noRot="1" noMove="1" noResize="1" noEditPoints="1" noAdjustHandles="1" noChangeArrowheads="1" noChangeShapeType="1"/>
                </p:cNvSpPr>
                <p:nvPr/>
              </p:nvSpPr>
              <p:spPr>
                <a:xfrm>
                  <a:off x="5472987" y="1466784"/>
                  <a:ext cx="1223699" cy="143392"/>
                </a:xfrm>
                <a:custGeom>
                  <a:avLst/>
                  <a:gdLst>
                    <a:gd name="connsiteX0" fmla="*/ 7536 w 1223699"/>
                    <a:gd name="connsiteY0" fmla="*/ 0 h 143392"/>
                    <a:gd name="connsiteX1" fmla="*/ 1216164 w 1223699"/>
                    <a:gd name="connsiteY1" fmla="*/ 0 h 143392"/>
                    <a:gd name="connsiteX2" fmla="*/ 1223700 w 1223699"/>
                    <a:gd name="connsiteY2" fmla="*/ 7536 h 143392"/>
                    <a:gd name="connsiteX3" fmla="*/ 1223700 w 1223699"/>
                    <a:gd name="connsiteY3" fmla="*/ 135857 h 143392"/>
                    <a:gd name="connsiteX4" fmla="*/ 1216164 w 1223699"/>
                    <a:gd name="connsiteY4" fmla="*/ 143393 h 143392"/>
                    <a:gd name="connsiteX5" fmla="*/ 7536 w 1223699"/>
                    <a:gd name="connsiteY5" fmla="*/ 143393 h 143392"/>
                    <a:gd name="connsiteX6" fmla="*/ 0 w 1223699"/>
                    <a:gd name="connsiteY6" fmla="*/ 135857 h 143392"/>
                    <a:gd name="connsiteX7" fmla="*/ 0 w 1223699"/>
                    <a:gd name="connsiteY7" fmla="*/ 7536 h 143392"/>
                    <a:gd name="connsiteX8" fmla="*/ 7536 w 1223699"/>
                    <a:gd name="connsiteY8" fmla="*/ 0 h 14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699" h="143392">
                      <a:moveTo>
                        <a:pt x="7536" y="0"/>
                      </a:moveTo>
                      <a:lnTo>
                        <a:pt x="1216164" y="0"/>
                      </a:lnTo>
                      <a:cubicBezTo>
                        <a:pt x="1220319" y="0"/>
                        <a:pt x="1223700" y="3381"/>
                        <a:pt x="1223700" y="7536"/>
                      </a:cubicBezTo>
                      <a:lnTo>
                        <a:pt x="1223700" y="135857"/>
                      </a:lnTo>
                      <a:cubicBezTo>
                        <a:pt x="1223700" y="140012"/>
                        <a:pt x="1220319" y="143393"/>
                        <a:pt x="1216164" y="143393"/>
                      </a:cubicBezTo>
                      <a:lnTo>
                        <a:pt x="7536" y="143393"/>
                      </a:lnTo>
                      <a:cubicBezTo>
                        <a:pt x="3381" y="143393"/>
                        <a:pt x="0" y="140012"/>
                        <a:pt x="0" y="135857"/>
                      </a:cubicBezTo>
                      <a:lnTo>
                        <a:pt x="0" y="7536"/>
                      </a:lnTo>
                      <a:cubicBezTo>
                        <a:pt x="0" y="3381"/>
                        <a:pt x="3381" y="0"/>
                        <a:pt x="7536" y="0"/>
                      </a:cubicBezTo>
                      <a:close/>
                    </a:path>
                  </a:pathLst>
                </a:custGeom>
                <a:solidFill>
                  <a:srgbClr val="5AC1FF"/>
                </a:solidFill>
                <a:ln w="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0854E50C-339D-436A-84C7-F3A2822339BB}"/>
                    </a:ext>
                  </a:extLst>
                </p:cNvPr>
                <p:cNvSpPr>
                  <a:spLocks noGrp="1" noRot="1" noMove="1" noResize="1" noEditPoints="1" noAdjustHandles="1" noChangeArrowheads="1" noChangeShapeType="1"/>
                </p:cNvSpPr>
                <p:nvPr/>
              </p:nvSpPr>
              <p:spPr>
                <a:xfrm>
                  <a:off x="5452844" y="1593063"/>
                  <a:ext cx="1267647" cy="1029598"/>
                </a:xfrm>
                <a:custGeom>
                  <a:avLst/>
                  <a:gdLst>
                    <a:gd name="connsiteX0" fmla="*/ 1252857 w 1267647"/>
                    <a:gd name="connsiteY0" fmla="*/ 0 h 1029598"/>
                    <a:gd name="connsiteX1" fmla="*/ 14790 w 1267647"/>
                    <a:gd name="connsiteY1" fmla="*/ 0 h 1029598"/>
                    <a:gd name="connsiteX2" fmla="*/ 0 w 1267647"/>
                    <a:gd name="connsiteY2" fmla="*/ 14790 h 1029598"/>
                    <a:gd name="connsiteX3" fmla="*/ 0 w 1267647"/>
                    <a:gd name="connsiteY3" fmla="*/ 991003 h 1029598"/>
                    <a:gd name="connsiteX4" fmla="*/ 38595 w 1267647"/>
                    <a:gd name="connsiteY4" fmla="*/ 1029598 h 1029598"/>
                    <a:gd name="connsiteX5" fmla="*/ 1229052 w 1267647"/>
                    <a:gd name="connsiteY5" fmla="*/ 1029598 h 1029598"/>
                    <a:gd name="connsiteX6" fmla="*/ 1267647 w 1267647"/>
                    <a:gd name="connsiteY6" fmla="*/ 991003 h 1029598"/>
                    <a:gd name="connsiteX7" fmla="*/ 1267647 w 1267647"/>
                    <a:gd name="connsiteY7" fmla="*/ 14790 h 1029598"/>
                    <a:gd name="connsiteX8" fmla="*/ 1252857 w 1267647"/>
                    <a:gd name="connsiteY8" fmla="*/ 0 h 1029598"/>
                    <a:gd name="connsiteX9" fmla="*/ 1238067 w 1267647"/>
                    <a:gd name="connsiteY9" fmla="*/ 990933 h 1029598"/>
                    <a:gd name="connsiteX10" fmla="*/ 1229052 w 1267647"/>
                    <a:gd name="connsiteY10" fmla="*/ 999948 h 1029598"/>
                    <a:gd name="connsiteX11" fmla="*/ 38595 w 1267647"/>
                    <a:gd name="connsiteY11" fmla="*/ 999948 h 1029598"/>
                    <a:gd name="connsiteX12" fmla="*/ 29580 w 1267647"/>
                    <a:gd name="connsiteY12" fmla="*/ 990933 h 1029598"/>
                    <a:gd name="connsiteX13" fmla="*/ 29580 w 1267647"/>
                    <a:gd name="connsiteY13" fmla="*/ 29510 h 1029598"/>
                    <a:gd name="connsiteX14" fmla="*/ 1238137 w 1267647"/>
                    <a:gd name="connsiteY14" fmla="*/ 29510 h 1029598"/>
                    <a:gd name="connsiteX15" fmla="*/ 1238137 w 1267647"/>
                    <a:gd name="connsiteY15" fmla="*/ 990933 h 102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7647" h="1029598">
                      <a:moveTo>
                        <a:pt x="1252857" y="0"/>
                      </a:moveTo>
                      <a:lnTo>
                        <a:pt x="14790" y="0"/>
                      </a:lnTo>
                      <a:cubicBezTo>
                        <a:pt x="6691" y="0"/>
                        <a:pt x="0" y="6691"/>
                        <a:pt x="0" y="14790"/>
                      </a:cubicBezTo>
                      <a:lnTo>
                        <a:pt x="0" y="991003"/>
                      </a:lnTo>
                      <a:cubicBezTo>
                        <a:pt x="0" y="1012414"/>
                        <a:pt x="17114" y="1029598"/>
                        <a:pt x="38595" y="1029598"/>
                      </a:cubicBezTo>
                      <a:lnTo>
                        <a:pt x="1229052" y="1029598"/>
                      </a:lnTo>
                      <a:cubicBezTo>
                        <a:pt x="1250463" y="1029598"/>
                        <a:pt x="1267647" y="1012484"/>
                        <a:pt x="1267647" y="991003"/>
                      </a:cubicBezTo>
                      <a:lnTo>
                        <a:pt x="1267647" y="14790"/>
                      </a:lnTo>
                      <a:cubicBezTo>
                        <a:pt x="1267647" y="6691"/>
                        <a:pt x="1260956" y="0"/>
                        <a:pt x="1252857" y="0"/>
                      </a:cubicBezTo>
                      <a:close/>
                      <a:moveTo>
                        <a:pt x="1238067" y="990933"/>
                      </a:moveTo>
                      <a:cubicBezTo>
                        <a:pt x="1238067" y="995933"/>
                        <a:pt x="1234053" y="999948"/>
                        <a:pt x="1229052" y="999948"/>
                      </a:cubicBezTo>
                      <a:lnTo>
                        <a:pt x="38595" y="999948"/>
                      </a:lnTo>
                      <a:cubicBezTo>
                        <a:pt x="33595" y="999948"/>
                        <a:pt x="29580" y="995933"/>
                        <a:pt x="29580" y="990933"/>
                      </a:cubicBezTo>
                      <a:lnTo>
                        <a:pt x="29580" y="29510"/>
                      </a:lnTo>
                      <a:lnTo>
                        <a:pt x="1238137" y="29510"/>
                      </a:lnTo>
                      <a:lnTo>
                        <a:pt x="1238137" y="990933"/>
                      </a:lnTo>
                      <a:close/>
                    </a:path>
                  </a:pathLst>
                </a:custGeom>
                <a:solidFill>
                  <a:srgbClr val="121212"/>
                </a:solidFill>
                <a:ln w="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D15ED40E-0FAA-4BBF-A17E-C634CF1D46FC}"/>
                    </a:ext>
                  </a:extLst>
                </p:cNvPr>
                <p:cNvSpPr>
                  <a:spLocks noGrp="1" noRot="1" noMove="1" noResize="1" noEditPoints="1" noAdjustHandles="1" noChangeArrowheads="1" noChangeShapeType="1"/>
                </p:cNvSpPr>
                <p:nvPr/>
              </p:nvSpPr>
              <p:spPr>
                <a:xfrm>
                  <a:off x="5452844" y="1450233"/>
                  <a:ext cx="1267647" cy="172409"/>
                </a:xfrm>
                <a:custGeom>
                  <a:avLst/>
                  <a:gdLst>
                    <a:gd name="connsiteX0" fmla="*/ 1045938 w 1267647"/>
                    <a:gd name="connsiteY0" fmla="*/ 23594 h 172409"/>
                    <a:gd name="connsiteX1" fmla="*/ 1044951 w 1267647"/>
                    <a:gd name="connsiteY1" fmla="*/ 24791 h 172409"/>
                    <a:gd name="connsiteX2" fmla="*/ 1043754 w 1267647"/>
                    <a:gd name="connsiteY2" fmla="*/ 25777 h 172409"/>
                    <a:gd name="connsiteX3" fmla="*/ 1037556 w 1267647"/>
                    <a:gd name="connsiteY3" fmla="*/ 29087 h 172409"/>
                    <a:gd name="connsiteX4" fmla="*/ 1033965 w 1267647"/>
                    <a:gd name="connsiteY4" fmla="*/ 29580 h 172409"/>
                    <a:gd name="connsiteX5" fmla="*/ 1123268 w 1267647"/>
                    <a:gd name="connsiteY5" fmla="*/ 29580 h 172409"/>
                    <a:gd name="connsiteX6" fmla="*/ 1123268 w 1267647"/>
                    <a:gd name="connsiteY6" fmla="*/ 23594 h 172409"/>
                    <a:gd name="connsiteX7" fmla="*/ 1045867 w 1267647"/>
                    <a:gd name="connsiteY7" fmla="*/ 23594 h 172409"/>
                    <a:gd name="connsiteX8" fmla="*/ 819791 w 1267647"/>
                    <a:gd name="connsiteY8" fmla="*/ 23594 h 172409"/>
                    <a:gd name="connsiteX9" fmla="*/ 818805 w 1267647"/>
                    <a:gd name="connsiteY9" fmla="*/ 24791 h 172409"/>
                    <a:gd name="connsiteX10" fmla="*/ 817608 w 1267647"/>
                    <a:gd name="connsiteY10" fmla="*/ 25777 h 172409"/>
                    <a:gd name="connsiteX11" fmla="*/ 811410 w 1267647"/>
                    <a:gd name="connsiteY11" fmla="*/ 29087 h 172409"/>
                    <a:gd name="connsiteX12" fmla="*/ 807818 w 1267647"/>
                    <a:gd name="connsiteY12" fmla="*/ 29580 h 172409"/>
                    <a:gd name="connsiteX13" fmla="*/ 897122 w 1267647"/>
                    <a:gd name="connsiteY13" fmla="*/ 29580 h 172409"/>
                    <a:gd name="connsiteX14" fmla="*/ 897122 w 1267647"/>
                    <a:gd name="connsiteY14" fmla="*/ 23594 h 172409"/>
                    <a:gd name="connsiteX15" fmla="*/ 819720 w 1267647"/>
                    <a:gd name="connsiteY15" fmla="*/ 23594 h 172409"/>
                    <a:gd name="connsiteX16" fmla="*/ 593574 w 1267647"/>
                    <a:gd name="connsiteY16" fmla="*/ 23594 h 172409"/>
                    <a:gd name="connsiteX17" fmla="*/ 592588 w 1267647"/>
                    <a:gd name="connsiteY17" fmla="*/ 24791 h 172409"/>
                    <a:gd name="connsiteX18" fmla="*/ 591391 w 1267647"/>
                    <a:gd name="connsiteY18" fmla="*/ 25777 h 172409"/>
                    <a:gd name="connsiteX19" fmla="*/ 585193 w 1267647"/>
                    <a:gd name="connsiteY19" fmla="*/ 29087 h 172409"/>
                    <a:gd name="connsiteX20" fmla="*/ 581601 w 1267647"/>
                    <a:gd name="connsiteY20" fmla="*/ 29580 h 172409"/>
                    <a:gd name="connsiteX21" fmla="*/ 670904 w 1267647"/>
                    <a:gd name="connsiteY21" fmla="*/ 29580 h 172409"/>
                    <a:gd name="connsiteX22" fmla="*/ 670904 w 1267647"/>
                    <a:gd name="connsiteY22" fmla="*/ 23594 h 172409"/>
                    <a:gd name="connsiteX23" fmla="*/ 593503 w 1267647"/>
                    <a:gd name="connsiteY23" fmla="*/ 23594 h 172409"/>
                    <a:gd name="connsiteX24" fmla="*/ 367427 w 1267647"/>
                    <a:gd name="connsiteY24" fmla="*/ 23594 h 172409"/>
                    <a:gd name="connsiteX25" fmla="*/ 366441 w 1267647"/>
                    <a:gd name="connsiteY25" fmla="*/ 24791 h 172409"/>
                    <a:gd name="connsiteX26" fmla="*/ 365243 w 1267647"/>
                    <a:gd name="connsiteY26" fmla="*/ 25777 h 172409"/>
                    <a:gd name="connsiteX27" fmla="*/ 359046 w 1267647"/>
                    <a:gd name="connsiteY27" fmla="*/ 29087 h 172409"/>
                    <a:gd name="connsiteX28" fmla="*/ 355454 w 1267647"/>
                    <a:gd name="connsiteY28" fmla="*/ 29580 h 172409"/>
                    <a:gd name="connsiteX29" fmla="*/ 444758 w 1267647"/>
                    <a:gd name="connsiteY29" fmla="*/ 29580 h 172409"/>
                    <a:gd name="connsiteX30" fmla="*/ 444758 w 1267647"/>
                    <a:gd name="connsiteY30" fmla="*/ 23594 h 172409"/>
                    <a:gd name="connsiteX31" fmla="*/ 367357 w 1267647"/>
                    <a:gd name="connsiteY31" fmla="*/ 23594 h 172409"/>
                    <a:gd name="connsiteX32" fmla="*/ 141210 w 1267647"/>
                    <a:gd name="connsiteY32" fmla="*/ 23594 h 172409"/>
                    <a:gd name="connsiteX33" fmla="*/ 140224 w 1267647"/>
                    <a:gd name="connsiteY33" fmla="*/ 24791 h 172409"/>
                    <a:gd name="connsiteX34" fmla="*/ 139026 w 1267647"/>
                    <a:gd name="connsiteY34" fmla="*/ 25777 h 172409"/>
                    <a:gd name="connsiteX35" fmla="*/ 132829 w 1267647"/>
                    <a:gd name="connsiteY35" fmla="*/ 29087 h 172409"/>
                    <a:gd name="connsiteX36" fmla="*/ 129237 w 1267647"/>
                    <a:gd name="connsiteY36" fmla="*/ 29580 h 172409"/>
                    <a:gd name="connsiteX37" fmla="*/ 218541 w 1267647"/>
                    <a:gd name="connsiteY37" fmla="*/ 29580 h 172409"/>
                    <a:gd name="connsiteX38" fmla="*/ 218541 w 1267647"/>
                    <a:gd name="connsiteY38" fmla="*/ 23594 h 172409"/>
                    <a:gd name="connsiteX39" fmla="*/ 141139 w 1267647"/>
                    <a:gd name="connsiteY39" fmla="*/ 23594 h 172409"/>
                    <a:gd name="connsiteX40" fmla="*/ 1045938 w 1267647"/>
                    <a:gd name="connsiteY40" fmla="*/ 23594 h 172409"/>
                    <a:gd name="connsiteX41" fmla="*/ 1044951 w 1267647"/>
                    <a:gd name="connsiteY41" fmla="*/ 24791 h 172409"/>
                    <a:gd name="connsiteX42" fmla="*/ 1043754 w 1267647"/>
                    <a:gd name="connsiteY42" fmla="*/ 25777 h 172409"/>
                    <a:gd name="connsiteX43" fmla="*/ 1037556 w 1267647"/>
                    <a:gd name="connsiteY43" fmla="*/ 29087 h 172409"/>
                    <a:gd name="connsiteX44" fmla="*/ 1033965 w 1267647"/>
                    <a:gd name="connsiteY44" fmla="*/ 29580 h 172409"/>
                    <a:gd name="connsiteX45" fmla="*/ 1123268 w 1267647"/>
                    <a:gd name="connsiteY45" fmla="*/ 29580 h 172409"/>
                    <a:gd name="connsiteX46" fmla="*/ 1123268 w 1267647"/>
                    <a:gd name="connsiteY46" fmla="*/ 23594 h 172409"/>
                    <a:gd name="connsiteX47" fmla="*/ 1045867 w 1267647"/>
                    <a:gd name="connsiteY47" fmla="*/ 23594 h 172409"/>
                    <a:gd name="connsiteX48" fmla="*/ 819791 w 1267647"/>
                    <a:gd name="connsiteY48" fmla="*/ 23594 h 172409"/>
                    <a:gd name="connsiteX49" fmla="*/ 818805 w 1267647"/>
                    <a:gd name="connsiteY49" fmla="*/ 24791 h 172409"/>
                    <a:gd name="connsiteX50" fmla="*/ 817608 w 1267647"/>
                    <a:gd name="connsiteY50" fmla="*/ 25777 h 172409"/>
                    <a:gd name="connsiteX51" fmla="*/ 811410 w 1267647"/>
                    <a:gd name="connsiteY51" fmla="*/ 29087 h 172409"/>
                    <a:gd name="connsiteX52" fmla="*/ 807818 w 1267647"/>
                    <a:gd name="connsiteY52" fmla="*/ 29580 h 172409"/>
                    <a:gd name="connsiteX53" fmla="*/ 897122 w 1267647"/>
                    <a:gd name="connsiteY53" fmla="*/ 29580 h 172409"/>
                    <a:gd name="connsiteX54" fmla="*/ 897122 w 1267647"/>
                    <a:gd name="connsiteY54" fmla="*/ 23594 h 172409"/>
                    <a:gd name="connsiteX55" fmla="*/ 819720 w 1267647"/>
                    <a:gd name="connsiteY55" fmla="*/ 23594 h 172409"/>
                    <a:gd name="connsiteX56" fmla="*/ 593574 w 1267647"/>
                    <a:gd name="connsiteY56" fmla="*/ 23594 h 172409"/>
                    <a:gd name="connsiteX57" fmla="*/ 592588 w 1267647"/>
                    <a:gd name="connsiteY57" fmla="*/ 24791 h 172409"/>
                    <a:gd name="connsiteX58" fmla="*/ 591391 w 1267647"/>
                    <a:gd name="connsiteY58" fmla="*/ 25777 h 172409"/>
                    <a:gd name="connsiteX59" fmla="*/ 585193 w 1267647"/>
                    <a:gd name="connsiteY59" fmla="*/ 29087 h 172409"/>
                    <a:gd name="connsiteX60" fmla="*/ 581601 w 1267647"/>
                    <a:gd name="connsiteY60" fmla="*/ 29580 h 172409"/>
                    <a:gd name="connsiteX61" fmla="*/ 670904 w 1267647"/>
                    <a:gd name="connsiteY61" fmla="*/ 29580 h 172409"/>
                    <a:gd name="connsiteX62" fmla="*/ 670904 w 1267647"/>
                    <a:gd name="connsiteY62" fmla="*/ 23594 h 172409"/>
                    <a:gd name="connsiteX63" fmla="*/ 593503 w 1267647"/>
                    <a:gd name="connsiteY63" fmla="*/ 23594 h 172409"/>
                    <a:gd name="connsiteX64" fmla="*/ 367427 w 1267647"/>
                    <a:gd name="connsiteY64" fmla="*/ 23594 h 172409"/>
                    <a:gd name="connsiteX65" fmla="*/ 366441 w 1267647"/>
                    <a:gd name="connsiteY65" fmla="*/ 24791 h 172409"/>
                    <a:gd name="connsiteX66" fmla="*/ 365243 w 1267647"/>
                    <a:gd name="connsiteY66" fmla="*/ 25777 h 172409"/>
                    <a:gd name="connsiteX67" fmla="*/ 359046 w 1267647"/>
                    <a:gd name="connsiteY67" fmla="*/ 29087 h 172409"/>
                    <a:gd name="connsiteX68" fmla="*/ 355454 w 1267647"/>
                    <a:gd name="connsiteY68" fmla="*/ 29580 h 172409"/>
                    <a:gd name="connsiteX69" fmla="*/ 444758 w 1267647"/>
                    <a:gd name="connsiteY69" fmla="*/ 29580 h 172409"/>
                    <a:gd name="connsiteX70" fmla="*/ 444758 w 1267647"/>
                    <a:gd name="connsiteY70" fmla="*/ 23594 h 172409"/>
                    <a:gd name="connsiteX71" fmla="*/ 367357 w 1267647"/>
                    <a:gd name="connsiteY71" fmla="*/ 23594 h 172409"/>
                    <a:gd name="connsiteX72" fmla="*/ 141210 w 1267647"/>
                    <a:gd name="connsiteY72" fmla="*/ 23594 h 172409"/>
                    <a:gd name="connsiteX73" fmla="*/ 140224 w 1267647"/>
                    <a:gd name="connsiteY73" fmla="*/ 24791 h 172409"/>
                    <a:gd name="connsiteX74" fmla="*/ 139026 w 1267647"/>
                    <a:gd name="connsiteY74" fmla="*/ 25777 h 172409"/>
                    <a:gd name="connsiteX75" fmla="*/ 132829 w 1267647"/>
                    <a:gd name="connsiteY75" fmla="*/ 29087 h 172409"/>
                    <a:gd name="connsiteX76" fmla="*/ 129237 w 1267647"/>
                    <a:gd name="connsiteY76" fmla="*/ 29580 h 172409"/>
                    <a:gd name="connsiteX77" fmla="*/ 218541 w 1267647"/>
                    <a:gd name="connsiteY77" fmla="*/ 29580 h 172409"/>
                    <a:gd name="connsiteX78" fmla="*/ 218541 w 1267647"/>
                    <a:gd name="connsiteY78" fmla="*/ 23594 h 172409"/>
                    <a:gd name="connsiteX79" fmla="*/ 141139 w 1267647"/>
                    <a:gd name="connsiteY79" fmla="*/ 23594 h 172409"/>
                    <a:gd name="connsiteX80" fmla="*/ 1045938 w 1267647"/>
                    <a:gd name="connsiteY80" fmla="*/ 23594 h 172409"/>
                    <a:gd name="connsiteX81" fmla="*/ 1044951 w 1267647"/>
                    <a:gd name="connsiteY81" fmla="*/ 24791 h 172409"/>
                    <a:gd name="connsiteX82" fmla="*/ 1043754 w 1267647"/>
                    <a:gd name="connsiteY82" fmla="*/ 25777 h 172409"/>
                    <a:gd name="connsiteX83" fmla="*/ 1037556 w 1267647"/>
                    <a:gd name="connsiteY83" fmla="*/ 29087 h 172409"/>
                    <a:gd name="connsiteX84" fmla="*/ 1033965 w 1267647"/>
                    <a:gd name="connsiteY84" fmla="*/ 29580 h 172409"/>
                    <a:gd name="connsiteX85" fmla="*/ 1123268 w 1267647"/>
                    <a:gd name="connsiteY85" fmla="*/ 29580 h 172409"/>
                    <a:gd name="connsiteX86" fmla="*/ 1123268 w 1267647"/>
                    <a:gd name="connsiteY86" fmla="*/ 23594 h 172409"/>
                    <a:gd name="connsiteX87" fmla="*/ 1045867 w 1267647"/>
                    <a:gd name="connsiteY87" fmla="*/ 23594 h 172409"/>
                    <a:gd name="connsiteX88" fmla="*/ 819791 w 1267647"/>
                    <a:gd name="connsiteY88" fmla="*/ 23594 h 172409"/>
                    <a:gd name="connsiteX89" fmla="*/ 818805 w 1267647"/>
                    <a:gd name="connsiteY89" fmla="*/ 24791 h 172409"/>
                    <a:gd name="connsiteX90" fmla="*/ 817608 w 1267647"/>
                    <a:gd name="connsiteY90" fmla="*/ 25777 h 172409"/>
                    <a:gd name="connsiteX91" fmla="*/ 811410 w 1267647"/>
                    <a:gd name="connsiteY91" fmla="*/ 29087 h 172409"/>
                    <a:gd name="connsiteX92" fmla="*/ 807818 w 1267647"/>
                    <a:gd name="connsiteY92" fmla="*/ 29580 h 172409"/>
                    <a:gd name="connsiteX93" fmla="*/ 897122 w 1267647"/>
                    <a:gd name="connsiteY93" fmla="*/ 29580 h 172409"/>
                    <a:gd name="connsiteX94" fmla="*/ 897122 w 1267647"/>
                    <a:gd name="connsiteY94" fmla="*/ 23594 h 172409"/>
                    <a:gd name="connsiteX95" fmla="*/ 819720 w 1267647"/>
                    <a:gd name="connsiteY95" fmla="*/ 23594 h 172409"/>
                    <a:gd name="connsiteX96" fmla="*/ 593574 w 1267647"/>
                    <a:gd name="connsiteY96" fmla="*/ 23594 h 172409"/>
                    <a:gd name="connsiteX97" fmla="*/ 592588 w 1267647"/>
                    <a:gd name="connsiteY97" fmla="*/ 24791 h 172409"/>
                    <a:gd name="connsiteX98" fmla="*/ 591391 w 1267647"/>
                    <a:gd name="connsiteY98" fmla="*/ 25777 h 172409"/>
                    <a:gd name="connsiteX99" fmla="*/ 585193 w 1267647"/>
                    <a:gd name="connsiteY99" fmla="*/ 29087 h 172409"/>
                    <a:gd name="connsiteX100" fmla="*/ 581601 w 1267647"/>
                    <a:gd name="connsiteY100" fmla="*/ 29580 h 172409"/>
                    <a:gd name="connsiteX101" fmla="*/ 670904 w 1267647"/>
                    <a:gd name="connsiteY101" fmla="*/ 29580 h 172409"/>
                    <a:gd name="connsiteX102" fmla="*/ 670904 w 1267647"/>
                    <a:gd name="connsiteY102" fmla="*/ 23594 h 172409"/>
                    <a:gd name="connsiteX103" fmla="*/ 593503 w 1267647"/>
                    <a:gd name="connsiteY103" fmla="*/ 23594 h 172409"/>
                    <a:gd name="connsiteX104" fmla="*/ 367427 w 1267647"/>
                    <a:gd name="connsiteY104" fmla="*/ 23594 h 172409"/>
                    <a:gd name="connsiteX105" fmla="*/ 366441 w 1267647"/>
                    <a:gd name="connsiteY105" fmla="*/ 24791 h 172409"/>
                    <a:gd name="connsiteX106" fmla="*/ 365243 w 1267647"/>
                    <a:gd name="connsiteY106" fmla="*/ 25777 h 172409"/>
                    <a:gd name="connsiteX107" fmla="*/ 359046 w 1267647"/>
                    <a:gd name="connsiteY107" fmla="*/ 29087 h 172409"/>
                    <a:gd name="connsiteX108" fmla="*/ 355454 w 1267647"/>
                    <a:gd name="connsiteY108" fmla="*/ 29580 h 172409"/>
                    <a:gd name="connsiteX109" fmla="*/ 444758 w 1267647"/>
                    <a:gd name="connsiteY109" fmla="*/ 29580 h 172409"/>
                    <a:gd name="connsiteX110" fmla="*/ 444758 w 1267647"/>
                    <a:gd name="connsiteY110" fmla="*/ 23594 h 172409"/>
                    <a:gd name="connsiteX111" fmla="*/ 367357 w 1267647"/>
                    <a:gd name="connsiteY111" fmla="*/ 23594 h 172409"/>
                    <a:gd name="connsiteX112" fmla="*/ 141210 w 1267647"/>
                    <a:gd name="connsiteY112" fmla="*/ 23594 h 172409"/>
                    <a:gd name="connsiteX113" fmla="*/ 140224 w 1267647"/>
                    <a:gd name="connsiteY113" fmla="*/ 24791 h 172409"/>
                    <a:gd name="connsiteX114" fmla="*/ 139026 w 1267647"/>
                    <a:gd name="connsiteY114" fmla="*/ 25777 h 172409"/>
                    <a:gd name="connsiteX115" fmla="*/ 132829 w 1267647"/>
                    <a:gd name="connsiteY115" fmla="*/ 29087 h 172409"/>
                    <a:gd name="connsiteX116" fmla="*/ 129237 w 1267647"/>
                    <a:gd name="connsiteY116" fmla="*/ 29580 h 172409"/>
                    <a:gd name="connsiteX117" fmla="*/ 218541 w 1267647"/>
                    <a:gd name="connsiteY117" fmla="*/ 29580 h 172409"/>
                    <a:gd name="connsiteX118" fmla="*/ 218541 w 1267647"/>
                    <a:gd name="connsiteY118" fmla="*/ 23594 h 172409"/>
                    <a:gd name="connsiteX119" fmla="*/ 141139 w 1267647"/>
                    <a:gd name="connsiteY119" fmla="*/ 23594 h 172409"/>
                    <a:gd name="connsiteX120" fmla="*/ 1045938 w 1267647"/>
                    <a:gd name="connsiteY120" fmla="*/ 23594 h 172409"/>
                    <a:gd name="connsiteX121" fmla="*/ 1044951 w 1267647"/>
                    <a:gd name="connsiteY121" fmla="*/ 24791 h 172409"/>
                    <a:gd name="connsiteX122" fmla="*/ 1043754 w 1267647"/>
                    <a:gd name="connsiteY122" fmla="*/ 25777 h 172409"/>
                    <a:gd name="connsiteX123" fmla="*/ 1037556 w 1267647"/>
                    <a:gd name="connsiteY123" fmla="*/ 29087 h 172409"/>
                    <a:gd name="connsiteX124" fmla="*/ 1033965 w 1267647"/>
                    <a:gd name="connsiteY124" fmla="*/ 29580 h 172409"/>
                    <a:gd name="connsiteX125" fmla="*/ 1123268 w 1267647"/>
                    <a:gd name="connsiteY125" fmla="*/ 29580 h 172409"/>
                    <a:gd name="connsiteX126" fmla="*/ 1123268 w 1267647"/>
                    <a:gd name="connsiteY126" fmla="*/ 23594 h 172409"/>
                    <a:gd name="connsiteX127" fmla="*/ 1045867 w 1267647"/>
                    <a:gd name="connsiteY127" fmla="*/ 23594 h 172409"/>
                    <a:gd name="connsiteX128" fmla="*/ 818805 w 1267647"/>
                    <a:gd name="connsiteY128" fmla="*/ 24791 h 172409"/>
                    <a:gd name="connsiteX129" fmla="*/ 817608 w 1267647"/>
                    <a:gd name="connsiteY129" fmla="*/ 25777 h 172409"/>
                    <a:gd name="connsiteX130" fmla="*/ 811410 w 1267647"/>
                    <a:gd name="connsiteY130" fmla="*/ 29087 h 172409"/>
                    <a:gd name="connsiteX131" fmla="*/ 807818 w 1267647"/>
                    <a:gd name="connsiteY131" fmla="*/ 29580 h 172409"/>
                    <a:gd name="connsiteX132" fmla="*/ 897122 w 1267647"/>
                    <a:gd name="connsiteY132" fmla="*/ 29580 h 172409"/>
                    <a:gd name="connsiteX133" fmla="*/ 897122 w 1267647"/>
                    <a:gd name="connsiteY133" fmla="*/ 23594 h 172409"/>
                    <a:gd name="connsiteX134" fmla="*/ 819720 w 1267647"/>
                    <a:gd name="connsiteY134" fmla="*/ 23594 h 172409"/>
                    <a:gd name="connsiteX135" fmla="*/ 818734 w 1267647"/>
                    <a:gd name="connsiteY135" fmla="*/ 24791 h 172409"/>
                    <a:gd name="connsiteX136" fmla="*/ 592658 w 1267647"/>
                    <a:gd name="connsiteY136" fmla="*/ 24791 h 172409"/>
                    <a:gd name="connsiteX137" fmla="*/ 591461 w 1267647"/>
                    <a:gd name="connsiteY137" fmla="*/ 25777 h 172409"/>
                    <a:gd name="connsiteX138" fmla="*/ 585263 w 1267647"/>
                    <a:gd name="connsiteY138" fmla="*/ 29087 h 172409"/>
                    <a:gd name="connsiteX139" fmla="*/ 581671 w 1267647"/>
                    <a:gd name="connsiteY139" fmla="*/ 29580 h 172409"/>
                    <a:gd name="connsiteX140" fmla="*/ 670975 w 1267647"/>
                    <a:gd name="connsiteY140" fmla="*/ 29580 h 172409"/>
                    <a:gd name="connsiteX141" fmla="*/ 670975 w 1267647"/>
                    <a:gd name="connsiteY141" fmla="*/ 23594 h 172409"/>
                    <a:gd name="connsiteX142" fmla="*/ 593574 w 1267647"/>
                    <a:gd name="connsiteY142" fmla="*/ 23594 h 172409"/>
                    <a:gd name="connsiteX143" fmla="*/ 592588 w 1267647"/>
                    <a:gd name="connsiteY143" fmla="*/ 24791 h 172409"/>
                    <a:gd name="connsiteX144" fmla="*/ 366441 w 1267647"/>
                    <a:gd name="connsiteY144" fmla="*/ 24791 h 172409"/>
                    <a:gd name="connsiteX145" fmla="*/ 365243 w 1267647"/>
                    <a:gd name="connsiteY145" fmla="*/ 25777 h 172409"/>
                    <a:gd name="connsiteX146" fmla="*/ 359046 w 1267647"/>
                    <a:gd name="connsiteY146" fmla="*/ 29087 h 172409"/>
                    <a:gd name="connsiteX147" fmla="*/ 355454 w 1267647"/>
                    <a:gd name="connsiteY147" fmla="*/ 29580 h 172409"/>
                    <a:gd name="connsiteX148" fmla="*/ 444758 w 1267647"/>
                    <a:gd name="connsiteY148" fmla="*/ 29580 h 172409"/>
                    <a:gd name="connsiteX149" fmla="*/ 444758 w 1267647"/>
                    <a:gd name="connsiteY149" fmla="*/ 23594 h 172409"/>
                    <a:gd name="connsiteX150" fmla="*/ 367357 w 1267647"/>
                    <a:gd name="connsiteY150" fmla="*/ 23594 h 172409"/>
                    <a:gd name="connsiteX151" fmla="*/ 366371 w 1267647"/>
                    <a:gd name="connsiteY151" fmla="*/ 24791 h 172409"/>
                    <a:gd name="connsiteX152" fmla="*/ 140224 w 1267647"/>
                    <a:gd name="connsiteY152" fmla="*/ 24791 h 172409"/>
                    <a:gd name="connsiteX153" fmla="*/ 139026 w 1267647"/>
                    <a:gd name="connsiteY153" fmla="*/ 25777 h 172409"/>
                    <a:gd name="connsiteX154" fmla="*/ 132829 w 1267647"/>
                    <a:gd name="connsiteY154" fmla="*/ 29087 h 172409"/>
                    <a:gd name="connsiteX155" fmla="*/ 129237 w 1267647"/>
                    <a:gd name="connsiteY155" fmla="*/ 29580 h 172409"/>
                    <a:gd name="connsiteX156" fmla="*/ 218541 w 1267647"/>
                    <a:gd name="connsiteY156" fmla="*/ 29580 h 172409"/>
                    <a:gd name="connsiteX157" fmla="*/ 218541 w 1267647"/>
                    <a:gd name="connsiteY157" fmla="*/ 23594 h 172409"/>
                    <a:gd name="connsiteX158" fmla="*/ 141139 w 1267647"/>
                    <a:gd name="connsiteY158" fmla="*/ 23594 h 172409"/>
                    <a:gd name="connsiteX159" fmla="*/ 140153 w 1267647"/>
                    <a:gd name="connsiteY159" fmla="*/ 24791 h 172409"/>
                    <a:gd name="connsiteX160" fmla="*/ 1264548 w 1267647"/>
                    <a:gd name="connsiteY160" fmla="*/ 23594 h 172409"/>
                    <a:gd name="connsiteX161" fmla="*/ 1229052 w 1267647"/>
                    <a:gd name="connsiteY161" fmla="*/ 0 h 172409"/>
                    <a:gd name="connsiteX162" fmla="*/ 38595 w 1267647"/>
                    <a:gd name="connsiteY162" fmla="*/ 0 h 172409"/>
                    <a:gd name="connsiteX163" fmla="*/ 0 w 1267647"/>
                    <a:gd name="connsiteY163" fmla="*/ 38595 h 172409"/>
                    <a:gd name="connsiteX164" fmla="*/ 0 w 1267647"/>
                    <a:gd name="connsiteY164" fmla="*/ 157620 h 172409"/>
                    <a:gd name="connsiteX165" fmla="*/ 14790 w 1267647"/>
                    <a:gd name="connsiteY165" fmla="*/ 172410 h 172409"/>
                    <a:gd name="connsiteX166" fmla="*/ 1252857 w 1267647"/>
                    <a:gd name="connsiteY166" fmla="*/ 172410 h 172409"/>
                    <a:gd name="connsiteX167" fmla="*/ 1267647 w 1267647"/>
                    <a:gd name="connsiteY167" fmla="*/ 157620 h 172409"/>
                    <a:gd name="connsiteX168" fmla="*/ 1267647 w 1267647"/>
                    <a:gd name="connsiteY168" fmla="*/ 38595 h 172409"/>
                    <a:gd name="connsiteX169" fmla="*/ 1264548 w 1267647"/>
                    <a:gd name="connsiteY169" fmla="*/ 23594 h 172409"/>
                    <a:gd name="connsiteX170" fmla="*/ 1238067 w 1267647"/>
                    <a:gd name="connsiteY170" fmla="*/ 142830 h 172409"/>
                    <a:gd name="connsiteX171" fmla="*/ 29510 w 1267647"/>
                    <a:gd name="connsiteY171" fmla="*/ 142830 h 172409"/>
                    <a:gd name="connsiteX172" fmla="*/ 29510 w 1267647"/>
                    <a:gd name="connsiteY172" fmla="*/ 38525 h 172409"/>
                    <a:gd name="connsiteX173" fmla="*/ 38525 w 1267647"/>
                    <a:gd name="connsiteY173" fmla="*/ 29510 h 172409"/>
                    <a:gd name="connsiteX174" fmla="*/ 1228982 w 1267647"/>
                    <a:gd name="connsiteY174" fmla="*/ 29510 h 172409"/>
                    <a:gd name="connsiteX175" fmla="*/ 1237997 w 1267647"/>
                    <a:gd name="connsiteY175" fmla="*/ 38525 h 172409"/>
                    <a:gd name="connsiteX176" fmla="*/ 1237997 w 1267647"/>
                    <a:gd name="connsiteY176" fmla="*/ 142830 h 172409"/>
                    <a:gd name="connsiteX177" fmla="*/ 141210 w 1267647"/>
                    <a:gd name="connsiteY177" fmla="*/ 23594 h 172409"/>
                    <a:gd name="connsiteX178" fmla="*/ 140224 w 1267647"/>
                    <a:gd name="connsiteY178" fmla="*/ 24791 h 172409"/>
                    <a:gd name="connsiteX179" fmla="*/ 139026 w 1267647"/>
                    <a:gd name="connsiteY179" fmla="*/ 25777 h 172409"/>
                    <a:gd name="connsiteX180" fmla="*/ 132829 w 1267647"/>
                    <a:gd name="connsiteY180" fmla="*/ 29087 h 172409"/>
                    <a:gd name="connsiteX181" fmla="*/ 129237 w 1267647"/>
                    <a:gd name="connsiteY181" fmla="*/ 29580 h 172409"/>
                    <a:gd name="connsiteX182" fmla="*/ 218541 w 1267647"/>
                    <a:gd name="connsiteY182" fmla="*/ 29580 h 172409"/>
                    <a:gd name="connsiteX183" fmla="*/ 218541 w 1267647"/>
                    <a:gd name="connsiteY183" fmla="*/ 23594 h 172409"/>
                    <a:gd name="connsiteX184" fmla="*/ 141139 w 1267647"/>
                    <a:gd name="connsiteY184" fmla="*/ 23594 h 172409"/>
                    <a:gd name="connsiteX185" fmla="*/ 367427 w 1267647"/>
                    <a:gd name="connsiteY185" fmla="*/ 23594 h 172409"/>
                    <a:gd name="connsiteX186" fmla="*/ 366441 w 1267647"/>
                    <a:gd name="connsiteY186" fmla="*/ 24791 h 172409"/>
                    <a:gd name="connsiteX187" fmla="*/ 365243 w 1267647"/>
                    <a:gd name="connsiteY187" fmla="*/ 25777 h 172409"/>
                    <a:gd name="connsiteX188" fmla="*/ 359046 w 1267647"/>
                    <a:gd name="connsiteY188" fmla="*/ 29087 h 172409"/>
                    <a:gd name="connsiteX189" fmla="*/ 355454 w 1267647"/>
                    <a:gd name="connsiteY189" fmla="*/ 29580 h 172409"/>
                    <a:gd name="connsiteX190" fmla="*/ 444758 w 1267647"/>
                    <a:gd name="connsiteY190" fmla="*/ 29580 h 172409"/>
                    <a:gd name="connsiteX191" fmla="*/ 444758 w 1267647"/>
                    <a:gd name="connsiteY191" fmla="*/ 23594 h 172409"/>
                    <a:gd name="connsiteX192" fmla="*/ 367357 w 1267647"/>
                    <a:gd name="connsiteY192" fmla="*/ 23594 h 172409"/>
                    <a:gd name="connsiteX193" fmla="*/ 593574 w 1267647"/>
                    <a:gd name="connsiteY193" fmla="*/ 23594 h 172409"/>
                    <a:gd name="connsiteX194" fmla="*/ 592588 w 1267647"/>
                    <a:gd name="connsiteY194" fmla="*/ 24791 h 172409"/>
                    <a:gd name="connsiteX195" fmla="*/ 591391 w 1267647"/>
                    <a:gd name="connsiteY195" fmla="*/ 25777 h 172409"/>
                    <a:gd name="connsiteX196" fmla="*/ 585193 w 1267647"/>
                    <a:gd name="connsiteY196" fmla="*/ 29087 h 172409"/>
                    <a:gd name="connsiteX197" fmla="*/ 581601 w 1267647"/>
                    <a:gd name="connsiteY197" fmla="*/ 29580 h 172409"/>
                    <a:gd name="connsiteX198" fmla="*/ 670904 w 1267647"/>
                    <a:gd name="connsiteY198" fmla="*/ 29580 h 172409"/>
                    <a:gd name="connsiteX199" fmla="*/ 670904 w 1267647"/>
                    <a:gd name="connsiteY199" fmla="*/ 23594 h 172409"/>
                    <a:gd name="connsiteX200" fmla="*/ 593503 w 1267647"/>
                    <a:gd name="connsiteY200" fmla="*/ 23594 h 172409"/>
                    <a:gd name="connsiteX201" fmla="*/ 819791 w 1267647"/>
                    <a:gd name="connsiteY201" fmla="*/ 23594 h 172409"/>
                    <a:gd name="connsiteX202" fmla="*/ 818805 w 1267647"/>
                    <a:gd name="connsiteY202" fmla="*/ 24791 h 172409"/>
                    <a:gd name="connsiteX203" fmla="*/ 817608 w 1267647"/>
                    <a:gd name="connsiteY203" fmla="*/ 25777 h 172409"/>
                    <a:gd name="connsiteX204" fmla="*/ 811410 w 1267647"/>
                    <a:gd name="connsiteY204" fmla="*/ 29087 h 172409"/>
                    <a:gd name="connsiteX205" fmla="*/ 807818 w 1267647"/>
                    <a:gd name="connsiteY205" fmla="*/ 29580 h 172409"/>
                    <a:gd name="connsiteX206" fmla="*/ 897122 w 1267647"/>
                    <a:gd name="connsiteY206" fmla="*/ 29580 h 172409"/>
                    <a:gd name="connsiteX207" fmla="*/ 897122 w 1267647"/>
                    <a:gd name="connsiteY207" fmla="*/ 23594 h 172409"/>
                    <a:gd name="connsiteX208" fmla="*/ 819720 w 1267647"/>
                    <a:gd name="connsiteY208" fmla="*/ 23594 h 172409"/>
                    <a:gd name="connsiteX209" fmla="*/ 1045938 w 1267647"/>
                    <a:gd name="connsiteY209" fmla="*/ 23594 h 172409"/>
                    <a:gd name="connsiteX210" fmla="*/ 1044951 w 1267647"/>
                    <a:gd name="connsiteY210" fmla="*/ 24791 h 172409"/>
                    <a:gd name="connsiteX211" fmla="*/ 1043754 w 1267647"/>
                    <a:gd name="connsiteY211" fmla="*/ 25777 h 172409"/>
                    <a:gd name="connsiteX212" fmla="*/ 1037556 w 1267647"/>
                    <a:gd name="connsiteY212" fmla="*/ 29087 h 172409"/>
                    <a:gd name="connsiteX213" fmla="*/ 1033965 w 1267647"/>
                    <a:gd name="connsiteY213" fmla="*/ 29580 h 172409"/>
                    <a:gd name="connsiteX214" fmla="*/ 1123268 w 1267647"/>
                    <a:gd name="connsiteY214" fmla="*/ 29580 h 172409"/>
                    <a:gd name="connsiteX215" fmla="*/ 1123268 w 1267647"/>
                    <a:gd name="connsiteY215" fmla="*/ 23594 h 172409"/>
                    <a:gd name="connsiteX216" fmla="*/ 1045867 w 1267647"/>
                    <a:gd name="connsiteY216" fmla="*/ 23594 h 172409"/>
                    <a:gd name="connsiteX217" fmla="*/ 141210 w 1267647"/>
                    <a:gd name="connsiteY217" fmla="*/ 23594 h 172409"/>
                    <a:gd name="connsiteX218" fmla="*/ 140224 w 1267647"/>
                    <a:gd name="connsiteY218" fmla="*/ 24791 h 172409"/>
                    <a:gd name="connsiteX219" fmla="*/ 139026 w 1267647"/>
                    <a:gd name="connsiteY219" fmla="*/ 25777 h 172409"/>
                    <a:gd name="connsiteX220" fmla="*/ 132829 w 1267647"/>
                    <a:gd name="connsiteY220" fmla="*/ 29087 h 172409"/>
                    <a:gd name="connsiteX221" fmla="*/ 129237 w 1267647"/>
                    <a:gd name="connsiteY221" fmla="*/ 29580 h 172409"/>
                    <a:gd name="connsiteX222" fmla="*/ 218541 w 1267647"/>
                    <a:gd name="connsiteY222" fmla="*/ 29580 h 172409"/>
                    <a:gd name="connsiteX223" fmla="*/ 218541 w 1267647"/>
                    <a:gd name="connsiteY223" fmla="*/ 23594 h 172409"/>
                    <a:gd name="connsiteX224" fmla="*/ 141139 w 1267647"/>
                    <a:gd name="connsiteY224" fmla="*/ 23594 h 172409"/>
                    <a:gd name="connsiteX225" fmla="*/ 367427 w 1267647"/>
                    <a:gd name="connsiteY225" fmla="*/ 23594 h 172409"/>
                    <a:gd name="connsiteX226" fmla="*/ 366441 w 1267647"/>
                    <a:gd name="connsiteY226" fmla="*/ 24791 h 172409"/>
                    <a:gd name="connsiteX227" fmla="*/ 365243 w 1267647"/>
                    <a:gd name="connsiteY227" fmla="*/ 25777 h 172409"/>
                    <a:gd name="connsiteX228" fmla="*/ 359046 w 1267647"/>
                    <a:gd name="connsiteY228" fmla="*/ 29087 h 172409"/>
                    <a:gd name="connsiteX229" fmla="*/ 355454 w 1267647"/>
                    <a:gd name="connsiteY229" fmla="*/ 29580 h 172409"/>
                    <a:gd name="connsiteX230" fmla="*/ 444758 w 1267647"/>
                    <a:gd name="connsiteY230" fmla="*/ 29580 h 172409"/>
                    <a:gd name="connsiteX231" fmla="*/ 444758 w 1267647"/>
                    <a:gd name="connsiteY231" fmla="*/ 23594 h 172409"/>
                    <a:gd name="connsiteX232" fmla="*/ 367357 w 1267647"/>
                    <a:gd name="connsiteY232" fmla="*/ 23594 h 172409"/>
                    <a:gd name="connsiteX233" fmla="*/ 593574 w 1267647"/>
                    <a:gd name="connsiteY233" fmla="*/ 23594 h 172409"/>
                    <a:gd name="connsiteX234" fmla="*/ 592588 w 1267647"/>
                    <a:gd name="connsiteY234" fmla="*/ 24791 h 172409"/>
                    <a:gd name="connsiteX235" fmla="*/ 591391 w 1267647"/>
                    <a:gd name="connsiteY235" fmla="*/ 25777 h 172409"/>
                    <a:gd name="connsiteX236" fmla="*/ 585193 w 1267647"/>
                    <a:gd name="connsiteY236" fmla="*/ 29087 h 172409"/>
                    <a:gd name="connsiteX237" fmla="*/ 581601 w 1267647"/>
                    <a:gd name="connsiteY237" fmla="*/ 29580 h 172409"/>
                    <a:gd name="connsiteX238" fmla="*/ 670904 w 1267647"/>
                    <a:gd name="connsiteY238" fmla="*/ 29580 h 172409"/>
                    <a:gd name="connsiteX239" fmla="*/ 670904 w 1267647"/>
                    <a:gd name="connsiteY239" fmla="*/ 23594 h 172409"/>
                    <a:gd name="connsiteX240" fmla="*/ 593503 w 1267647"/>
                    <a:gd name="connsiteY240" fmla="*/ 23594 h 172409"/>
                    <a:gd name="connsiteX241" fmla="*/ 819791 w 1267647"/>
                    <a:gd name="connsiteY241" fmla="*/ 23594 h 172409"/>
                    <a:gd name="connsiteX242" fmla="*/ 818805 w 1267647"/>
                    <a:gd name="connsiteY242" fmla="*/ 24791 h 172409"/>
                    <a:gd name="connsiteX243" fmla="*/ 817608 w 1267647"/>
                    <a:gd name="connsiteY243" fmla="*/ 25777 h 172409"/>
                    <a:gd name="connsiteX244" fmla="*/ 811410 w 1267647"/>
                    <a:gd name="connsiteY244" fmla="*/ 29087 h 172409"/>
                    <a:gd name="connsiteX245" fmla="*/ 807818 w 1267647"/>
                    <a:gd name="connsiteY245" fmla="*/ 29580 h 172409"/>
                    <a:gd name="connsiteX246" fmla="*/ 897122 w 1267647"/>
                    <a:gd name="connsiteY246" fmla="*/ 29580 h 172409"/>
                    <a:gd name="connsiteX247" fmla="*/ 897122 w 1267647"/>
                    <a:gd name="connsiteY247" fmla="*/ 23594 h 172409"/>
                    <a:gd name="connsiteX248" fmla="*/ 819720 w 1267647"/>
                    <a:gd name="connsiteY248" fmla="*/ 23594 h 172409"/>
                    <a:gd name="connsiteX249" fmla="*/ 1045938 w 1267647"/>
                    <a:gd name="connsiteY249" fmla="*/ 23594 h 172409"/>
                    <a:gd name="connsiteX250" fmla="*/ 1044951 w 1267647"/>
                    <a:gd name="connsiteY250" fmla="*/ 24791 h 172409"/>
                    <a:gd name="connsiteX251" fmla="*/ 1043754 w 1267647"/>
                    <a:gd name="connsiteY251" fmla="*/ 25777 h 172409"/>
                    <a:gd name="connsiteX252" fmla="*/ 1037556 w 1267647"/>
                    <a:gd name="connsiteY252" fmla="*/ 29087 h 172409"/>
                    <a:gd name="connsiteX253" fmla="*/ 1033965 w 1267647"/>
                    <a:gd name="connsiteY253" fmla="*/ 29580 h 172409"/>
                    <a:gd name="connsiteX254" fmla="*/ 1123268 w 1267647"/>
                    <a:gd name="connsiteY254" fmla="*/ 29580 h 172409"/>
                    <a:gd name="connsiteX255" fmla="*/ 1123268 w 1267647"/>
                    <a:gd name="connsiteY255" fmla="*/ 23594 h 172409"/>
                    <a:gd name="connsiteX256" fmla="*/ 1045867 w 1267647"/>
                    <a:gd name="connsiteY256" fmla="*/ 23594 h 172409"/>
                    <a:gd name="connsiteX257" fmla="*/ 141210 w 1267647"/>
                    <a:gd name="connsiteY257" fmla="*/ 23594 h 172409"/>
                    <a:gd name="connsiteX258" fmla="*/ 140224 w 1267647"/>
                    <a:gd name="connsiteY258" fmla="*/ 24791 h 172409"/>
                    <a:gd name="connsiteX259" fmla="*/ 139026 w 1267647"/>
                    <a:gd name="connsiteY259" fmla="*/ 25777 h 172409"/>
                    <a:gd name="connsiteX260" fmla="*/ 132829 w 1267647"/>
                    <a:gd name="connsiteY260" fmla="*/ 29087 h 172409"/>
                    <a:gd name="connsiteX261" fmla="*/ 129237 w 1267647"/>
                    <a:gd name="connsiteY261" fmla="*/ 29580 h 172409"/>
                    <a:gd name="connsiteX262" fmla="*/ 218541 w 1267647"/>
                    <a:gd name="connsiteY262" fmla="*/ 29580 h 172409"/>
                    <a:gd name="connsiteX263" fmla="*/ 218541 w 1267647"/>
                    <a:gd name="connsiteY263" fmla="*/ 23594 h 172409"/>
                    <a:gd name="connsiteX264" fmla="*/ 141139 w 1267647"/>
                    <a:gd name="connsiteY264" fmla="*/ 23594 h 172409"/>
                    <a:gd name="connsiteX265" fmla="*/ 367427 w 1267647"/>
                    <a:gd name="connsiteY265" fmla="*/ 23594 h 172409"/>
                    <a:gd name="connsiteX266" fmla="*/ 366441 w 1267647"/>
                    <a:gd name="connsiteY266" fmla="*/ 24791 h 172409"/>
                    <a:gd name="connsiteX267" fmla="*/ 365243 w 1267647"/>
                    <a:gd name="connsiteY267" fmla="*/ 25777 h 172409"/>
                    <a:gd name="connsiteX268" fmla="*/ 359046 w 1267647"/>
                    <a:gd name="connsiteY268" fmla="*/ 29087 h 172409"/>
                    <a:gd name="connsiteX269" fmla="*/ 355454 w 1267647"/>
                    <a:gd name="connsiteY269" fmla="*/ 29580 h 172409"/>
                    <a:gd name="connsiteX270" fmla="*/ 444758 w 1267647"/>
                    <a:gd name="connsiteY270" fmla="*/ 29580 h 172409"/>
                    <a:gd name="connsiteX271" fmla="*/ 444758 w 1267647"/>
                    <a:gd name="connsiteY271" fmla="*/ 23594 h 172409"/>
                    <a:gd name="connsiteX272" fmla="*/ 367357 w 1267647"/>
                    <a:gd name="connsiteY272" fmla="*/ 23594 h 172409"/>
                    <a:gd name="connsiteX273" fmla="*/ 593574 w 1267647"/>
                    <a:gd name="connsiteY273" fmla="*/ 23594 h 172409"/>
                    <a:gd name="connsiteX274" fmla="*/ 592588 w 1267647"/>
                    <a:gd name="connsiteY274" fmla="*/ 24791 h 172409"/>
                    <a:gd name="connsiteX275" fmla="*/ 591391 w 1267647"/>
                    <a:gd name="connsiteY275" fmla="*/ 25777 h 172409"/>
                    <a:gd name="connsiteX276" fmla="*/ 585193 w 1267647"/>
                    <a:gd name="connsiteY276" fmla="*/ 29087 h 172409"/>
                    <a:gd name="connsiteX277" fmla="*/ 581601 w 1267647"/>
                    <a:gd name="connsiteY277" fmla="*/ 29580 h 172409"/>
                    <a:gd name="connsiteX278" fmla="*/ 670904 w 1267647"/>
                    <a:gd name="connsiteY278" fmla="*/ 29580 h 172409"/>
                    <a:gd name="connsiteX279" fmla="*/ 670904 w 1267647"/>
                    <a:gd name="connsiteY279" fmla="*/ 23594 h 172409"/>
                    <a:gd name="connsiteX280" fmla="*/ 593503 w 1267647"/>
                    <a:gd name="connsiteY280" fmla="*/ 23594 h 172409"/>
                    <a:gd name="connsiteX281" fmla="*/ 819791 w 1267647"/>
                    <a:gd name="connsiteY281" fmla="*/ 23594 h 172409"/>
                    <a:gd name="connsiteX282" fmla="*/ 818805 w 1267647"/>
                    <a:gd name="connsiteY282" fmla="*/ 24791 h 172409"/>
                    <a:gd name="connsiteX283" fmla="*/ 817608 w 1267647"/>
                    <a:gd name="connsiteY283" fmla="*/ 25777 h 172409"/>
                    <a:gd name="connsiteX284" fmla="*/ 811410 w 1267647"/>
                    <a:gd name="connsiteY284" fmla="*/ 29087 h 172409"/>
                    <a:gd name="connsiteX285" fmla="*/ 807818 w 1267647"/>
                    <a:gd name="connsiteY285" fmla="*/ 29580 h 172409"/>
                    <a:gd name="connsiteX286" fmla="*/ 897122 w 1267647"/>
                    <a:gd name="connsiteY286" fmla="*/ 29580 h 172409"/>
                    <a:gd name="connsiteX287" fmla="*/ 897122 w 1267647"/>
                    <a:gd name="connsiteY287" fmla="*/ 23594 h 172409"/>
                    <a:gd name="connsiteX288" fmla="*/ 819720 w 1267647"/>
                    <a:gd name="connsiteY288" fmla="*/ 23594 h 172409"/>
                    <a:gd name="connsiteX289" fmla="*/ 1045938 w 1267647"/>
                    <a:gd name="connsiteY289" fmla="*/ 23594 h 172409"/>
                    <a:gd name="connsiteX290" fmla="*/ 1044951 w 1267647"/>
                    <a:gd name="connsiteY290" fmla="*/ 24791 h 172409"/>
                    <a:gd name="connsiteX291" fmla="*/ 1043754 w 1267647"/>
                    <a:gd name="connsiteY291" fmla="*/ 25777 h 172409"/>
                    <a:gd name="connsiteX292" fmla="*/ 1037556 w 1267647"/>
                    <a:gd name="connsiteY292" fmla="*/ 29087 h 172409"/>
                    <a:gd name="connsiteX293" fmla="*/ 1033965 w 1267647"/>
                    <a:gd name="connsiteY293" fmla="*/ 29580 h 172409"/>
                    <a:gd name="connsiteX294" fmla="*/ 1123268 w 1267647"/>
                    <a:gd name="connsiteY294" fmla="*/ 29580 h 172409"/>
                    <a:gd name="connsiteX295" fmla="*/ 1123268 w 1267647"/>
                    <a:gd name="connsiteY295" fmla="*/ 23594 h 172409"/>
                    <a:gd name="connsiteX296" fmla="*/ 1045867 w 1267647"/>
                    <a:gd name="connsiteY296" fmla="*/ 23594 h 17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Lst>
                  <a:rect l="l" t="t" r="r" b="b"/>
                  <a:pathLst>
                    <a:path w="1267647" h="172409">
                      <a:moveTo>
                        <a:pt x="1045938" y="23594"/>
                      </a:moveTo>
                      <a:cubicBezTo>
                        <a:pt x="1045726" y="24087"/>
                        <a:pt x="1045444" y="24298"/>
                        <a:pt x="1044951" y="24791"/>
                      </a:cubicBezTo>
                      <a:cubicBezTo>
                        <a:pt x="1044740" y="25002"/>
                        <a:pt x="1044247" y="25495"/>
                        <a:pt x="1043754" y="25777"/>
                      </a:cubicBezTo>
                      <a:cubicBezTo>
                        <a:pt x="1042064" y="27467"/>
                        <a:pt x="1039951" y="28665"/>
                        <a:pt x="1037556" y="29087"/>
                      </a:cubicBezTo>
                      <a:cubicBezTo>
                        <a:pt x="1036359" y="29298"/>
                        <a:pt x="1035162" y="29580"/>
                        <a:pt x="1033965" y="29580"/>
                      </a:cubicBezTo>
                      <a:lnTo>
                        <a:pt x="1123268" y="29580"/>
                      </a:lnTo>
                      <a:lnTo>
                        <a:pt x="1123268" y="23594"/>
                      </a:lnTo>
                      <a:lnTo>
                        <a:pt x="1045867" y="23594"/>
                      </a:lnTo>
                      <a:close/>
                      <a:moveTo>
                        <a:pt x="819791" y="23594"/>
                      </a:moveTo>
                      <a:cubicBezTo>
                        <a:pt x="819579" y="24087"/>
                        <a:pt x="819298" y="24298"/>
                        <a:pt x="818805" y="24791"/>
                      </a:cubicBezTo>
                      <a:cubicBezTo>
                        <a:pt x="818593" y="25002"/>
                        <a:pt x="818101" y="25495"/>
                        <a:pt x="817608" y="25777"/>
                      </a:cubicBezTo>
                      <a:cubicBezTo>
                        <a:pt x="815917" y="27467"/>
                        <a:pt x="813804" y="28665"/>
                        <a:pt x="811410" y="29087"/>
                      </a:cubicBezTo>
                      <a:cubicBezTo>
                        <a:pt x="810212" y="29298"/>
                        <a:pt x="809015" y="29580"/>
                        <a:pt x="807818" y="29580"/>
                      </a:cubicBezTo>
                      <a:lnTo>
                        <a:pt x="897122" y="29580"/>
                      </a:lnTo>
                      <a:lnTo>
                        <a:pt x="897122" y="23594"/>
                      </a:lnTo>
                      <a:lnTo>
                        <a:pt x="819720" y="23594"/>
                      </a:lnTo>
                      <a:close/>
                      <a:moveTo>
                        <a:pt x="593574" y="23594"/>
                      </a:moveTo>
                      <a:cubicBezTo>
                        <a:pt x="593362" y="24087"/>
                        <a:pt x="593081" y="24298"/>
                        <a:pt x="592588" y="24791"/>
                      </a:cubicBezTo>
                      <a:cubicBezTo>
                        <a:pt x="592376" y="25002"/>
                        <a:pt x="591883" y="25495"/>
                        <a:pt x="591391" y="25777"/>
                      </a:cubicBezTo>
                      <a:cubicBezTo>
                        <a:pt x="589700" y="27467"/>
                        <a:pt x="587587" y="28665"/>
                        <a:pt x="585193" y="29087"/>
                      </a:cubicBezTo>
                      <a:cubicBezTo>
                        <a:pt x="583995" y="29298"/>
                        <a:pt x="582798" y="29580"/>
                        <a:pt x="581601" y="29580"/>
                      </a:cubicBezTo>
                      <a:lnTo>
                        <a:pt x="670904" y="29580"/>
                      </a:lnTo>
                      <a:lnTo>
                        <a:pt x="670904" y="23594"/>
                      </a:lnTo>
                      <a:lnTo>
                        <a:pt x="593503" y="23594"/>
                      </a:lnTo>
                      <a:close/>
                      <a:moveTo>
                        <a:pt x="367427" y="23594"/>
                      </a:moveTo>
                      <a:cubicBezTo>
                        <a:pt x="367216" y="24087"/>
                        <a:pt x="366934" y="24298"/>
                        <a:pt x="366441" y="24791"/>
                      </a:cubicBezTo>
                      <a:cubicBezTo>
                        <a:pt x="366230" y="25002"/>
                        <a:pt x="365736" y="25495"/>
                        <a:pt x="365243" y="25777"/>
                      </a:cubicBezTo>
                      <a:cubicBezTo>
                        <a:pt x="363553" y="27467"/>
                        <a:pt x="361440" y="28665"/>
                        <a:pt x="359046" y="29087"/>
                      </a:cubicBezTo>
                      <a:cubicBezTo>
                        <a:pt x="357849" y="29298"/>
                        <a:pt x="356651" y="29580"/>
                        <a:pt x="355454" y="29580"/>
                      </a:cubicBezTo>
                      <a:lnTo>
                        <a:pt x="444758" y="29580"/>
                      </a:lnTo>
                      <a:lnTo>
                        <a:pt x="444758" y="23594"/>
                      </a:lnTo>
                      <a:lnTo>
                        <a:pt x="367357" y="23594"/>
                      </a:lnTo>
                      <a:close/>
                      <a:moveTo>
                        <a:pt x="141210" y="23594"/>
                      </a:moveTo>
                      <a:cubicBezTo>
                        <a:pt x="140999" y="24087"/>
                        <a:pt x="140717" y="24298"/>
                        <a:pt x="140224" y="24791"/>
                      </a:cubicBezTo>
                      <a:cubicBezTo>
                        <a:pt x="140012" y="25002"/>
                        <a:pt x="139519" y="25495"/>
                        <a:pt x="139026" y="25777"/>
                      </a:cubicBezTo>
                      <a:cubicBezTo>
                        <a:pt x="137336" y="27467"/>
                        <a:pt x="135223" y="28665"/>
                        <a:pt x="132829" y="29087"/>
                      </a:cubicBezTo>
                      <a:cubicBezTo>
                        <a:pt x="131631" y="29298"/>
                        <a:pt x="130434" y="29580"/>
                        <a:pt x="129237" y="29580"/>
                      </a:cubicBezTo>
                      <a:lnTo>
                        <a:pt x="218541" y="29580"/>
                      </a:lnTo>
                      <a:lnTo>
                        <a:pt x="218541" y="23594"/>
                      </a:lnTo>
                      <a:lnTo>
                        <a:pt x="141139" y="23594"/>
                      </a:lnTo>
                      <a:close/>
                      <a:moveTo>
                        <a:pt x="1045938" y="23594"/>
                      </a:moveTo>
                      <a:cubicBezTo>
                        <a:pt x="1045726" y="24087"/>
                        <a:pt x="1045444" y="24298"/>
                        <a:pt x="1044951" y="24791"/>
                      </a:cubicBezTo>
                      <a:cubicBezTo>
                        <a:pt x="1044740" y="25002"/>
                        <a:pt x="1044247" y="25495"/>
                        <a:pt x="1043754" y="25777"/>
                      </a:cubicBezTo>
                      <a:cubicBezTo>
                        <a:pt x="1042064" y="27467"/>
                        <a:pt x="1039951" y="28665"/>
                        <a:pt x="1037556" y="29087"/>
                      </a:cubicBezTo>
                      <a:cubicBezTo>
                        <a:pt x="1036359" y="29298"/>
                        <a:pt x="1035162" y="29580"/>
                        <a:pt x="1033965" y="29580"/>
                      </a:cubicBezTo>
                      <a:lnTo>
                        <a:pt x="1123268" y="29580"/>
                      </a:lnTo>
                      <a:lnTo>
                        <a:pt x="1123268" y="23594"/>
                      </a:lnTo>
                      <a:lnTo>
                        <a:pt x="1045867" y="23594"/>
                      </a:lnTo>
                      <a:close/>
                      <a:moveTo>
                        <a:pt x="819791" y="23594"/>
                      </a:moveTo>
                      <a:cubicBezTo>
                        <a:pt x="819579" y="24087"/>
                        <a:pt x="819298" y="24298"/>
                        <a:pt x="818805" y="24791"/>
                      </a:cubicBezTo>
                      <a:cubicBezTo>
                        <a:pt x="818593" y="25002"/>
                        <a:pt x="818101" y="25495"/>
                        <a:pt x="817608" y="25777"/>
                      </a:cubicBezTo>
                      <a:cubicBezTo>
                        <a:pt x="815917" y="27467"/>
                        <a:pt x="813804" y="28665"/>
                        <a:pt x="811410" y="29087"/>
                      </a:cubicBezTo>
                      <a:cubicBezTo>
                        <a:pt x="810212" y="29298"/>
                        <a:pt x="809015" y="29580"/>
                        <a:pt x="807818" y="29580"/>
                      </a:cubicBezTo>
                      <a:lnTo>
                        <a:pt x="897122" y="29580"/>
                      </a:lnTo>
                      <a:lnTo>
                        <a:pt x="897122" y="23594"/>
                      </a:lnTo>
                      <a:lnTo>
                        <a:pt x="819720" y="23594"/>
                      </a:lnTo>
                      <a:close/>
                      <a:moveTo>
                        <a:pt x="593574" y="23594"/>
                      </a:moveTo>
                      <a:cubicBezTo>
                        <a:pt x="593362" y="24087"/>
                        <a:pt x="593081" y="24298"/>
                        <a:pt x="592588" y="24791"/>
                      </a:cubicBezTo>
                      <a:cubicBezTo>
                        <a:pt x="592376" y="25002"/>
                        <a:pt x="591883" y="25495"/>
                        <a:pt x="591391" y="25777"/>
                      </a:cubicBezTo>
                      <a:cubicBezTo>
                        <a:pt x="589700" y="27467"/>
                        <a:pt x="587587" y="28665"/>
                        <a:pt x="585193" y="29087"/>
                      </a:cubicBezTo>
                      <a:cubicBezTo>
                        <a:pt x="583995" y="29298"/>
                        <a:pt x="582798" y="29580"/>
                        <a:pt x="581601" y="29580"/>
                      </a:cubicBezTo>
                      <a:lnTo>
                        <a:pt x="670904" y="29580"/>
                      </a:lnTo>
                      <a:lnTo>
                        <a:pt x="670904" y="23594"/>
                      </a:lnTo>
                      <a:lnTo>
                        <a:pt x="593503" y="23594"/>
                      </a:lnTo>
                      <a:close/>
                      <a:moveTo>
                        <a:pt x="367427" y="23594"/>
                      </a:moveTo>
                      <a:cubicBezTo>
                        <a:pt x="367216" y="24087"/>
                        <a:pt x="366934" y="24298"/>
                        <a:pt x="366441" y="24791"/>
                      </a:cubicBezTo>
                      <a:cubicBezTo>
                        <a:pt x="366230" y="25002"/>
                        <a:pt x="365736" y="25495"/>
                        <a:pt x="365243" y="25777"/>
                      </a:cubicBezTo>
                      <a:cubicBezTo>
                        <a:pt x="363553" y="27467"/>
                        <a:pt x="361440" y="28665"/>
                        <a:pt x="359046" y="29087"/>
                      </a:cubicBezTo>
                      <a:cubicBezTo>
                        <a:pt x="357849" y="29298"/>
                        <a:pt x="356651" y="29580"/>
                        <a:pt x="355454" y="29580"/>
                      </a:cubicBezTo>
                      <a:lnTo>
                        <a:pt x="444758" y="29580"/>
                      </a:lnTo>
                      <a:lnTo>
                        <a:pt x="444758" y="23594"/>
                      </a:lnTo>
                      <a:lnTo>
                        <a:pt x="367357" y="23594"/>
                      </a:lnTo>
                      <a:close/>
                      <a:moveTo>
                        <a:pt x="141210" y="23594"/>
                      </a:moveTo>
                      <a:cubicBezTo>
                        <a:pt x="140999" y="24087"/>
                        <a:pt x="140717" y="24298"/>
                        <a:pt x="140224" y="24791"/>
                      </a:cubicBezTo>
                      <a:cubicBezTo>
                        <a:pt x="140012" y="25002"/>
                        <a:pt x="139519" y="25495"/>
                        <a:pt x="139026" y="25777"/>
                      </a:cubicBezTo>
                      <a:cubicBezTo>
                        <a:pt x="137336" y="27467"/>
                        <a:pt x="135223" y="28665"/>
                        <a:pt x="132829" y="29087"/>
                      </a:cubicBezTo>
                      <a:cubicBezTo>
                        <a:pt x="131631" y="29298"/>
                        <a:pt x="130434" y="29580"/>
                        <a:pt x="129237" y="29580"/>
                      </a:cubicBezTo>
                      <a:lnTo>
                        <a:pt x="218541" y="29580"/>
                      </a:lnTo>
                      <a:lnTo>
                        <a:pt x="218541" y="23594"/>
                      </a:lnTo>
                      <a:lnTo>
                        <a:pt x="141139" y="23594"/>
                      </a:lnTo>
                      <a:close/>
                      <a:moveTo>
                        <a:pt x="1045938" y="23594"/>
                      </a:moveTo>
                      <a:cubicBezTo>
                        <a:pt x="1045726" y="24087"/>
                        <a:pt x="1045444" y="24298"/>
                        <a:pt x="1044951" y="24791"/>
                      </a:cubicBezTo>
                      <a:cubicBezTo>
                        <a:pt x="1044740" y="25002"/>
                        <a:pt x="1044247" y="25495"/>
                        <a:pt x="1043754" y="25777"/>
                      </a:cubicBezTo>
                      <a:cubicBezTo>
                        <a:pt x="1042064" y="27467"/>
                        <a:pt x="1039951" y="28665"/>
                        <a:pt x="1037556" y="29087"/>
                      </a:cubicBezTo>
                      <a:cubicBezTo>
                        <a:pt x="1036359" y="29298"/>
                        <a:pt x="1035162" y="29580"/>
                        <a:pt x="1033965" y="29580"/>
                      </a:cubicBezTo>
                      <a:lnTo>
                        <a:pt x="1123268" y="29580"/>
                      </a:lnTo>
                      <a:lnTo>
                        <a:pt x="1123268" y="23594"/>
                      </a:lnTo>
                      <a:lnTo>
                        <a:pt x="1045867" y="23594"/>
                      </a:lnTo>
                      <a:close/>
                      <a:moveTo>
                        <a:pt x="819791" y="23594"/>
                      </a:moveTo>
                      <a:cubicBezTo>
                        <a:pt x="819579" y="24087"/>
                        <a:pt x="819298" y="24298"/>
                        <a:pt x="818805" y="24791"/>
                      </a:cubicBezTo>
                      <a:cubicBezTo>
                        <a:pt x="818593" y="25002"/>
                        <a:pt x="818101" y="25495"/>
                        <a:pt x="817608" y="25777"/>
                      </a:cubicBezTo>
                      <a:cubicBezTo>
                        <a:pt x="815917" y="27467"/>
                        <a:pt x="813804" y="28665"/>
                        <a:pt x="811410" y="29087"/>
                      </a:cubicBezTo>
                      <a:cubicBezTo>
                        <a:pt x="810212" y="29298"/>
                        <a:pt x="809015" y="29580"/>
                        <a:pt x="807818" y="29580"/>
                      </a:cubicBezTo>
                      <a:lnTo>
                        <a:pt x="897122" y="29580"/>
                      </a:lnTo>
                      <a:lnTo>
                        <a:pt x="897122" y="23594"/>
                      </a:lnTo>
                      <a:lnTo>
                        <a:pt x="819720" y="23594"/>
                      </a:lnTo>
                      <a:close/>
                      <a:moveTo>
                        <a:pt x="593574" y="23594"/>
                      </a:moveTo>
                      <a:cubicBezTo>
                        <a:pt x="593362" y="24087"/>
                        <a:pt x="593081" y="24298"/>
                        <a:pt x="592588" y="24791"/>
                      </a:cubicBezTo>
                      <a:cubicBezTo>
                        <a:pt x="592376" y="25002"/>
                        <a:pt x="591883" y="25495"/>
                        <a:pt x="591391" y="25777"/>
                      </a:cubicBezTo>
                      <a:cubicBezTo>
                        <a:pt x="589700" y="27467"/>
                        <a:pt x="587587" y="28665"/>
                        <a:pt x="585193" y="29087"/>
                      </a:cubicBezTo>
                      <a:cubicBezTo>
                        <a:pt x="583995" y="29298"/>
                        <a:pt x="582798" y="29580"/>
                        <a:pt x="581601" y="29580"/>
                      </a:cubicBezTo>
                      <a:lnTo>
                        <a:pt x="670904" y="29580"/>
                      </a:lnTo>
                      <a:lnTo>
                        <a:pt x="670904" y="23594"/>
                      </a:lnTo>
                      <a:lnTo>
                        <a:pt x="593503" y="23594"/>
                      </a:lnTo>
                      <a:close/>
                      <a:moveTo>
                        <a:pt x="367427" y="23594"/>
                      </a:moveTo>
                      <a:cubicBezTo>
                        <a:pt x="367216" y="24087"/>
                        <a:pt x="366934" y="24298"/>
                        <a:pt x="366441" y="24791"/>
                      </a:cubicBezTo>
                      <a:cubicBezTo>
                        <a:pt x="366230" y="25002"/>
                        <a:pt x="365736" y="25495"/>
                        <a:pt x="365243" y="25777"/>
                      </a:cubicBezTo>
                      <a:cubicBezTo>
                        <a:pt x="363553" y="27467"/>
                        <a:pt x="361440" y="28665"/>
                        <a:pt x="359046" y="29087"/>
                      </a:cubicBezTo>
                      <a:cubicBezTo>
                        <a:pt x="357849" y="29298"/>
                        <a:pt x="356651" y="29580"/>
                        <a:pt x="355454" y="29580"/>
                      </a:cubicBezTo>
                      <a:lnTo>
                        <a:pt x="444758" y="29580"/>
                      </a:lnTo>
                      <a:lnTo>
                        <a:pt x="444758" y="23594"/>
                      </a:lnTo>
                      <a:lnTo>
                        <a:pt x="367357" y="23594"/>
                      </a:lnTo>
                      <a:close/>
                      <a:moveTo>
                        <a:pt x="141210" y="23594"/>
                      </a:moveTo>
                      <a:cubicBezTo>
                        <a:pt x="140999" y="24087"/>
                        <a:pt x="140717" y="24298"/>
                        <a:pt x="140224" y="24791"/>
                      </a:cubicBezTo>
                      <a:cubicBezTo>
                        <a:pt x="140012" y="25002"/>
                        <a:pt x="139519" y="25495"/>
                        <a:pt x="139026" y="25777"/>
                      </a:cubicBezTo>
                      <a:cubicBezTo>
                        <a:pt x="137336" y="27467"/>
                        <a:pt x="135223" y="28665"/>
                        <a:pt x="132829" y="29087"/>
                      </a:cubicBezTo>
                      <a:cubicBezTo>
                        <a:pt x="131631" y="29298"/>
                        <a:pt x="130434" y="29580"/>
                        <a:pt x="129237" y="29580"/>
                      </a:cubicBezTo>
                      <a:lnTo>
                        <a:pt x="218541" y="29580"/>
                      </a:lnTo>
                      <a:lnTo>
                        <a:pt x="218541" y="23594"/>
                      </a:lnTo>
                      <a:lnTo>
                        <a:pt x="141139" y="23594"/>
                      </a:lnTo>
                      <a:close/>
                      <a:moveTo>
                        <a:pt x="1045938" y="23594"/>
                      </a:moveTo>
                      <a:cubicBezTo>
                        <a:pt x="1045726" y="24087"/>
                        <a:pt x="1045444" y="24298"/>
                        <a:pt x="1044951" y="24791"/>
                      </a:cubicBezTo>
                      <a:cubicBezTo>
                        <a:pt x="1044740" y="25284"/>
                        <a:pt x="1044247" y="25495"/>
                        <a:pt x="1043754" y="25777"/>
                      </a:cubicBezTo>
                      <a:cubicBezTo>
                        <a:pt x="1042064" y="27467"/>
                        <a:pt x="1039951" y="28665"/>
                        <a:pt x="1037556" y="29087"/>
                      </a:cubicBezTo>
                      <a:cubicBezTo>
                        <a:pt x="1036359" y="29298"/>
                        <a:pt x="1035162" y="29580"/>
                        <a:pt x="1033965" y="29580"/>
                      </a:cubicBezTo>
                      <a:lnTo>
                        <a:pt x="1123268" y="29580"/>
                      </a:lnTo>
                      <a:lnTo>
                        <a:pt x="1123268" y="23594"/>
                      </a:lnTo>
                      <a:lnTo>
                        <a:pt x="1045867" y="23594"/>
                      </a:lnTo>
                      <a:close/>
                      <a:moveTo>
                        <a:pt x="818805" y="24791"/>
                      </a:moveTo>
                      <a:cubicBezTo>
                        <a:pt x="818593" y="25284"/>
                        <a:pt x="818101" y="25495"/>
                        <a:pt x="817608" y="25777"/>
                      </a:cubicBezTo>
                      <a:cubicBezTo>
                        <a:pt x="815917" y="27467"/>
                        <a:pt x="813804" y="28665"/>
                        <a:pt x="811410" y="29087"/>
                      </a:cubicBezTo>
                      <a:cubicBezTo>
                        <a:pt x="810212" y="29298"/>
                        <a:pt x="809015" y="29580"/>
                        <a:pt x="807818" y="29580"/>
                      </a:cubicBezTo>
                      <a:lnTo>
                        <a:pt x="897122" y="29580"/>
                      </a:lnTo>
                      <a:lnTo>
                        <a:pt x="897122" y="23594"/>
                      </a:lnTo>
                      <a:lnTo>
                        <a:pt x="819720" y="23594"/>
                      </a:lnTo>
                      <a:cubicBezTo>
                        <a:pt x="819509" y="24087"/>
                        <a:pt x="819227" y="24298"/>
                        <a:pt x="818734" y="24791"/>
                      </a:cubicBezTo>
                      <a:close/>
                      <a:moveTo>
                        <a:pt x="592658" y="24791"/>
                      </a:moveTo>
                      <a:cubicBezTo>
                        <a:pt x="592447" y="25284"/>
                        <a:pt x="591954" y="25495"/>
                        <a:pt x="591461" y="25777"/>
                      </a:cubicBezTo>
                      <a:cubicBezTo>
                        <a:pt x="589770" y="27467"/>
                        <a:pt x="587658" y="28665"/>
                        <a:pt x="585263" y="29087"/>
                      </a:cubicBezTo>
                      <a:cubicBezTo>
                        <a:pt x="584066" y="29298"/>
                        <a:pt x="582868" y="29580"/>
                        <a:pt x="581671" y="29580"/>
                      </a:cubicBezTo>
                      <a:lnTo>
                        <a:pt x="670975" y="29580"/>
                      </a:lnTo>
                      <a:lnTo>
                        <a:pt x="670975" y="23594"/>
                      </a:lnTo>
                      <a:lnTo>
                        <a:pt x="593574" y="23594"/>
                      </a:lnTo>
                      <a:cubicBezTo>
                        <a:pt x="593362" y="24087"/>
                        <a:pt x="593081" y="24298"/>
                        <a:pt x="592588" y="24791"/>
                      </a:cubicBezTo>
                      <a:close/>
                      <a:moveTo>
                        <a:pt x="366441" y="24791"/>
                      </a:moveTo>
                      <a:cubicBezTo>
                        <a:pt x="366230" y="25284"/>
                        <a:pt x="365736" y="25495"/>
                        <a:pt x="365243" y="25777"/>
                      </a:cubicBezTo>
                      <a:cubicBezTo>
                        <a:pt x="363553" y="27467"/>
                        <a:pt x="361440" y="28665"/>
                        <a:pt x="359046" y="29087"/>
                      </a:cubicBezTo>
                      <a:cubicBezTo>
                        <a:pt x="357849" y="29298"/>
                        <a:pt x="356651" y="29580"/>
                        <a:pt x="355454" y="29580"/>
                      </a:cubicBezTo>
                      <a:lnTo>
                        <a:pt x="444758" y="29580"/>
                      </a:lnTo>
                      <a:lnTo>
                        <a:pt x="444758" y="23594"/>
                      </a:lnTo>
                      <a:lnTo>
                        <a:pt x="367357" y="23594"/>
                      </a:lnTo>
                      <a:cubicBezTo>
                        <a:pt x="367145" y="24087"/>
                        <a:pt x="366864" y="24298"/>
                        <a:pt x="366371" y="24791"/>
                      </a:cubicBezTo>
                      <a:close/>
                      <a:moveTo>
                        <a:pt x="140224" y="24791"/>
                      </a:moveTo>
                      <a:cubicBezTo>
                        <a:pt x="140012" y="25284"/>
                        <a:pt x="139519" y="25495"/>
                        <a:pt x="139026" y="25777"/>
                      </a:cubicBezTo>
                      <a:cubicBezTo>
                        <a:pt x="137336" y="27467"/>
                        <a:pt x="135223" y="28665"/>
                        <a:pt x="132829" y="29087"/>
                      </a:cubicBezTo>
                      <a:cubicBezTo>
                        <a:pt x="131631" y="29298"/>
                        <a:pt x="130434" y="29580"/>
                        <a:pt x="129237" y="29580"/>
                      </a:cubicBezTo>
                      <a:lnTo>
                        <a:pt x="218541" y="29580"/>
                      </a:lnTo>
                      <a:lnTo>
                        <a:pt x="218541" y="23594"/>
                      </a:lnTo>
                      <a:lnTo>
                        <a:pt x="141139" y="23594"/>
                      </a:lnTo>
                      <a:cubicBezTo>
                        <a:pt x="140928" y="24087"/>
                        <a:pt x="140646" y="24298"/>
                        <a:pt x="140153" y="24791"/>
                      </a:cubicBezTo>
                      <a:close/>
                      <a:moveTo>
                        <a:pt x="1264548" y="23594"/>
                      </a:moveTo>
                      <a:cubicBezTo>
                        <a:pt x="1258844" y="9578"/>
                        <a:pt x="1245251" y="0"/>
                        <a:pt x="1229052" y="0"/>
                      </a:cubicBezTo>
                      <a:lnTo>
                        <a:pt x="38595" y="0"/>
                      </a:lnTo>
                      <a:cubicBezTo>
                        <a:pt x="17185" y="0"/>
                        <a:pt x="0" y="17114"/>
                        <a:pt x="0" y="38595"/>
                      </a:cubicBezTo>
                      <a:lnTo>
                        <a:pt x="0" y="157620"/>
                      </a:lnTo>
                      <a:cubicBezTo>
                        <a:pt x="0" y="165719"/>
                        <a:pt x="6691" y="172410"/>
                        <a:pt x="14790" y="172410"/>
                      </a:cubicBezTo>
                      <a:lnTo>
                        <a:pt x="1252857" y="172410"/>
                      </a:lnTo>
                      <a:cubicBezTo>
                        <a:pt x="1260956" y="172410"/>
                        <a:pt x="1267647" y="165719"/>
                        <a:pt x="1267647" y="157620"/>
                      </a:cubicBezTo>
                      <a:lnTo>
                        <a:pt x="1267647" y="38595"/>
                      </a:lnTo>
                      <a:cubicBezTo>
                        <a:pt x="1267647" y="33383"/>
                        <a:pt x="1266732" y="28101"/>
                        <a:pt x="1264548" y="23594"/>
                      </a:cubicBezTo>
                      <a:close/>
                      <a:moveTo>
                        <a:pt x="1238067" y="142830"/>
                      </a:moveTo>
                      <a:lnTo>
                        <a:pt x="29510" y="142830"/>
                      </a:lnTo>
                      <a:lnTo>
                        <a:pt x="29510" y="38525"/>
                      </a:lnTo>
                      <a:cubicBezTo>
                        <a:pt x="29510" y="33524"/>
                        <a:pt x="33524" y="29510"/>
                        <a:pt x="38525" y="29510"/>
                      </a:cubicBezTo>
                      <a:lnTo>
                        <a:pt x="1228982" y="29510"/>
                      </a:lnTo>
                      <a:cubicBezTo>
                        <a:pt x="1233982" y="29510"/>
                        <a:pt x="1237997" y="33524"/>
                        <a:pt x="1237997" y="38525"/>
                      </a:cubicBezTo>
                      <a:lnTo>
                        <a:pt x="1237997" y="142830"/>
                      </a:lnTo>
                      <a:close/>
                      <a:moveTo>
                        <a:pt x="141210" y="23594"/>
                      </a:moveTo>
                      <a:cubicBezTo>
                        <a:pt x="140999" y="24087"/>
                        <a:pt x="140717" y="24298"/>
                        <a:pt x="140224" y="24791"/>
                      </a:cubicBezTo>
                      <a:cubicBezTo>
                        <a:pt x="140012" y="25002"/>
                        <a:pt x="139519" y="25495"/>
                        <a:pt x="139026" y="25777"/>
                      </a:cubicBezTo>
                      <a:cubicBezTo>
                        <a:pt x="137336" y="27467"/>
                        <a:pt x="135223" y="28665"/>
                        <a:pt x="132829" y="29087"/>
                      </a:cubicBezTo>
                      <a:cubicBezTo>
                        <a:pt x="131631" y="29298"/>
                        <a:pt x="130434" y="29580"/>
                        <a:pt x="129237" y="29580"/>
                      </a:cubicBezTo>
                      <a:lnTo>
                        <a:pt x="218541" y="29580"/>
                      </a:lnTo>
                      <a:lnTo>
                        <a:pt x="218541" y="23594"/>
                      </a:lnTo>
                      <a:lnTo>
                        <a:pt x="141139" y="23594"/>
                      </a:lnTo>
                      <a:close/>
                      <a:moveTo>
                        <a:pt x="367427" y="23594"/>
                      </a:moveTo>
                      <a:cubicBezTo>
                        <a:pt x="367216" y="24087"/>
                        <a:pt x="366934" y="24298"/>
                        <a:pt x="366441" y="24791"/>
                      </a:cubicBezTo>
                      <a:cubicBezTo>
                        <a:pt x="366230" y="25002"/>
                        <a:pt x="365736" y="25495"/>
                        <a:pt x="365243" y="25777"/>
                      </a:cubicBezTo>
                      <a:cubicBezTo>
                        <a:pt x="363553" y="27467"/>
                        <a:pt x="361440" y="28665"/>
                        <a:pt x="359046" y="29087"/>
                      </a:cubicBezTo>
                      <a:cubicBezTo>
                        <a:pt x="357849" y="29298"/>
                        <a:pt x="356651" y="29580"/>
                        <a:pt x="355454" y="29580"/>
                      </a:cubicBezTo>
                      <a:lnTo>
                        <a:pt x="444758" y="29580"/>
                      </a:lnTo>
                      <a:lnTo>
                        <a:pt x="444758" y="23594"/>
                      </a:lnTo>
                      <a:lnTo>
                        <a:pt x="367357" y="23594"/>
                      </a:lnTo>
                      <a:close/>
                      <a:moveTo>
                        <a:pt x="593574" y="23594"/>
                      </a:moveTo>
                      <a:cubicBezTo>
                        <a:pt x="593362" y="24087"/>
                        <a:pt x="593081" y="24298"/>
                        <a:pt x="592588" y="24791"/>
                      </a:cubicBezTo>
                      <a:cubicBezTo>
                        <a:pt x="592376" y="25002"/>
                        <a:pt x="591883" y="25495"/>
                        <a:pt x="591391" y="25777"/>
                      </a:cubicBezTo>
                      <a:cubicBezTo>
                        <a:pt x="589700" y="27467"/>
                        <a:pt x="587587" y="28665"/>
                        <a:pt x="585193" y="29087"/>
                      </a:cubicBezTo>
                      <a:cubicBezTo>
                        <a:pt x="583995" y="29298"/>
                        <a:pt x="582798" y="29580"/>
                        <a:pt x="581601" y="29580"/>
                      </a:cubicBezTo>
                      <a:lnTo>
                        <a:pt x="670904" y="29580"/>
                      </a:lnTo>
                      <a:lnTo>
                        <a:pt x="670904" y="23594"/>
                      </a:lnTo>
                      <a:lnTo>
                        <a:pt x="593503" y="23594"/>
                      </a:lnTo>
                      <a:close/>
                      <a:moveTo>
                        <a:pt x="819791" y="23594"/>
                      </a:moveTo>
                      <a:cubicBezTo>
                        <a:pt x="819579" y="24087"/>
                        <a:pt x="819298" y="24298"/>
                        <a:pt x="818805" y="24791"/>
                      </a:cubicBezTo>
                      <a:cubicBezTo>
                        <a:pt x="818593" y="25002"/>
                        <a:pt x="818101" y="25495"/>
                        <a:pt x="817608" y="25777"/>
                      </a:cubicBezTo>
                      <a:cubicBezTo>
                        <a:pt x="815917" y="27467"/>
                        <a:pt x="813804" y="28665"/>
                        <a:pt x="811410" y="29087"/>
                      </a:cubicBezTo>
                      <a:cubicBezTo>
                        <a:pt x="810212" y="29298"/>
                        <a:pt x="809015" y="29580"/>
                        <a:pt x="807818" y="29580"/>
                      </a:cubicBezTo>
                      <a:lnTo>
                        <a:pt x="897122" y="29580"/>
                      </a:lnTo>
                      <a:lnTo>
                        <a:pt x="897122" y="23594"/>
                      </a:lnTo>
                      <a:lnTo>
                        <a:pt x="819720" y="23594"/>
                      </a:lnTo>
                      <a:close/>
                      <a:moveTo>
                        <a:pt x="1045938" y="23594"/>
                      </a:moveTo>
                      <a:cubicBezTo>
                        <a:pt x="1045726" y="24087"/>
                        <a:pt x="1045444" y="24298"/>
                        <a:pt x="1044951" y="24791"/>
                      </a:cubicBezTo>
                      <a:cubicBezTo>
                        <a:pt x="1044740" y="25002"/>
                        <a:pt x="1044247" y="25495"/>
                        <a:pt x="1043754" y="25777"/>
                      </a:cubicBezTo>
                      <a:cubicBezTo>
                        <a:pt x="1042064" y="27467"/>
                        <a:pt x="1039951" y="28665"/>
                        <a:pt x="1037556" y="29087"/>
                      </a:cubicBezTo>
                      <a:cubicBezTo>
                        <a:pt x="1036359" y="29298"/>
                        <a:pt x="1035162" y="29580"/>
                        <a:pt x="1033965" y="29580"/>
                      </a:cubicBezTo>
                      <a:lnTo>
                        <a:pt x="1123268" y="29580"/>
                      </a:lnTo>
                      <a:lnTo>
                        <a:pt x="1123268" y="23594"/>
                      </a:lnTo>
                      <a:lnTo>
                        <a:pt x="1045867" y="23594"/>
                      </a:lnTo>
                      <a:close/>
                      <a:moveTo>
                        <a:pt x="141210" y="23594"/>
                      </a:moveTo>
                      <a:cubicBezTo>
                        <a:pt x="140999" y="24087"/>
                        <a:pt x="140717" y="24298"/>
                        <a:pt x="140224" y="24791"/>
                      </a:cubicBezTo>
                      <a:cubicBezTo>
                        <a:pt x="140012" y="25002"/>
                        <a:pt x="139519" y="25495"/>
                        <a:pt x="139026" y="25777"/>
                      </a:cubicBezTo>
                      <a:cubicBezTo>
                        <a:pt x="137336" y="27467"/>
                        <a:pt x="135223" y="28665"/>
                        <a:pt x="132829" y="29087"/>
                      </a:cubicBezTo>
                      <a:cubicBezTo>
                        <a:pt x="131631" y="29298"/>
                        <a:pt x="130434" y="29580"/>
                        <a:pt x="129237" y="29580"/>
                      </a:cubicBezTo>
                      <a:lnTo>
                        <a:pt x="218541" y="29580"/>
                      </a:lnTo>
                      <a:lnTo>
                        <a:pt x="218541" y="23594"/>
                      </a:lnTo>
                      <a:lnTo>
                        <a:pt x="141139" y="23594"/>
                      </a:lnTo>
                      <a:close/>
                      <a:moveTo>
                        <a:pt x="367427" y="23594"/>
                      </a:moveTo>
                      <a:cubicBezTo>
                        <a:pt x="367216" y="24087"/>
                        <a:pt x="366934" y="24298"/>
                        <a:pt x="366441" y="24791"/>
                      </a:cubicBezTo>
                      <a:cubicBezTo>
                        <a:pt x="366230" y="25002"/>
                        <a:pt x="365736" y="25495"/>
                        <a:pt x="365243" y="25777"/>
                      </a:cubicBezTo>
                      <a:cubicBezTo>
                        <a:pt x="363553" y="27467"/>
                        <a:pt x="361440" y="28665"/>
                        <a:pt x="359046" y="29087"/>
                      </a:cubicBezTo>
                      <a:cubicBezTo>
                        <a:pt x="357849" y="29298"/>
                        <a:pt x="356651" y="29580"/>
                        <a:pt x="355454" y="29580"/>
                      </a:cubicBezTo>
                      <a:lnTo>
                        <a:pt x="444758" y="29580"/>
                      </a:lnTo>
                      <a:lnTo>
                        <a:pt x="444758" y="23594"/>
                      </a:lnTo>
                      <a:lnTo>
                        <a:pt x="367357" y="23594"/>
                      </a:lnTo>
                      <a:close/>
                      <a:moveTo>
                        <a:pt x="593574" y="23594"/>
                      </a:moveTo>
                      <a:cubicBezTo>
                        <a:pt x="593362" y="24087"/>
                        <a:pt x="593081" y="24298"/>
                        <a:pt x="592588" y="24791"/>
                      </a:cubicBezTo>
                      <a:cubicBezTo>
                        <a:pt x="592376" y="25002"/>
                        <a:pt x="591883" y="25495"/>
                        <a:pt x="591391" y="25777"/>
                      </a:cubicBezTo>
                      <a:cubicBezTo>
                        <a:pt x="589700" y="27467"/>
                        <a:pt x="587587" y="28665"/>
                        <a:pt x="585193" y="29087"/>
                      </a:cubicBezTo>
                      <a:cubicBezTo>
                        <a:pt x="583995" y="29298"/>
                        <a:pt x="582798" y="29580"/>
                        <a:pt x="581601" y="29580"/>
                      </a:cubicBezTo>
                      <a:lnTo>
                        <a:pt x="670904" y="29580"/>
                      </a:lnTo>
                      <a:lnTo>
                        <a:pt x="670904" y="23594"/>
                      </a:lnTo>
                      <a:lnTo>
                        <a:pt x="593503" y="23594"/>
                      </a:lnTo>
                      <a:close/>
                      <a:moveTo>
                        <a:pt x="819791" y="23594"/>
                      </a:moveTo>
                      <a:cubicBezTo>
                        <a:pt x="819579" y="24087"/>
                        <a:pt x="819298" y="24298"/>
                        <a:pt x="818805" y="24791"/>
                      </a:cubicBezTo>
                      <a:cubicBezTo>
                        <a:pt x="818593" y="25002"/>
                        <a:pt x="818101" y="25495"/>
                        <a:pt x="817608" y="25777"/>
                      </a:cubicBezTo>
                      <a:cubicBezTo>
                        <a:pt x="815917" y="27467"/>
                        <a:pt x="813804" y="28665"/>
                        <a:pt x="811410" y="29087"/>
                      </a:cubicBezTo>
                      <a:cubicBezTo>
                        <a:pt x="810212" y="29298"/>
                        <a:pt x="809015" y="29580"/>
                        <a:pt x="807818" y="29580"/>
                      </a:cubicBezTo>
                      <a:lnTo>
                        <a:pt x="897122" y="29580"/>
                      </a:lnTo>
                      <a:lnTo>
                        <a:pt x="897122" y="23594"/>
                      </a:lnTo>
                      <a:lnTo>
                        <a:pt x="819720" y="23594"/>
                      </a:lnTo>
                      <a:close/>
                      <a:moveTo>
                        <a:pt x="1045938" y="23594"/>
                      </a:moveTo>
                      <a:cubicBezTo>
                        <a:pt x="1045726" y="24087"/>
                        <a:pt x="1045444" y="24298"/>
                        <a:pt x="1044951" y="24791"/>
                      </a:cubicBezTo>
                      <a:cubicBezTo>
                        <a:pt x="1044740" y="25002"/>
                        <a:pt x="1044247" y="25495"/>
                        <a:pt x="1043754" y="25777"/>
                      </a:cubicBezTo>
                      <a:cubicBezTo>
                        <a:pt x="1042064" y="27467"/>
                        <a:pt x="1039951" y="28665"/>
                        <a:pt x="1037556" y="29087"/>
                      </a:cubicBezTo>
                      <a:cubicBezTo>
                        <a:pt x="1036359" y="29298"/>
                        <a:pt x="1035162" y="29580"/>
                        <a:pt x="1033965" y="29580"/>
                      </a:cubicBezTo>
                      <a:lnTo>
                        <a:pt x="1123268" y="29580"/>
                      </a:lnTo>
                      <a:lnTo>
                        <a:pt x="1123268" y="23594"/>
                      </a:lnTo>
                      <a:lnTo>
                        <a:pt x="1045867" y="23594"/>
                      </a:lnTo>
                      <a:close/>
                      <a:moveTo>
                        <a:pt x="141210" y="23594"/>
                      </a:moveTo>
                      <a:cubicBezTo>
                        <a:pt x="140999" y="24087"/>
                        <a:pt x="140717" y="24298"/>
                        <a:pt x="140224" y="24791"/>
                      </a:cubicBezTo>
                      <a:cubicBezTo>
                        <a:pt x="140012" y="25002"/>
                        <a:pt x="139519" y="25495"/>
                        <a:pt x="139026" y="25777"/>
                      </a:cubicBezTo>
                      <a:cubicBezTo>
                        <a:pt x="137336" y="27467"/>
                        <a:pt x="135223" y="28665"/>
                        <a:pt x="132829" y="29087"/>
                      </a:cubicBezTo>
                      <a:cubicBezTo>
                        <a:pt x="131631" y="29298"/>
                        <a:pt x="130434" y="29580"/>
                        <a:pt x="129237" y="29580"/>
                      </a:cubicBezTo>
                      <a:lnTo>
                        <a:pt x="218541" y="29580"/>
                      </a:lnTo>
                      <a:lnTo>
                        <a:pt x="218541" y="23594"/>
                      </a:lnTo>
                      <a:lnTo>
                        <a:pt x="141139" y="23594"/>
                      </a:lnTo>
                      <a:close/>
                      <a:moveTo>
                        <a:pt x="367427" y="23594"/>
                      </a:moveTo>
                      <a:cubicBezTo>
                        <a:pt x="367216" y="24087"/>
                        <a:pt x="366934" y="24298"/>
                        <a:pt x="366441" y="24791"/>
                      </a:cubicBezTo>
                      <a:cubicBezTo>
                        <a:pt x="366230" y="25002"/>
                        <a:pt x="365736" y="25495"/>
                        <a:pt x="365243" y="25777"/>
                      </a:cubicBezTo>
                      <a:cubicBezTo>
                        <a:pt x="363553" y="27467"/>
                        <a:pt x="361440" y="28665"/>
                        <a:pt x="359046" y="29087"/>
                      </a:cubicBezTo>
                      <a:cubicBezTo>
                        <a:pt x="357849" y="29298"/>
                        <a:pt x="356651" y="29580"/>
                        <a:pt x="355454" y="29580"/>
                      </a:cubicBezTo>
                      <a:lnTo>
                        <a:pt x="444758" y="29580"/>
                      </a:lnTo>
                      <a:lnTo>
                        <a:pt x="444758" y="23594"/>
                      </a:lnTo>
                      <a:lnTo>
                        <a:pt x="367357" y="23594"/>
                      </a:lnTo>
                      <a:close/>
                      <a:moveTo>
                        <a:pt x="593574" y="23594"/>
                      </a:moveTo>
                      <a:cubicBezTo>
                        <a:pt x="593362" y="24087"/>
                        <a:pt x="593081" y="24298"/>
                        <a:pt x="592588" y="24791"/>
                      </a:cubicBezTo>
                      <a:cubicBezTo>
                        <a:pt x="592376" y="25002"/>
                        <a:pt x="591883" y="25495"/>
                        <a:pt x="591391" y="25777"/>
                      </a:cubicBezTo>
                      <a:cubicBezTo>
                        <a:pt x="589700" y="27467"/>
                        <a:pt x="587587" y="28665"/>
                        <a:pt x="585193" y="29087"/>
                      </a:cubicBezTo>
                      <a:cubicBezTo>
                        <a:pt x="583995" y="29298"/>
                        <a:pt x="582798" y="29580"/>
                        <a:pt x="581601" y="29580"/>
                      </a:cubicBezTo>
                      <a:lnTo>
                        <a:pt x="670904" y="29580"/>
                      </a:lnTo>
                      <a:lnTo>
                        <a:pt x="670904" y="23594"/>
                      </a:lnTo>
                      <a:lnTo>
                        <a:pt x="593503" y="23594"/>
                      </a:lnTo>
                      <a:close/>
                      <a:moveTo>
                        <a:pt x="819791" y="23594"/>
                      </a:moveTo>
                      <a:cubicBezTo>
                        <a:pt x="819579" y="24087"/>
                        <a:pt x="819298" y="24298"/>
                        <a:pt x="818805" y="24791"/>
                      </a:cubicBezTo>
                      <a:cubicBezTo>
                        <a:pt x="818593" y="25002"/>
                        <a:pt x="818101" y="25495"/>
                        <a:pt x="817608" y="25777"/>
                      </a:cubicBezTo>
                      <a:cubicBezTo>
                        <a:pt x="815917" y="27467"/>
                        <a:pt x="813804" y="28665"/>
                        <a:pt x="811410" y="29087"/>
                      </a:cubicBezTo>
                      <a:cubicBezTo>
                        <a:pt x="810212" y="29298"/>
                        <a:pt x="809015" y="29580"/>
                        <a:pt x="807818" y="29580"/>
                      </a:cubicBezTo>
                      <a:lnTo>
                        <a:pt x="897122" y="29580"/>
                      </a:lnTo>
                      <a:lnTo>
                        <a:pt x="897122" y="23594"/>
                      </a:lnTo>
                      <a:lnTo>
                        <a:pt x="819720" y="23594"/>
                      </a:lnTo>
                      <a:close/>
                      <a:moveTo>
                        <a:pt x="1045938" y="23594"/>
                      </a:moveTo>
                      <a:cubicBezTo>
                        <a:pt x="1045726" y="24087"/>
                        <a:pt x="1045444" y="24298"/>
                        <a:pt x="1044951" y="24791"/>
                      </a:cubicBezTo>
                      <a:cubicBezTo>
                        <a:pt x="1044740" y="25002"/>
                        <a:pt x="1044247" y="25495"/>
                        <a:pt x="1043754" y="25777"/>
                      </a:cubicBezTo>
                      <a:cubicBezTo>
                        <a:pt x="1042064" y="27467"/>
                        <a:pt x="1039951" y="28665"/>
                        <a:pt x="1037556" y="29087"/>
                      </a:cubicBezTo>
                      <a:cubicBezTo>
                        <a:pt x="1036359" y="29298"/>
                        <a:pt x="1035162" y="29580"/>
                        <a:pt x="1033965" y="29580"/>
                      </a:cubicBezTo>
                      <a:lnTo>
                        <a:pt x="1123268" y="29580"/>
                      </a:lnTo>
                      <a:lnTo>
                        <a:pt x="1123268" y="23594"/>
                      </a:lnTo>
                      <a:lnTo>
                        <a:pt x="1045867" y="23594"/>
                      </a:lnTo>
                      <a:close/>
                    </a:path>
                  </a:pathLst>
                </a:custGeom>
                <a:solidFill>
                  <a:srgbClr val="121212"/>
                </a:solidFill>
                <a:ln w="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04491AE1-4A28-4253-82A9-CE959BB2A717}"/>
                    </a:ext>
                  </a:extLst>
                </p:cNvPr>
                <p:cNvSpPr>
                  <a:spLocks noGrp="1" noRot="1" noMove="1" noResize="1" noEditPoints="1" noAdjustHandles="1" noChangeArrowheads="1" noChangeShapeType="1"/>
                </p:cNvSpPr>
                <p:nvPr/>
              </p:nvSpPr>
              <p:spPr>
                <a:xfrm>
                  <a:off x="5524188" y="2331156"/>
                  <a:ext cx="1124817" cy="29580"/>
                </a:xfrm>
                <a:custGeom>
                  <a:avLst/>
                  <a:gdLst>
                    <a:gd name="connsiteX0" fmla="*/ 1124818 w 1124817"/>
                    <a:gd name="connsiteY0" fmla="*/ 14790 h 29580"/>
                    <a:gd name="connsiteX1" fmla="*/ 1110028 w 1124817"/>
                    <a:gd name="connsiteY1" fmla="*/ 29580 h 29580"/>
                    <a:gd name="connsiteX2" fmla="*/ 14790 w 1124817"/>
                    <a:gd name="connsiteY2" fmla="*/ 29580 h 29580"/>
                    <a:gd name="connsiteX3" fmla="*/ 0 w 1124817"/>
                    <a:gd name="connsiteY3" fmla="*/ 14790 h 29580"/>
                    <a:gd name="connsiteX4" fmla="*/ 14790 w 1124817"/>
                    <a:gd name="connsiteY4" fmla="*/ 0 h 29580"/>
                    <a:gd name="connsiteX5" fmla="*/ 1110028 w 1124817"/>
                    <a:gd name="connsiteY5" fmla="*/ 0 h 29580"/>
                    <a:gd name="connsiteX6" fmla="*/ 1124818 w 1124817"/>
                    <a:gd name="connsiteY6" fmla="*/ 14790 h 2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817" h="29580">
                      <a:moveTo>
                        <a:pt x="1124818" y="14790"/>
                      </a:moveTo>
                      <a:cubicBezTo>
                        <a:pt x="1124818" y="22889"/>
                        <a:pt x="1118127" y="29580"/>
                        <a:pt x="1110028" y="29580"/>
                      </a:cubicBezTo>
                      <a:lnTo>
                        <a:pt x="14790" y="29580"/>
                      </a:lnTo>
                      <a:cubicBezTo>
                        <a:pt x="6691" y="29580"/>
                        <a:pt x="0" y="22889"/>
                        <a:pt x="0" y="14790"/>
                      </a:cubicBezTo>
                      <a:cubicBezTo>
                        <a:pt x="0" y="6691"/>
                        <a:pt x="6691" y="0"/>
                        <a:pt x="14790" y="0"/>
                      </a:cubicBezTo>
                      <a:lnTo>
                        <a:pt x="1110028" y="0"/>
                      </a:lnTo>
                      <a:cubicBezTo>
                        <a:pt x="1118127" y="0"/>
                        <a:pt x="1124818" y="6691"/>
                        <a:pt x="1124818" y="14790"/>
                      </a:cubicBezTo>
                      <a:close/>
                    </a:path>
                  </a:pathLst>
                </a:custGeom>
                <a:solidFill>
                  <a:srgbClr val="121212"/>
                </a:solidFill>
                <a:ln w="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9D52CC21-236A-48E7-A325-8786AD9AB922}"/>
                    </a:ext>
                  </a:extLst>
                </p:cNvPr>
                <p:cNvSpPr>
                  <a:spLocks noGrp="1" noRot="1" noMove="1" noResize="1" noEditPoints="1" noAdjustHandles="1" noChangeArrowheads="1" noChangeShapeType="1"/>
                </p:cNvSpPr>
                <p:nvPr/>
              </p:nvSpPr>
              <p:spPr>
                <a:xfrm>
                  <a:off x="5524188" y="2093036"/>
                  <a:ext cx="1124817" cy="29580"/>
                </a:xfrm>
                <a:custGeom>
                  <a:avLst/>
                  <a:gdLst>
                    <a:gd name="connsiteX0" fmla="*/ 1124818 w 1124817"/>
                    <a:gd name="connsiteY0" fmla="*/ 14790 h 29580"/>
                    <a:gd name="connsiteX1" fmla="*/ 1110028 w 1124817"/>
                    <a:gd name="connsiteY1" fmla="*/ 29580 h 29580"/>
                    <a:gd name="connsiteX2" fmla="*/ 14790 w 1124817"/>
                    <a:gd name="connsiteY2" fmla="*/ 29580 h 29580"/>
                    <a:gd name="connsiteX3" fmla="*/ 0 w 1124817"/>
                    <a:gd name="connsiteY3" fmla="*/ 14790 h 29580"/>
                    <a:gd name="connsiteX4" fmla="*/ 14790 w 1124817"/>
                    <a:gd name="connsiteY4" fmla="*/ 0 h 29580"/>
                    <a:gd name="connsiteX5" fmla="*/ 1110028 w 1124817"/>
                    <a:gd name="connsiteY5" fmla="*/ 0 h 29580"/>
                    <a:gd name="connsiteX6" fmla="*/ 1124818 w 1124817"/>
                    <a:gd name="connsiteY6" fmla="*/ 14790 h 2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817" h="29580">
                      <a:moveTo>
                        <a:pt x="1124818" y="14790"/>
                      </a:moveTo>
                      <a:cubicBezTo>
                        <a:pt x="1124818" y="22889"/>
                        <a:pt x="1118127" y="29580"/>
                        <a:pt x="1110028" y="29580"/>
                      </a:cubicBezTo>
                      <a:lnTo>
                        <a:pt x="14790" y="29580"/>
                      </a:lnTo>
                      <a:cubicBezTo>
                        <a:pt x="6691" y="29580"/>
                        <a:pt x="0" y="22889"/>
                        <a:pt x="0" y="14790"/>
                      </a:cubicBezTo>
                      <a:cubicBezTo>
                        <a:pt x="0" y="6691"/>
                        <a:pt x="6691" y="0"/>
                        <a:pt x="14790" y="0"/>
                      </a:cubicBezTo>
                      <a:lnTo>
                        <a:pt x="1110028" y="0"/>
                      </a:lnTo>
                      <a:cubicBezTo>
                        <a:pt x="1118127" y="0"/>
                        <a:pt x="1124818" y="6691"/>
                        <a:pt x="1124818" y="14790"/>
                      </a:cubicBezTo>
                      <a:close/>
                    </a:path>
                  </a:pathLst>
                </a:custGeom>
                <a:solidFill>
                  <a:srgbClr val="121212"/>
                </a:solidFill>
                <a:ln w="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E74C6560-F4F2-4A86-9FEB-E6223F9FB8B0}"/>
                    </a:ext>
                  </a:extLst>
                </p:cNvPr>
                <p:cNvSpPr>
                  <a:spLocks noGrp="1" noRot="1" noMove="1" noResize="1" noEditPoints="1" noAdjustHandles="1" noChangeArrowheads="1" noChangeShapeType="1"/>
                </p:cNvSpPr>
                <p:nvPr/>
              </p:nvSpPr>
              <p:spPr>
                <a:xfrm>
                  <a:off x="5524188" y="1854987"/>
                  <a:ext cx="1124817" cy="29580"/>
                </a:xfrm>
                <a:custGeom>
                  <a:avLst/>
                  <a:gdLst>
                    <a:gd name="connsiteX0" fmla="*/ 1124818 w 1124817"/>
                    <a:gd name="connsiteY0" fmla="*/ 14790 h 29580"/>
                    <a:gd name="connsiteX1" fmla="*/ 1110028 w 1124817"/>
                    <a:gd name="connsiteY1" fmla="*/ 29580 h 29580"/>
                    <a:gd name="connsiteX2" fmla="*/ 14790 w 1124817"/>
                    <a:gd name="connsiteY2" fmla="*/ 29580 h 29580"/>
                    <a:gd name="connsiteX3" fmla="*/ 0 w 1124817"/>
                    <a:gd name="connsiteY3" fmla="*/ 14790 h 29580"/>
                    <a:gd name="connsiteX4" fmla="*/ 14790 w 1124817"/>
                    <a:gd name="connsiteY4" fmla="*/ 0 h 29580"/>
                    <a:gd name="connsiteX5" fmla="*/ 1110028 w 1124817"/>
                    <a:gd name="connsiteY5" fmla="*/ 0 h 29580"/>
                    <a:gd name="connsiteX6" fmla="*/ 1124818 w 1124817"/>
                    <a:gd name="connsiteY6" fmla="*/ 14790 h 2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817" h="29580">
                      <a:moveTo>
                        <a:pt x="1124818" y="14790"/>
                      </a:moveTo>
                      <a:cubicBezTo>
                        <a:pt x="1124818" y="22889"/>
                        <a:pt x="1118127" y="29580"/>
                        <a:pt x="1110028" y="29580"/>
                      </a:cubicBezTo>
                      <a:lnTo>
                        <a:pt x="14790" y="29580"/>
                      </a:lnTo>
                      <a:cubicBezTo>
                        <a:pt x="6691" y="29580"/>
                        <a:pt x="0" y="22889"/>
                        <a:pt x="0" y="14790"/>
                      </a:cubicBezTo>
                      <a:cubicBezTo>
                        <a:pt x="0" y="6691"/>
                        <a:pt x="6691" y="0"/>
                        <a:pt x="14790" y="0"/>
                      </a:cubicBezTo>
                      <a:lnTo>
                        <a:pt x="1110028" y="0"/>
                      </a:lnTo>
                      <a:cubicBezTo>
                        <a:pt x="1118127" y="0"/>
                        <a:pt x="1124818" y="6691"/>
                        <a:pt x="1124818" y="14790"/>
                      </a:cubicBezTo>
                      <a:close/>
                    </a:path>
                  </a:pathLst>
                </a:custGeom>
                <a:solidFill>
                  <a:srgbClr val="121212"/>
                </a:solidFill>
                <a:ln w="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B34FA859-0854-4F5F-8C88-82BBB91F4A36}"/>
                    </a:ext>
                  </a:extLst>
                </p:cNvPr>
                <p:cNvSpPr>
                  <a:spLocks noGrp="1" noRot="1" noMove="1" noResize="1" noEditPoints="1" noAdjustHandles="1" noChangeArrowheads="1" noChangeShapeType="1"/>
                </p:cNvSpPr>
                <p:nvPr/>
              </p:nvSpPr>
              <p:spPr>
                <a:xfrm>
                  <a:off x="6190867" y="1664477"/>
                  <a:ext cx="29580" cy="886698"/>
                </a:xfrm>
                <a:custGeom>
                  <a:avLst/>
                  <a:gdLst>
                    <a:gd name="connsiteX0" fmla="*/ 29580 w 29580"/>
                    <a:gd name="connsiteY0" fmla="*/ 14790 h 886698"/>
                    <a:gd name="connsiteX1" fmla="*/ 29580 w 29580"/>
                    <a:gd name="connsiteY1" fmla="*/ 871908 h 886698"/>
                    <a:gd name="connsiteX2" fmla="*/ 14790 w 29580"/>
                    <a:gd name="connsiteY2" fmla="*/ 886698 h 886698"/>
                    <a:gd name="connsiteX3" fmla="*/ 0 w 29580"/>
                    <a:gd name="connsiteY3" fmla="*/ 871908 h 886698"/>
                    <a:gd name="connsiteX4" fmla="*/ 0 w 29580"/>
                    <a:gd name="connsiteY4" fmla="*/ 14790 h 886698"/>
                    <a:gd name="connsiteX5" fmla="*/ 14790 w 29580"/>
                    <a:gd name="connsiteY5" fmla="*/ 0 h 886698"/>
                    <a:gd name="connsiteX6" fmla="*/ 29580 w 29580"/>
                    <a:gd name="connsiteY6" fmla="*/ 14790 h 88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80" h="886698">
                      <a:moveTo>
                        <a:pt x="29580" y="14790"/>
                      </a:moveTo>
                      <a:lnTo>
                        <a:pt x="29580" y="871908"/>
                      </a:lnTo>
                      <a:cubicBezTo>
                        <a:pt x="29580" y="880007"/>
                        <a:pt x="22889" y="886698"/>
                        <a:pt x="14790" y="886698"/>
                      </a:cubicBezTo>
                      <a:cubicBezTo>
                        <a:pt x="6691" y="886698"/>
                        <a:pt x="0" y="880007"/>
                        <a:pt x="0" y="871908"/>
                      </a:cubicBezTo>
                      <a:lnTo>
                        <a:pt x="0" y="14790"/>
                      </a:lnTo>
                      <a:cubicBezTo>
                        <a:pt x="0" y="6691"/>
                        <a:pt x="6691" y="0"/>
                        <a:pt x="14790" y="0"/>
                      </a:cubicBezTo>
                      <a:cubicBezTo>
                        <a:pt x="22889" y="0"/>
                        <a:pt x="29580" y="6691"/>
                        <a:pt x="29580" y="14790"/>
                      </a:cubicBezTo>
                      <a:close/>
                    </a:path>
                  </a:pathLst>
                </a:custGeom>
                <a:solidFill>
                  <a:srgbClr val="121212"/>
                </a:solidFill>
                <a:ln w="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93C9008-168C-4120-9907-8010D265C807}"/>
                    </a:ext>
                  </a:extLst>
                </p:cNvPr>
                <p:cNvSpPr>
                  <a:spLocks noGrp="1" noRot="1" noMove="1" noResize="1" noEditPoints="1" noAdjustHandles="1" noChangeArrowheads="1" noChangeShapeType="1"/>
                </p:cNvSpPr>
                <p:nvPr/>
              </p:nvSpPr>
              <p:spPr>
                <a:xfrm>
                  <a:off x="6428987" y="1664477"/>
                  <a:ext cx="29579" cy="696258"/>
                </a:xfrm>
                <a:custGeom>
                  <a:avLst/>
                  <a:gdLst>
                    <a:gd name="connsiteX0" fmla="*/ 29580 w 29579"/>
                    <a:gd name="connsiteY0" fmla="*/ 14790 h 696258"/>
                    <a:gd name="connsiteX1" fmla="*/ 29580 w 29579"/>
                    <a:gd name="connsiteY1" fmla="*/ 681469 h 696258"/>
                    <a:gd name="connsiteX2" fmla="*/ 14790 w 29579"/>
                    <a:gd name="connsiteY2" fmla="*/ 696259 h 696258"/>
                    <a:gd name="connsiteX3" fmla="*/ 0 w 29579"/>
                    <a:gd name="connsiteY3" fmla="*/ 681469 h 696258"/>
                    <a:gd name="connsiteX4" fmla="*/ 0 w 29579"/>
                    <a:gd name="connsiteY4" fmla="*/ 14790 h 696258"/>
                    <a:gd name="connsiteX5" fmla="*/ 14790 w 29579"/>
                    <a:gd name="connsiteY5" fmla="*/ 0 h 696258"/>
                    <a:gd name="connsiteX6" fmla="*/ 29580 w 29579"/>
                    <a:gd name="connsiteY6" fmla="*/ 14790 h 69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9" h="696258">
                      <a:moveTo>
                        <a:pt x="29580" y="14790"/>
                      </a:moveTo>
                      <a:lnTo>
                        <a:pt x="29580" y="681469"/>
                      </a:lnTo>
                      <a:cubicBezTo>
                        <a:pt x="29580" y="689568"/>
                        <a:pt x="22889" y="696259"/>
                        <a:pt x="14790" y="696259"/>
                      </a:cubicBezTo>
                      <a:cubicBezTo>
                        <a:pt x="6690" y="696259"/>
                        <a:pt x="0" y="689568"/>
                        <a:pt x="0" y="681469"/>
                      </a:cubicBezTo>
                      <a:lnTo>
                        <a:pt x="0" y="14790"/>
                      </a:lnTo>
                      <a:cubicBezTo>
                        <a:pt x="0" y="6691"/>
                        <a:pt x="6690" y="0"/>
                        <a:pt x="14790" y="0"/>
                      </a:cubicBezTo>
                      <a:cubicBezTo>
                        <a:pt x="22889" y="0"/>
                        <a:pt x="29580" y="6691"/>
                        <a:pt x="29580" y="14790"/>
                      </a:cubicBezTo>
                      <a:close/>
                    </a:path>
                  </a:pathLst>
                </a:custGeom>
                <a:solidFill>
                  <a:srgbClr val="121212"/>
                </a:solidFill>
                <a:ln w="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1DA4C9A6-BD4D-4BC7-A896-714F6626BD35}"/>
                    </a:ext>
                  </a:extLst>
                </p:cNvPr>
                <p:cNvSpPr>
                  <a:spLocks noGrp="1" noRot="1" noMove="1" noResize="1" noEditPoints="1" noAdjustHandles="1" noChangeArrowheads="1" noChangeShapeType="1"/>
                </p:cNvSpPr>
                <p:nvPr/>
              </p:nvSpPr>
              <p:spPr>
                <a:xfrm>
                  <a:off x="5952818" y="1854987"/>
                  <a:ext cx="29580" cy="696258"/>
                </a:xfrm>
                <a:custGeom>
                  <a:avLst/>
                  <a:gdLst>
                    <a:gd name="connsiteX0" fmla="*/ 29580 w 29580"/>
                    <a:gd name="connsiteY0" fmla="*/ 14790 h 696258"/>
                    <a:gd name="connsiteX1" fmla="*/ 29580 w 29580"/>
                    <a:gd name="connsiteY1" fmla="*/ 681469 h 696258"/>
                    <a:gd name="connsiteX2" fmla="*/ 14790 w 29580"/>
                    <a:gd name="connsiteY2" fmla="*/ 696259 h 696258"/>
                    <a:gd name="connsiteX3" fmla="*/ 0 w 29580"/>
                    <a:gd name="connsiteY3" fmla="*/ 681469 h 696258"/>
                    <a:gd name="connsiteX4" fmla="*/ 0 w 29580"/>
                    <a:gd name="connsiteY4" fmla="*/ 14790 h 696258"/>
                    <a:gd name="connsiteX5" fmla="*/ 14790 w 29580"/>
                    <a:gd name="connsiteY5" fmla="*/ 0 h 696258"/>
                    <a:gd name="connsiteX6" fmla="*/ 29580 w 29580"/>
                    <a:gd name="connsiteY6" fmla="*/ 14790 h 69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80" h="696258">
                      <a:moveTo>
                        <a:pt x="29580" y="14790"/>
                      </a:moveTo>
                      <a:lnTo>
                        <a:pt x="29580" y="681469"/>
                      </a:lnTo>
                      <a:cubicBezTo>
                        <a:pt x="29580" y="689568"/>
                        <a:pt x="22889" y="696259"/>
                        <a:pt x="14790" y="696259"/>
                      </a:cubicBezTo>
                      <a:cubicBezTo>
                        <a:pt x="6691" y="696259"/>
                        <a:pt x="0" y="689568"/>
                        <a:pt x="0" y="681469"/>
                      </a:cubicBezTo>
                      <a:lnTo>
                        <a:pt x="0" y="14790"/>
                      </a:lnTo>
                      <a:cubicBezTo>
                        <a:pt x="0" y="6691"/>
                        <a:pt x="6691" y="0"/>
                        <a:pt x="14790" y="0"/>
                      </a:cubicBezTo>
                      <a:cubicBezTo>
                        <a:pt x="22889" y="0"/>
                        <a:pt x="29580" y="6691"/>
                        <a:pt x="29580" y="14790"/>
                      </a:cubicBezTo>
                      <a:close/>
                    </a:path>
                  </a:pathLst>
                </a:custGeom>
                <a:solidFill>
                  <a:srgbClr val="121212"/>
                </a:solidFill>
                <a:ln w="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34382183-F0ED-4489-97E9-A3B9C394C0B0}"/>
                    </a:ext>
                  </a:extLst>
                </p:cNvPr>
                <p:cNvSpPr>
                  <a:spLocks noGrp="1" noRot="1" noMove="1" noResize="1" noEditPoints="1" noAdjustHandles="1" noChangeArrowheads="1" noChangeShapeType="1"/>
                </p:cNvSpPr>
                <p:nvPr/>
              </p:nvSpPr>
              <p:spPr>
                <a:xfrm>
                  <a:off x="5714698" y="1854987"/>
                  <a:ext cx="29580" cy="696258"/>
                </a:xfrm>
                <a:custGeom>
                  <a:avLst/>
                  <a:gdLst>
                    <a:gd name="connsiteX0" fmla="*/ 29580 w 29580"/>
                    <a:gd name="connsiteY0" fmla="*/ 14790 h 696258"/>
                    <a:gd name="connsiteX1" fmla="*/ 29580 w 29580"/>
                    <a:gd name="connsiteY1" fmla="*/ 681469 h 696258"/>
                    <a:gd name="connsiteX2" fmla="*/ 14790 w 29580"/>
                    <a:gd name="connsiteY2" fmla="*/ 696259 h 696258"/>
                    <a:gd name="connsiteX3" fmla="*/ 0 w 29580"/>
                    <a:gd name="connsiteY3" fmla="*/ 681469 h 696258"/>
                    <a:gd name="connsiteX4" fmla="*/ 0 w 29580"/>
                    <a:gd name="connsiteY4" fmla="*/ 14790 h 696258"/>
                    <a:gd name="connsiteX5" fmla="*/ 14790 w 29580"/>
                    <a:gd name="connsiteY5" fmla="*/ 0 h 696258"/>
                    <a:gd name="connsiteX6" fmla="*/ 29580 w 29580"/>
                    <a:gd name="connsiteY6" fmla="*/ 14790 h 69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80" h="696258">
                      <a:moveTo>
                        <a:pt x="29580" y="14790"/>
                      </a:moveTo>
                      <a:lnTo>
                        <a:pt x="29580" y="681469"/>
                      </a:lnTo>
                      <a:cubicBezTo>
                        <a:pt x="29580" y="689568"/>
                        <a:pt x="22889" y="696259"/>
                        <a:pt x="14790" y="696259"/>
                      </a:cubicBezTo>
                      <a:cubicBezTo>
                        <a:pt x="6691" y="696259"/>
                        <a:pt x="0" y="689568"/>
                        <a:pt x="0" y="681469"/>
                      </a:cubicBezTo>
                      <a:lnTo>
                        <a:pt x="0" y="14790"/>
                      </a:lnTo>
                      <a:cubicBezTo>
                        <a:pt x="0" y="6691"/>
                        <a:pt x="6691" y="0"/>
                        <a:pt x="14790" y="0"/>
                      </a:cubicBezTo>
                      <a:cubicBezTo>
                        <a:pt x="22889" y="0"/>
                        <a:pt x="29580" y="6691"/>
                        <a:pt x="29580" y="14790"/>
                      </a:cubicBezTo>
                      <a:close/>
                    </a:path>
                  </a:pathLst>
                </a:custGeom>
                <a:solidFill>
                  <a:srgbClr val="121212"/>
                </a:solidFill>
                <a:ln w="0" cap="flat">
                  <a:noFill/>
                  <a:prstDash val="solid"/>
                  <a:miter/>
                </a:ln>
              </p:spPr>
              <p:txBody>
                <a:bodyPr rtlCol="0" anchor="ctr"/>
                <a:lstStyle/>
                <a:p>
                  <a:endParaRPr lang="en-US"/>
                </a:p>
              </p:txBody>
            </p:sp>
            <p:grpSp>
              <p:nvGrpSpPr>
                <p:cNvPr id="114" name="Graphic 274">
                  <a:extLst>
                    <a:ext uri="{FF2B5EF4-FFF2-40B4-BE49-F238E27FC236}">
                      <a16:creationId xmlns:a16="http://schemas.microsoft.com/office/drawing/2014/main" id="{3DC1919F-1A15-4D79-8D40-FDEB5AE7E333}"/>
                    </a:ext>
                  </a:extLst>
                </p:cNvPr>
                <p:cNvGrpSpPr>
                  <a:grpSpLocks noGrp="1" noUngrp="1" noRot="1" noMove="1" noResize="1"/>
                </p:cNvGrpSpPr>
                <p:nvPr/>
              </p:nvGrpSpPr>
              <p:grpSpPr>
                <a:xfrm>
                  <a:off x="5567432" y="1354873"/>
                  <a:ext cx="1038682" cy="172620"/>
                  <a:chOff x="5567432" y="1354873"/>
                  <a:chExt cx="1038682" cy="172620"/>
                </a:xfrm>
                <a:solidFill>
                  <a:srgbClr val="121212"/>
                </a:solidFill>
              </p:grpSpPr>
              <p:sp>
                <p:nvSpPr>
                  <p:cNvPr id="116" name="Freeform: Shape 115">
                    <a:extLst>
                      <a:ext uri="{FF2B5EF4-FFF2-40B4-BE49-F238E27FC236}">
                        <a16:creationId xmlns:a16="http://schemas.microsoft.com/office/drawing/2014/main" id="{803817CE-5F2A-428E-8637-B733F6B2C37E}"/>
                      </a:ext>
                    </a:extLst>
                  </p:cNvPr>
                  <p:cNvSpPr>
                    <a:spLocks noGrp="1" noRot="1" noMove="1" noResize="1" noEditPoints="1" noAdjustHandles="1" noChangeArrowheads="1" noChangeShapeType="1"/>
                  </p:cNvSpPr>
                  <p:nvPr/>
                </p:nvSpPr>
                <p:spPr>
                  <a:xfrm>
                    <a:off x="6019796" y="1354873"/>
                    <a:ext cx="133955" cy="172620"/>
                  </a:xfrm>
                  <a:custGeom>
                    <a:avLst/>
                    <a:gdLst>
                      <a:gd name="connsiteX0" fmla="*/ 118954 w 133955"/>
                      <a:gd name="connsiteY0" fmla="*/ 172621 h 172620"/>
                      <a:gd name="connsiteX1" fmla="*/ 104094 w 133955"/>
                      <a:gd name="connsiteY1" fmla="*/ 157760 h 172620"/>
                      <a:gd name="connsiteX2" fmla="*/ 104094 w 133955"/>
                      <a:gd name="connsiteY2" fmla="*/ 66978 h 172620"/>
                      <a:gd name="connsiteX3" fmla="*/ 66907 w 133955"/>
                      <a:gd name="connsiteY3" fmla="*/ 29791 h 172620"/>
                      <a:gd name="connsiteX4" fmla="*/ 29721 w 133955"/>
                      <a:gd name="connsiteY4" fmla="*/ 66978 h 172620"/>
                      <a:gd name="connsiteX5" fmla="*/ 29721 w 133955"/>
                      <a:gd name="connsiteY5" fmla="*/ 110151 h 172620"/>
                      <a:gd name="connsiteX6" fmla="*/ 14860 w 133955"/>
                      <a:gd name="connsiteY6" fmla="*/ 125011 h 172620"/>
                      <a:gd name="connsiteX7" fmla="*/ 0 w 133955"/>
                      <a:gd name="connsiteY7" fmla="*/ 110151 h 172620"/>
                      <a:gd name="connsiteX8" fmla="*/ 0 w 133955"/>
                      <a:gd name="connsiteY8" fmla="*/ 66978 h 172620"/>
                      <a:gd name="connsiteX9" fmla="*/ 66978 w 133955"/>
                      <a:gd name="connsiteY9" fmla="*/ 0 h 172620"/>
                      <a:gd name="connsiteX10" fmla="*/ 133956 w 133955"/>
                      <a:gd name="connsiteY10" fmla="*/ 66978 h 172620"/>
                      <a:gd name="connsiteX11" fmla="*/ 133956 w 133955"/>
                      <a:gd name="connsiteY11" fmla="*/ 157760 h 172620"/>
                      <a:gd name="connsiteX12" fmla="*/ 119095 w 133955"/>
                      <a:gd name="connsiteY12" fmla="*/ 172621 h 17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955" h="172620">
                        <a:moveTo>
                          <a:pt x="118954" y="172621"/>
                        </a:moveTo>
                        <a:cubicBezTo>
                          <a:pt x="110714" y="172621"/>
                          <a:pt x="104094" y="165930"/>
                          <a:pt x="104094" y="157760"/>
                        </a:cubicBezTo>
                        <a:lnTo>
                          <a:pt x="104094" y="66978"/>
                        </a:lnTo>
                        <a:cubicBezTo>
                          <a:pt x="104094" y="46483"/>
                          <a:pt x="87402" y="29791"/>
                          <a:pt x="66907" y="29791"/>
                        </a:cubicBezTo>
                        <a:cubicBezTo>
                          <a:pt x="46413" y="29791"/>
                          <a:pt x="29721" y="46483"/>
                          <a:pt x="29721" y="66978"/>
                        </a:cubicBezTo>
                        <a:lnTo>
                          <a:pt x="29721" y="110151"/>
                        </a:lnTo>
                        <a:cubicBezTo>
                          <a:pt x="29721" y="118391"/>
                          <a:pt x="23030" y="125011"/>
                          <a:pt x="14860" y="125011"/>
                        </a:cubicBezTo>
                        <a:cubicBezTo>
                          <a:pt x="6691" y="125011"/>
                          <a:pt x="0" y="118320"/>
                          <a:pt x="0" y="110151"/>
                        </a:cubicBezTo>
                        <a:lnTo>
                          <a:pt x="0" y="66978"/>
                        </a:lnTo>
                        <a:cubicBezTo>
                          <a:pt x="0" y="30073"/>
                          <a:pt x="30073" y="0"/>
                          <a:pt x="66978" y="0"/>
                        </a:cubicBezTo>
                        <a:cubicBezTo>
                          <a:pt x="103882" y="0"/>
                          <a:pt x="133956" y="30073"/>
                          <a:pt x="133956" y="66978"/>
                        </a:cubicBezTo>
                        <a:lnTo>
                          <a:pt x="133956" y="157760"/>
                        </a:lnTo>
                        <a:cubicBezTo>
                          <a:pt x="133956" y="166001"/>
                          <a:pt x="127265" y="172621"/>
                          <a:pt x="119095" y="172621"/>
                        </a:cubicBezTo>
                        <a:close/>
                      </a:path>
                    </a:pathLst>
                  </a:custGeom>
                  <a:solidFill>
                    <a:srgbClr val="121212"/>
                  </a:solidFill>
                  <a:ln w="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B37023E4-1268-4836-AEA4-1BC71236B8B3}"/>
                      </a:ext>
                    </a:extLst>
                  </p:cNvPr>
                  <p:cNvSpPr>
                    <a:spLocks noGrp="1" noRot="1" noMove="1" noResize="1" noEditPoints="1" noAdjustHandles="1" noChangeArrowheads="1" noChangeShapeType="1"/>
                  </p:cNvSpPr>
                  <p:nvPr/>
                </p:nvSpPr>
                <p:spPr>
                  <a:xfrm>
                    <a:off x="5793578" y="1354873"/>
                    <a:ext cx="133955" cy="172620"/>
                  </a:xfrm>
                  <a:custGeom>
                    <a:avLst/>
                    <a:gdLst>
                      <a:gd name="connsiteX0" fmla="*/ 118954 w 133955"/>
                      <a:gd name="connsiteY0" fmla="*/ 172621 h 172620"/>
                      <a:gd name="connsiteX1" fmla="*/ 104094 w 133955"/>
                      <a:gd name="connsiteY1" fmla="*/ 157760 h 172620"/>
                      <a:gd name="connsiteX2" fmla="*/ 104094 w 133955"/>
                      <a:gd name="connsiteY2" fmla="*/ 66978 h 172620"/>
                      <a:gd name="connsiteX3" fmla="*/ 66907 w 133955"/>
                      <a:gd name="connsiteY3" fmla="*/ 29791 h 172620"/>
                      <a:gd name="connsiteX4" fmla="*/ 29721 w 133955"/>
                      <a:gd name="connsiteY4" fmla="*/ 66978 h 172620"/>
                      <a:gd name="connsiteX5" fmla="*/ 29721 w 133955"/>
                      <a:gd name="connsiteY5" fmla="*/ 110151 h 172620"/>
                      <a:gd name="connsiteX6" fmla="*/ 14860 w 133955"/>
                      <a:gd name="connsiteY6" fmla="*/ 125011 h 172620"/>
                      <a:gd name="connsiteX7" fmla="*/ 0 w 133955"/>
                      <a:gd name="connsiteY7" fmla="*/ 110151 h 172620"/>
                      <a:gd name="connsiteX8" fmla="*/ 0 w 133955"/>
                      <a:gd name="connsiteY8" fmla="*/ 66978 h 172620"/>
                      <a:gd name="connsiteX9" fmla="*/ 66978 w 133955"/>
                      <a:gd name="connsiteY9" fmla="*/ 0 h 172620"/>
                      <a:gd name="connsiteX10" fmla="*/ 133956 w 133955"/>
                      <a:gd name="connsiteY10" fmla="*/ 66978 h 172620"/>
                      <a:gd name="connsiteX11" fmla="*/ 133956 w 133955"/>
                      <a:gd name="connsiteY11" fmla="*/ 157760 h 172620"/>
                      <a:gd name="connsiteX12" fmla="*/ 119095 w 133955"/>
                      <a:gd name="connsiteY12" fmla="*/ 172621 h 17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955" h="172620">
                        <a:moveTo>
                          <a:pt x="118954" y="172621"/>
                        </a:moveTo>
                        <a:cubicBezTo>
                          <a:pt x="110714" y="172621"/>
                          <a:pt x="104094" y="165930"/>
                          <a:pt x="104094" y="157760"/>
                        </a:cubicBezTo>
                        <a:lnTo>
                          <a:pt x="104094" y="66978"/>
                        </a:lnTo>
                        <a:cubicBezTo>
                          <a:pt x="104094" y="46483"/>
                          <a:pt x="87402" y="29791"/>
                          <a:pt x="66907" y="29791"/>
                        </a:cubicBezTo>
                        <a:cubicBezTo>
                          <a:pt x="46413" y="29791"/>
                          <a:pt x="29721" y="46483"/>
                          <a:pt x="29721" y="66978"/>
                        </a:cubicBezTo>
                        <a:lnTo>
                          <a:pt x="29721" y="110151"/>
                        </a:lnTo>
                        <a:cubicBezTo>
                          <a:pt x="29721" y="118391"/>
                          <a:pt x="23030" y="125011"/>
                          <a:pt x="14860" y="125011"/>
                        </a:cubicBezTo>
                        <a:cubicBezTo>
                          <a:pt x="6691" y="125011"/>
                          <a:pt x="0" y="118320"/>
                          <a:pt x="0" y="110151"/>
                        </a:cubicBezTo>
                        <a:lnTo>
                          <a:pt x="0" y="66978"/>
                        </a:lnTo>
                        <a:cubicBezTo>
                          <a:pt x="0" y="30073"/>
                          <a:pt x="30073" y="0"/>
                          <a:pt x="66978" y="0"/>
                        </a:cubicBezTo>
                        <a:cubicBezTo>
                          <a:pt x="103882" y="0"/>
                          <a:pt x="133956" y="30073"/>
                          <a:pt x="133956" y="66978"/>
                        </a:cubicBezTo>
                        <a:lnTo>
                          <a:pt x="133956" y="157760"/>
                        </a:lnTo>
                        <a:cubicBezTo>
                          <a:pt x="133956" y="166001"/>
                          <a:pt x="127265" y="172621"/>
                          <a:pt x="119095" y="172621"/>
                        </a:cubicBezTo>
                        <a:close/>
                      </a:path>
                    </a:pathLst>
                  </a:custGeom>
                  <a:solidFill>
                    <a:srgbClr val="121212"/>
                  </a:solidFill>
                  <a:ln w="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569045F1-2458-4300-AF06-60713A466C06}"/>
                      </a:ext>
                    </a:extLst>
                  </p:cNvPr>
                  <p:cNvSpPr>
                    <a:spLocks noGrp="1" noRot="1" noMove="1" noResize="1" noEditPoints="1" noAdjustHandles="1" noChangeArrowheads="1" noChangeShapeType="1"/>
                  </p:cNvSpPr>
                  <p:nvPr/>
                </p:nvSpPr>
                <p:spPr>
                  <a:xfrm>
                    <a:off x="5567432" y="1354873"/>
                    <a:ext cx="133955" cy="172620"/>
                  </a:xfrm>
                  <a:custGeom>
                    <a:avLst/>
                    <a:gdLst>
                      <a:gd name="connsiteX0" fmla="*/ 118954 w 133955"/>
                      <a:gd name="connsiteY0" fmla="*/ 172621 h 172620"/>
                      <a:gd name="connsiteX1" fmla="*/ 104093 w 133955"/>
                      <a:gd name="connsiteY1" fmla="*/ 157760 h 172620"/>
                      <a:gd name="connsiteX2" fmla="*/ 104093 w 133955"/>
                      <a:gd name="connsiteY2" fmla="*/ 66978 h 172620"/>
                      <a:gd name="connsiteX3" fmla="*/ 66907 w 133955"/>
                      <a:gd name="connsiteY3" fmla="*/ 29791 h 172620"/>
                      <a:gd name="connsiteX4" fmla="*/ 29721 w 133955"/>
                      <a:gd name="connsiteY4" fmla="*/ 66978 h 172620"/>
                      <a:gd name="connsiteX5" fmla="*/ 29721 w 133955"/>
                      <a:gd name="connsiteY5" fmla="*/ 110151 h 172620"/>
                      <a:gd name="connsiteX6" fmla="*/ 14860 w 133955"/>
                      <a:gd name="connsiteY6" fmla="*/ 125011 h 172620"/>
                      <a:gd name="connsiteX7" fmla="*/ 0 w 133955"/>
                      <a:gd name="connsiteY7" fmla="*/ 110151 h 172620"/>
                      <a:gd name="connsiteX8" fmla="*/ 0 w 133955"/>
                      <a:gd name="connsiteY8" fmla="*/ 66978 h 172620"/>
                      <a:gd name="connsiteX9" fmla="*/ 66978 w 133955"/>
                      <a:gd name="connsiteY9" fmla="*/ 0 h 172620"/>
                      <a:gd name="connsiteX10" fmla="*/ 133955 w 133955"/>
                      <a:gd name="connsiteY10" fmla="*/ 66978 h 172620"/>
                      <a:gd name="connsiteX11" fmla="*/ 133955 w 133955"/>
                      <a:gd name="connsiteY11" fmla="*/ 157760 h 172620"/>
                      <a:gd name="connsiteX12" fmla="*/ 119095 w 133955"/>
                      <a:gd name="connsiteY12" fmla="*/ 172621 h 17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955" h="172620">
                        <a:moveTo>
                          <a:pt x="118954" y="172621"/>
                        </a:moveTo>
                        <a:cubicBezTo>
                          <a:pt x="110714" y="172621"/>
                          <a:pt x="104093" y="165930"/>
                          <a:pt x="104093" y="157760"/>
                        </a:cubicBezTo>
                        <a:lnTo>
                          <a:pt x="104093" y="66978"/>
                        </a:lnTo>
                        <a:cubicBezTo>
                          <a:pt x="104093" y="46483"/>
                          <a:pt x="87402" y="29791"/>
                          <a:pt x="66907" y="29791"/>
                        </a:cubicBezTo>
                        <a:cubicBezTo>
                          <a:pt x="46412" y="29791"/>
                          <a:pt x="29721" y="46483"/>
                          <a:pt x="29721" y="66978"/>
                        </a:cubicBezTo>
                        <a:lnTo>
                          <a:pt x="29721" y="110151"/>
                        </a:lnTo>
                        <a:cubicBezTo>
                          <a:pt x="29721" y="118391"/>
                          <a:pt x="23030" y="125011"/>
                          <a:pt x="14860" y="125011"/>
                        </a:cubicBezTo>
                        <a:cubicBezTo>
                          <a:pt x="6691" y="125011"/>
                          <a:pt x="0" y="118320"/>
                          <a:pt x="0" y="110151"/>
                        </a:cubicBezTo>
                        <a:lnTo>
                          <a:pt x="0" y="66978"/>
                        </a:lnTo>
                        <a:cubicBezTo>
                          <a:pt x="0" y="30073"/>
                          <a:pt x="30073" y="0"/>
                          <a:pt x="66978" y="0"/>
                        </a:cubicBezTo>
                        <a:cubicBezTo>
                          <a:pt x="103882" y="0"/>
                          <a:pt x="133955" y="30073"/>
                          <a:pt x="133955" y="66978"/>
                        </a:cubicBezTo>
                        <a:lnTo>
                          <a:pt x="133955" y="157760"/>
                        </a:lnTo>
                        <a:cubicBezTo>
                          <a:pt x="133955" y="166001"/>
                          <a:pt x="127265" y="172621"/>
                          <a:pt x="119095" y="172621"/>
                        </a:cubicBezTo>
                        <a:close/>
                      </a:path>
                    </a:pathLst>
                  </a:custGeom>
                  <a:solidFill>
                    <a:srgbClr val="121212"/>
                  </a:solidFill>
                  <a:ln w="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8832FB9E-769F-431D-B3C7-67E7F6172F6F}"/>
                      </a:ext>
                    </a:extLst>
                  </p:cNvPr>
                  <p:cNvSpPr>
                    <a:spLocks noGrp="1" noRot="1" noMove="1" noResize="1" noEditPoints="1" noAdjustHandles="1" noChangeArrowheads="1" noChangeShapeType="1"/>
                  </p:cNvSpPr>
                  <p:nvPr/>
                </p:nvSpPr>
                <p:spPr>
                  <a:xfrm>
                    <a:off x="6472159" y="1354873"/>
                    <a:ext cx="133955" cy="172620"/>
                  </a:xfrm>
                  <a:custGeom>
                    <a:avLst/>
                    <a:gdLst>
                      <a:gd name="connsiteX0" fmla="*/ 118954 w 133955"/>
                      <a:gd name="connsiteY0" fmla="*/ 172621 h 172620"/>
                      <a:gd name="connsiteX1" fmla="*/ 104094 w 133955"/>
                      <a:gd name="connsiteY1" fmla="*/ 157760 h 172620"/>
                      <a:gd name="connsiteX2" fmla="*/ 104094 w 133955"/>
                      <a:gd name="connsiteY2" fmla="*/ 66978 h 172620"/>
                      <a:gd name="connsiteX3" fmla="*/ 66907 w 133955"/>
                      <a:gd name="connsiteY3" fmla="*/ 29791 h 172620"/>
                      <a:gd name="connsiteX4" fmla="*/ 29721 w 133955"/>
                      <a:gd name="connsiteY4" fmla="*/ 66978 h 172620"/>
                      <a:gd name="connsiteX5" fmla="*/ 29721 w 133955"/>
                      <a:gd name="connsiteY5" fmla="*/ 110151 h 172620"/>
                      <a:gd name="connsiteX6" fmla="*/ 14861 w 133955"/>
                      <a:gd name="connsiteY6" fmla="*/ 125011 h 172620"/>
                      <a:gd name="connsiteX7" fmla="*/ 0 w 133955"/>
                      <a:gd name="connsiteY7" fmla="*/ 110151 h 172620"/>
                      <a:gd name="connsiteX8" fmla="*/ 0 w 133955"/>
                      <a:gd name="connsiteY8" fmla="*/ 66978 h 172620"/>
                      <a:gd name="connsiteX9" fmla="*/ 66978 w 133955"/>
                      <a:gd name="connsiteY9" fmla="*/ 0 h 172620"/>
                      <a:gd name="connsiteX10" fmla="*/ 133956 w 133955"/>
                      <a:gd name="connsiteY10" fmla="*/ 66978 h 172620"/>
                      <a:gd name="connsiteX11" fmla="*/ 133956 w 133955"/>
                      <a:gd name="connsiteY11" fmla="*/ 157760 h 172620"/>
                      <a:gd name="connsiteX12" fmla="*/ 119095 w 133955"/>
                      <a:gd name="connsiteY12" fmla="*/ 172621 h 17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955" h="172620">
                        <a:moveTo>
                          <a:pt x="118954" y="172621"/>
                        </a:moveTo>
                        <a:cubicBezTo>
                          <a:pt x="110714" y="172621"/>
                          <a:pt x="104094" y="165930"/>
                          <a:pt x="104094" y="157760"/>
                        </a:cubicBezTo>
                        <a:lnTo>
                          <a:pt x="104094" y="66978"/>
                        </a:lnTo>
                        <a:cubicBezTo>
                          <a:pt x="104094" y="46483"/>
                          <a:pt x="87402" y="29791"/>
                          <a:pt x="66907" y="29791"/>
                        </a:cubicBezTo>
                        <a:cubicBezTo>
                          <a:pt x="46413" y="29791"/>
                          <a:pt x="29721" y="46483"/>
                          <a:pt x="29721" y="66978"/>
                        </a:cubicBezTo>
                        <a:lnTo>
                          <a:pt x="29721" y="110151"/>
                        </a:lnTo>
                        <a:cubicBezTo>
                          <a:pt x="29721" y="118391"/>
                          <a:pt x="23030" y="125011"/>
                          <a:pt x="14861" y="125011"/>
                        </a:cubicBezTo>
                        <a:cubicBezTo>
                          <a:pt x="6691" y="125011"/>
                          <a:pt x="0" y="118320"/>
                          <a:pt x="0" y="110151"/>
                        </a:cubicBezTo>
                        <a:lnTo>
                          <a:pt x="0" y="66978"/>
                        </a:lnTo>
                        <a:cubicBezTo>
                          <a:pt x="0" y="30073"/>
                          <a:pt x="30073" y="0"/>
                          <a:pt x="66978" y="0"/>
                        </a:cubicBezTo>
                        <a:cubicBezTo>
                          <a:pt x="103882" y="0"/>
                          <a:pt x="133956" y="30073"/>
                          <a:pt x="133956" y="66978"/>
                        </a:cubicBezTo>
                        <a:lnTo>
                          <a:pt x="133956" y="157760"/>
                        </a:lnTo>
                        <a:cubicBezTo>
                          <a:pt x="133956" y="166001"/>
                          <a:pt x="127265" y="172621"/>
                          <a:pt x="119095" y="172621"/>
                        </a:cubicBezTo>
                        <a:close/>
                      </a:path>
                    </a:pathLst>
                  </a:custGeom>
                  <a:solidFill>
                    <a:srgbClr val="121212"/>
                  </a:solidFill>
                  <a:ln w="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11E17DB3-9836-4555-8A2F-F82E2442484A}"/>
                      </a:ext>
                    </a:extLst>
                  </p:cNvPr>
                  <p:cNvSpPr>
                    <a:spLocks noGrp="1" noRot="1" noMove="1" noResize="1" noEditPoints="1" noAdjustHandles="1" noChangeArrowheads="1" noChangeShapeType="1"/>
                  </p:cNvSpPr>
                  <p:nvPr/>
                </p:nvSpPr>
                <p:spPr>
                  <a:xfrm>
                    <a:off x="6246013" y="1354873"/>
                    <a:ext cx="133955" cy="172620"/>
                  </a:xfrm>
                  <a:custGeom>
                    <a:avLst/>
                    <a:gdLst>
                      <a:gd name="connsiteX0" fmla="*/ 118954 w 133955"/>
                      <a:gd name="connsiteY0" fmla="*/ 172621 h 172620"/>
                      <a:gd name="connsiteX1" fmla="*/ 104094 w 133955"/>
                      <a:gd name="connsiteY1" fmla="*/ 157760 h 172620"/>
                      <a:gd name="connsiteX2" fmla="*/ 104094 w 133955"/>
                      <a:gd name="connsiteY2" fmla="*/ 66978 h 172620"/>
                      <a:gd name="connsiteX3" fmla="*/ 66907 w 133955"/>
                      <a:gd name="connsiteY3" fmla="*/ 29791 h 172620"/>
                      <a:gd name="connsiteX4" fmla="*/ 29721 w 133955"/>
                      <a:gd name="connsiteY4" fmla="*/ 66978 h 172620"/>
                      <a:gd name="connsiteX5" fmla="*/ 29721 w 133955"/>
                      <a:gd name="connsiteY5" fmla="*/ 110151 h 172620"/>
                      <a:gd name="connsiteX6" fmla="*/ 14860 w 133955"/>
                      <a:gd name="connsiteY6" fmla="*/ 125011 h 172620"/>
                      <a:gd name="connsiteX7" fmla="*/ 0 w 133955"/>
                      <a:gd name="connsiteY7" fmla="*/ 110151 h 172620"/>
                      <a:gd name="connsiteX8" fmla="*/ 0 w 133955"/>
                      <a:gd name="connsiteY8" fmla="*/ 66978 h 172620"/>
                      <a:gd name="connsiteX9" fmla="*/ 66978 w 133955"/>
                      <a:gd name="connsiteY9" fmla="*/ 0 h 172620"/>
                      <a:gd name="connsiteX10" fmla="*/ 133956 w 133955"/>
                      <a:gd name="connsiteY10" fmla="*/ 66978 h 172620"/>
                      <a:gd name="connsiteX11" fmla="*/ 133956 w 133955"/>
                      <a:gd name="connsiteY11" fmla="*/ 157760 h 172620"/>
                      <a:gd name="connsiteX12" fmla="*/ 119095 w 133955"/>
                      <a:gd name="connsiteY12" fmla="*/ 172621 h 17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955" h="172620">
                        <a:moveTo>
                          <a:pt x="118954" y="172621"/>
                        </a:moveTo>
                        <a:cubicBezTo>
                          <a:pt x="110714" y="172621"/>
                          <a:pt x="104094" y="165930"/>
                          <a:pt x="104094" y="157760"/>
                        </a:cubicBezTo>
                        <a:lnTo>
                          <a:pt x="104094" y="66978"/>
                        </a:lnTo>
                        <a:cubicBezTo>
                          <a:pt x="104094" y="46483"/>
                          <a:pt x="87402" y="29791"/>
                          <a:pt x="66907" y="29791"/>
                        </a:cubicBezTo>
                        <a:cubicBezTo>
                          <a:pt x="46413" y="29791"/>
                          <a:pt x="29721" y="46483"/>
                          <a:pt x="29721" y="66978"/>
                        </a:cubicBezTo>
                        <a:lnTo>
                          <a:pt x="29721" y="110151"/>
                        </a:lnTo>
                        <a:cubicBezTo>
                          <a:pt x="29721" y="118391"/>
                          <a:pt x="23030" y="125011"/>
                          <a:pt x="14860" y="125011"/>
                        </a:cubicBezTo>
                        <a:cubicBezTo>
                          <a:pt x="6691" y="125011"/>
                          <a:pt x="0" y="118320"/>
                          <a:pt x="0" y="110151"/>
                        </a:cubicBezTo>
                        <a:lnTo>
                          <a:pt x="0" y="66978"/>
                        </a:lnTo>
                        <a:cubicBezTo>
                          <a:pt x="0" y="30073"/>
                          <a:pt x="30073" y="0"/>
                          <a:pt x="66978" y="0"/>
                        </a:cubicBezTo>
                        <a:cubicBezTo>
                          <a:pt x="103882" y="0"/>
                          <a:pt x="133956" y="30073"/>
                          <a:pt x="133956" y="66978"/>
                        </a:cubicBezTo>
                        <a:lnTo>
                          <a:pt x="133956" y="157760"/>
                        </a:lnTo>
                        <a:cubicBezTo>
                          <a:pt x="133956" y="166001"/>
                          <a:pt x="127265" y="172621"/>
                          <a:pt x="119095" y="172621"/>
                        </a:cubicBezTo>
                        <a:close/>
                      </a:path>
                    </a:pathLst>
                  </a:custGeom>
                  <a:solidFill>
                    <a:srgbClr val="121212"/>
                  </a:solidFill>
                  <a:ln w="0" cap="flat">
                    <a:noFill/>
                    <a:prstDash val="solid"/>
                    <a:miter/>
                  </a:ln>
                </p:spPr>
                <p:txBody>
                  <a:bodyPr rtlCol="0" anchor="ctr"/>
                  <a:lstStyle/>
                  <a:p>
                    <a:endParaRPr lang="en-US"/>
                  </a:p>
                </p:txBody>
              </p:sp>
            </p:grpSp>
            <p:sp>
              <p:nvSpPr>
                <p:cNvPr id="115" name="Freeform: Shape 114">
                  <a:extLst>
                    <a:ext uri="{FF2B5EF4-FFF2-40B4-BE49-F238E27FC236}">
                      <a16:creationId xmlns:a16="http://schemas.microsoft.com/office/drawing/2014/main" id="{B8F5A2B3-0604-456E-906D-EE97743739EC}"/>
                    </a:ext>
                  </a:extLst>
                </p:cNvPr>
                <p:cNvSpPr>
                  <a:spLocks noGrp="1" noRot="1" noMove="1" noResize="1" noEditPoints="1" noAdjustHandles="1" noChangeArrowheads="1" noChangeShapeType="1"/>
                </p:cNvSpPr>
                <p:nvPr/>
              </p:nvSpPr>
              <p:spPr>
                <a:xfrm>
                  <a:off x="6300947" y="2203046"/>
                  <a:ext cx="47609" cy="47609"/>
                </a:xfrm>
                <a:custGeom>
                  <a:avLst/>
                  <a:gdLst>
                    <a:gd name="connsiteX0" fmla="*/ 47610 w 47609"/>
                    <a:gd name="connsiteY0" fmla="*/ 23805 h 47609"/>
                    <a:gd name="connsiteX1" fmla="*/ 23805 w 47609"/>
                    <a:gd name="connsiteY1" fmla="*/ 47610 h 47609"/>
                    <a:gd name="connsiteX2" fmla="*/ 0 w 47609"/>
                    <a:gd name="connsiteY2" fmla="*/ 23805 h 47609"/>
                    <a:gd name="connsiteX3" fmla="*/ 23805 w 47609"/>
                    <a:gd name="connsiteY3" fmla="*/ 0 h 47609"/>
                    <a:gd name="connsiteX4" fmla="*/ 47610 w 47609"/>
                    <a:gd name="connsiteY4" fmla="*/ 23805 h 4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09" h="47609">
                      <a:moveTo>
                        <a:pt x="47610" y="23805"/>
                      </a:moveTo>
                      <a:cubicBezTo>
                        <a:pt x="47610" y="36952"/>
                        <a:pt x="36952" y="47610"/>
                        <a:pt x="23805" y="47610"/>
                      </a:cubicBezTo>
                      <a:cubicBezTo>
                        <a:pt x="10658" y="47610"/>
                        <a:pt x="0" y="36952"/>
                        <a:pt x="0" y="23805"/>
                      </a:cubicBezTo>
                      <a:cubicBezTo>
                        <a:pt x="0" y="10658"/>
                        <a:pt x="10658" y="0"/>
                        <a:pt x="23805" y="0"/>
                      </a:cubicBezTo>
                      <a:cubicBezTo>
                        <a:pt x="36952" y="0"/>
                        <a:pt x="47610" y="10658"/>
                        <a:pt x="47610" y="23805"/>
                      </a:cubicBezTo>
                      <a:close/>
                    </a:path>
                  </a:pathLst>
                </a:custGeom>
                <a:solidFill>
                  <a:srgbClr val="121212"/>
                </a:solidFill>
                <a:ln w="0" cap="flat">
                  <a:noFill/>
                  <a:prstDash val="solid"/>
                  <a:miter/>
                </a:ln>
              </p:spPr>
              <p:txBody>
                <a:bodyPr rtlCol="0" anchor="ctr"/>
                <a:lstStyle/>
                <a:p>
                  <a:endParaRPr lang="en-US"/>
                </a:p>
              </p:txBody>
            </p:sp>
          </p:grpSp>
        </p:grpSp>
      </p:grpSp>
    </p:spTree>
    <p:custDataLst>
      <p:tags r:id="rId1"/>
    </p:custDataLst>
    <p:extLst>
      <p:ext uri="{BB962C8B-B14F-4D97-AF65-F5344CB8AC3E}">
        <p14:creationId xmlns:p14="http://schemas.microsoft.com/office/powerpoint/2010/main" val="2945559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70D2D-3B2D-8A32-9FAD-4D31E84061C2}"/>
              </a:ext>
            </a:extLst>
          </p:cNvPr>
          <p:cNvSpPr>
            <a:spLocks noGrp="1" noRot="1" noMove="1" noResize="1" noEditPoints="1" noAdjustHandles="1" noChangeArrowheads="1" noChangeShapeType="1"/>
          </p:cNvSpPr>
          <p:nvPr>
            <p:ph type="title"/>
          </p:nvPr>
        </p:nvSpPr>
        <p:spPr/>
        <p:txBody>
          <a:bodyPr/>
          <a:lstStyle/>
          <a:p>
            <a:r>
              <a:rPr lang="en-GB" dirty="0"/>
              <a:t>MASTER Announcements</a:t>
            </a:r>
            <a:r>
              <a:rPr lang="en-GB" dirty="0">
                <a:ea typeface="+mj-lt"/>
              </a:rPr>
              <a:t> Examples</a:t>
            </a:r>
            <a:endParaRPr lang="en-GB" dirty="0"/>
          </a:p>
        </p:txBody>
      </p:sp>
      <p:pic>
        <p:nvPicPr>
          <p:cNvPr id="4" name="Picture 3" descr="A screenshot of a computer&#10;&#10;AI-generated content may be incorrect.">
            <a:extLst>
              <a:ext uri="{FF2B5EF4-FFF2-40B4-BE49-F238E27FC236}">
                <a16:creationId xmlns:a16="http://schemas.microsoft.com/office/drawing/2014/main" id="{EC9C00DB-A454-6F6C-33CF-EE236F60EC7D}"/>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1804953" y="1190795"/>
            <a:ext cx="5628658" cy="1791591"/>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493C8DB4-34C4-93E7-9787-5CEFD2DE9B4C}"/>
              </a:ext>
            </a:extLst>
          </p:cNvPr>
          <p:cNvPicPr>
            <a:picLocks noGrp="1" noRot="1" noChangeAspect="1" noMove="1" noResize="1" noEditPoints="1" noAdjustHandles="1" noChangeArrowheads="1" noChangeShapeType="1" noCrop="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1804953" y="3139490"/>
            <a:ext cx="5628658" cy="1598675"/>
          </a:xfrm>
          <a:prstGeom prst="rect">
            <a:avLst/>
          </a:prstGeom>
        </p:spPr>
      </p:pic>
    </p:spTree>
    <p:custDataLst>
      <p:tags r:id="rId1"/>
    </p:custDataLst>
    <p:extLst>
      <p:ext uri="{BB962C8B-B14F-4D97-AF65-F5344CB8AC3E}">
        <p14:creationId xmlns:p14="http://schemas.microsoft.com/office/powerpoint/2010/main" val="3728759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9">
          <a:extLst>
            <a:ext uri="{FF2B5EF4-FFF2-40B4-BE49-F238E27FC236}">
              <a16:creationId xmlns:a16="http://schemas.microsoft.com/office/drawing/2014/main" id="{276BEDA3-2E3F-1133-EE96-CD40DD31ECC0}"/>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A3CE3C1A-6EC9-4362-8AAB-3908722F58E9}"/>
              </a:ext>
            </a:extLst>
          </p:cNvPr>
          <p:cNvSpPr>
            <a:spLocks noGrp="1" noRot="1" noMove="1" noResize="1" noEditPoints="1" noAdjustHandles="1" noChangeArrowheads="1" noChangeShapeType="1"/>
          </p:cNvSpPr>
          <p:nvPr>
            <p:ph type="body" sz="quarter" idx="16"/>
          </p:nvPr>
        </p:nvSpPr>
        <p:spPr/>
        <p:txBody>
          <a:bodyPr/>
          <a:lstStyle/>
          <a:p>
            <a:pPr marL="0" indent="0">
              <a:buNone/>
            </a:pPr>
            <a:r>
              <a:rPr lang="en-IN" dirty="0"/>
              <a:t>Exploring MASTER</a:t>
            </a:r>
          </a:p>
          <a:p>
            <a:pPr marL="114300" indent="0">
              <a:buNone/>
            </a:pPr>
            <a:endParaRPr lang="en-IN" dirty="0"/>
          </a:p>
        </p:txBody>
      </p:sp>
      <p:sp>
        <p:nvSpPr>
          <p:cNvPr id="2" name="Title 1">
            <a:extLst>
              <a:ext uri="{FF2B5EF4-FFF2-40B4-BE49-F238E27FC236}">
                <a16:creationId xmlns:a16="http://schemas.microsoft.com/office/drawing/2014/main" id="{E0C9ABF9-D4E6-BD3A-D37A-4F50BDC02272}"/>
              </a:ext>
            </a:extLst>
          </p:cNvPr>
          <p:cNvSpPr>
            <a:spLocks noGrp="1" noRot="1" noMove="1" noResize="1" noEditPoints="1" noAdjustHandles="1" noChangeArrowheads="1" noChangeShapeType="1"/>
          </p:cNvSpPr>
          <p:nvPr>
            <p:ph type="title"/>
          </p:nvPr>
        </p:nvSpPr>
        <p:spPr>
          <a:noFill/>
          <a:ln>
            <a:noFill/>
          </a:ln>
        </p:spPr>
        <p:txBody>
          <a:bodyPr spcFirstLastPara="1" wrap="square" lIns="72000" tIns="91425" rIns="91425" bIns="91425" anchor="t" anchorCtr="0">
            <a:noAutofit/>
          </a:bodyPr>
          <a:lstStyle/>
          <a:p>
            <a:r>
              <a:rPr lang="en-IN" dirty="0">
                <a:sym typeface="Montserrat"/>
              </a:rPr>
              <a:t>Hands-On Activity</a:t>
            </a:r>
            <a:endParaRPr lang="en-IN" dirty="0"/>
          </a:p>
        </p:txBody>
      </p:sp>
      <p:sp>
        <p:nvSpPr>
          <p:cNvPr id="12" name="Text Placeholder 11">
            <a:extLst>
              <a:ext uri="{FF2B5EF4-FFF2-40B4-BE49-F238E27FC236}">
                <a16:creationId xmlns:a16="http://schemas.microsoft.com/office/drawing/2014/main" id="{3354D1AE-EC4F-4DD7-9542-63C91F3EA247}"/>
              </a:ext>
            </a:extLst>
          </p:cNvPr>
          <p:cNvSpPr>
            <a:spLocks noGrp="1" noRot="1" noMove="1" noResize="1" noEditPoints="1" noAdjustHandles="1" noChangeArrowheads="1" noChangeShapeType="1"/>
          </p:cNvSpPr>
          <p:nvPr>
            <p:ph type="body" idx="1"/>
          </p:nvPr>
        </p:nvSpPr>
        <p:spPr>
          <a:xfrm>
            <a:off x="252000" y="1548000"/>
            <a:ext cx="8514797" cy="617400"/>
          </a:xfrm>
        </p:spPr>
        <p:txBody>
          <a:bodyPr/>
          <a:lstStyle/>
          <a:p>
            <a:pPr marL="0" indent="0">
              <a:lnSpc>
                <a:spcPct val="150000"/>
              </a:lnSpc>
              <a:buNone/>
            </a:pPr>
            <a:r>
              <a:rPr lang="en-US" sz="1200" dirty="0"/>
              <a:t>The spotlight is on you now! Take this time to the plunge into MASTER and experience what it’s like to be a specialist!</a:t>
            </a:r>
          </a:p>
          <a:p>
            <a:pPr marL="114300" indent="0">
              <a:lnSpc>
                <a:spcPct val="150000"/>
              </a:lnSpc>
              <a:buNone/>
            </a:pPr>
            <a:endParaRPr lang="en-IN" sz="1200" dirty="0"/>
          </a:p>
        </p:txBody>
      </p:sp>
      <p:sp>
        <p:nvSpPr>
          <p:cNvPr id="7" name="Google Shape;775;p105">
            <a:extLst>
              <a:ext uri="{FF2B5EF4-FFF2-40B4-BE49-F238E27FC236}">
                <a16:creationId xmlns:a16="http://schemas.microsoft.com/office/drawing/2014/main" id="{B4249E6C-0C00-BAC0-923A-9B7295EBF837}"/>
              </a:ext>
            </a:extLst>
          </p:cNvPr>
          <p:cNvSpPr>
            <a:spLocks noGrp="1" noRot="1" noMove="1" noResize="1" noEditPoints="1" noAdjustHandles="1" noChangeArrowheads="1" noChangeShapeType="1"/>
          </p:cNvSpPr>
          <p:nvPr/>
        </p:nvSpPr>
        <p:spPr>
          <a:xfrm>
            <a:off x="323877" y="1296000"/>
            <a:ext cx="1299600" cy="291900"/>
          </a:xfrm>
          <a:prstGeom prst="roundRect">
            <a:avLst>
              <a:gd name="adj" fmla="val 16667"/>
            </a:avLst>
          </a:prstGeom>
          <a:noFill/>
          <a:ln w="9525" cap="flat" cmpd="sng">
            <a:solidFill>
              <a:srgbClr val="12121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Inter"/>
                <a:ea typeface="Inter"/>
                <a:cs typeface="Inter"/>
                <a:sym typeface="Inter"/>
              </a:rPr>
              <a:t>30 minutes</a:t>
            </a:r>
            <a:endParaRPr sz="800">
              <a:latin typeface="Inter"/>
              <a:ea typeface="Inter"/>
              <a:cs typeface="Inter"/>
              <a:sym typeface="Inter"/>
            </a:endParaRPr>
          </a:p>
        </p:txBody>
      </p:sp>
      <p:sp>
        <p:nvSpPr>
          <p:cNvPr id="8" name="Google Shape;780;p105">
            <a:extLst>
              <a:ext uri="{FF2B5EF4-FFF2-40B4-BE49-F238E27FC236}">
                <a16:creationId xmlns:a16="http://schemas.microsoft.com/office/drawing/2014/main" id="{F8826984-F1D7-6106-2C66-576DB8BE41EE}"/>
              </a:ext>
            </a:extLst>
          </p:cNvPr>
          <p:cNvSpPr>
            <a:spLocks noGrp="1" noRot="1" noMove="1" noResize="1" noEditPoints="1" noAdjustHandles="1" noChangeArrowheads="1" noChangeShapeType="1"/>
          </p:cNvSpPr>
          <p:nvPr/>
        </p:nvSpPr>
        <p:spPr>
          <a:xfrm>
            <a:off x="1797860" y="1296000"/>
            <a:ext cx="1299600" cy="291900"/>
          </a:xfrm>
          <a:prstGeom prst="roundRect">
            <a:avLst>
              <a:gd name="adj" fmla="val 16667"/>
            </a:avLst>
          </a:prstGeom>
          <a:noFill/>
          <a:ln w="9525" cap="flat" cmpd="sng">
            <a:solidFill>
              <a:srgbClr val="12121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Inter"/>
                <a:ea typeface="Inter"/>
                <a:cs typeface="Inter"/>
                <a:sym typeface="Inter"/>
              </a:rPr>
              <a:t>Individual</a:t>
            </a:r>
            <a:endParaRPr sz="800">
              <a:latin typeface="Inter"/>
              <a:ea typeface="Inter"/>
              <a:cs typeface="Inter"/>
              <a:sym typeface="Inter"/>
            </a:endParaRPr>
          </a:p>
        </p:txBody>
      </p:sp>
      <p:sp>
        <p:nvSpPr>
          <p:cNvPr id="3" name="Text Placeholder 11">
            <a:extLst>
              <a:ext uri="{FF2B5EF4-FFF2-40B4-BE49-F238E27FC236}">
                <a16:creationId xmlns:a16="http://schemas.microsoft.com/office/drawing/2014/main" id="{8848186D-CE56-5BC5-8545-BD3A54F65350}"/>
              </a:ext>
            </a:extLst>
          </p:cNvPr>
          <p:cNvSpPr txBox="1">
            <a:spLocks/>
          </p:cNvSpPr>
          <p:nvPr/>
        </p:nvSpPr>
        <p:spPr>
          <a:xfrm>
            <a:off x="252000" y="2165800"/>
            <a:ext cx="8568701" cy="269490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Font typeface="Inter" panose="020B0502030000000004" pitchFamily="34" charset="0"/>
              <a:buChar char="●"/>
              <a:defRPr sz="1600" b="0" i="0" u="none" strike="noStrike" cap="none" dirty="0">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indent="0">
              <a:lnSpc>
                <a:spcPct val="150000"/>
              </a:lnSpc>
              <a:buNone/>
            </a:pPr>
            <a:r>
              <a:rPr lang="en-US" sz="1200" b="1" dirty="0"/>
              <a:t>Explore MASTER for the following scenarios.</a:t>
            </a:r>
          </a:p>
          <a:p>
            <a:pPr>
              <a:lnSpc>
                <a:spcPct val="150000"/>
              </a:lnSpc>
            </a:pPr>
            <a:r>
              <a:rPr lang="en-US" sz="1200" b="1" dirty="0"/>
              <a:t>Card Activation </a:t>
            </a:r>
            <a:endParaRPr lang="en-US" sz="1200" b="1" dirty="0">
              <a:latin typeface="Arial"/>
            </a:endParaRPr>
          </a:p>
          <a:p>
            <a:pPr marL="457200" lvl="1">
              <a:lnSpc>
                <a:spcPct val="150000"/>
              </a:lnSpc>
            </a:pPr>
            <a:r>
              <a:rPr lang="en-US" sz="1200" dirty="0">
                <a:latin typeface="+mn-lt"/>
              </a:rPr>
              <a:t>"How do I activate my card?"</a:t>
            </a:r>
          </a:p>
          <a:p>
            <a:pPr>
              <a:lnSpc>
                <a:spcPct val="150000"/>
              </a:lnSpc>
            </a:pPr>
            <a:r>
              <a:rPr lang="en-US" sz="1200" b="1" dirty="0"/>
              <a:t>Retail Card  </a:t>
            </a:r>
          </a:p>
          <a:p>
            <a:pPr marL="457200" lvl="1" indent="0">
              <a:lnSpc>
                <a:spcPct val="150000"/>
              </a:lnSpc>
              <a:buFont typeface="Arial"/>
              <a:buNone/>
            </a:pPr>
            <a:r>
              <a:rPr lang="en-US" sz="1200" dirty="0">
                <a:latin typeface="+mn-lt"/>
              </a:rPr>
              <a:t>"Why do I need to activate the  Retail card I purchased at MM"</a:t>
            </a:r>
          </a:p>
          <a:p>
            <a:pPr>
              <a:lnSpc>
                <a:spcPct val="150000"/>
              </a:lnSpc>
            </a:pPr>
            <a:r>
              <a:rPr lang="en-US" sz="1200" b="1" dirty="0"/>
              <a:t>Mobile Check Deposit </a:t>
            </a:r>
          </a:p>
          <a:p>
            <a:pPr marL="457200" lvl="1" indent="0">
              <a:lnSpc>
                <a:spcPct val="150000"/>
              </a:lnSpc>
              <a:buFont typeface="Arial"/>
              <a:buNone/>
            </a:pPr>
            <a:r>
              <a:rPr lang="en-US" sz="1200" dirty="0">
                <a:latin typeface="+mn-lt"/>
              </a:rPr>
              <a:t>"How can I access Mobile Check Deposit"</a:t>
            </a:r>
          </a:p>
          <a:p>
            <a:pPr>
              <a:lnSpc>
                <a:spcPct val="150000"/>
              </a:lnSpc>
            </a:pPr>
            <a:r>
              <a:rPr lang="en-US" sz="1200" b="1" dirty="0"/>
              <a:t>Mobile Check Deposit </a:t>
            </a:r>
          </a:p>
          <a:p>
            <a:pPr marL="457200" lvl="1" indent="0">
              <a:lnSpc>
                <a:spcPct val="150000"/>
              </a:lnSpc>
              <a:buFont typeface="Arial"/>
              <a:buNone/>
            </a:pPr>
            <a:r>
              <a:rPr lang="en-US" sz="1200" dirty="0">
                <a:latin typeface="+mn-lt"/>
              </a:rPr>
              <a:t>“I am unable to submit a mobile deposit"</a:t>
            </a:r>
          </a:p>
        </p:txBody>
      </p:sp>
    </p:spTree>
    <p:custDataLst>
      <p:tags r:id="rId1"/>
    </p:custDataLst>
    <p:extLst>
      <p:ext uri="{BB962C8B-B14F-4D97-AF65-F5344CB8AC3E}">
        <p14:creationId xmlns:p14="http://schemas.microsoft.com/office/powerpoint/2010/main" val="1358816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2"/>
          <p:cNvSpPr txBox="1">
            <a:spLocks noGrp="1" noRot="1" noMove="1" noResize="1" noEditPoints="1" noAdjustHandles="1" noChangeArrowheads="1" noChangeShapeType="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CCAT</a:t>
            </a:r>
            <a:endParaRPr dirty="0"/>
          </a:p>
        </p:txBody>
      </p:sp>
      <p:sp>
        <p:nvSpPr>
          <p:cNvPr id="11" name="Oval 10">
            <a:extLst>
              <a:ext uri="{FF2B5EF4-FFF2-40B4-BE49-F238E27FC236}">
                <a16:creationId xmlns:a16="http://schemas.microsoft.com/office/drawing/2014/main" id="{A5B17645-16EA-7324-CB84-EBE368B3EE3D}"/>
              </a:ext>
            </a:extLst>
          </p:cNvPr>
          <p:cNvSpPr>
            <a:spLocks noGrp="1" noRot="1" noMove="1" noResize="1" noEditPoints="1" noAdjustHandles="1" noChangeArrowheads="1" noChangeShapeType="1"/>
          </p:cNvSpPr>
          <p:nvPr/>
        </p:nvSpPr>
        <p:spPr>
          <a:xfrm>
            <a:off x="1047283" y="2070100"/>
            <a:ext cx="1003299" cy="100329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 name="Group 2">
            <a:extLst>
              <a:ext uri="{FF2B5EF4-FFF2-40B4-BE49-F238E27FC236}">
                <a16:creationId xmlns:a16="http://schemas.microsoft.com/office/drawing/2014/main" id="{4B306B23-C246-408C-55D7-B142EB8CDD81}"/>
              </a:ext>
            </a:extLst>
          </p:cNvPr>
          <p:cNvGrpSpPr>
            <a:grpSpLocks noGrp="1" noUngrp="1" noRot="1" noMove="1" noResize="1"/>
          </p:cNvGrpSpPr>
          <p:nvPr/>
        </p:nvGrpSpPr>
        <p:grpSpPr>
          <a:xfrm>
            <a:off x="1306025" y="2290888"/>
            <a:ext cx="517564" cy="546797"/>
            <a:chOff x="5522479" y="1543053"/>
            <a:chExt cx="347663" cy="345803"/>
          </a:xfrm>
        </p:grpSpPr>
        <p:pic>
          <p:nvPicPr>
            <p:cNvPr id="4" name="Picture 3">
              <a:extLst>
                <a:ext uri="{FF2B5EF4-FFF2-40B4-BE49-F238E27FC236}">
                  <a16:creationId xmlns:a16="http://schemas.microsoft.com/office/drawing/2014/main" id="{F5530549-BF86-30E3-F0C1-8031BADD1610}"/>
                </a:ext>
              </a:extLst>
            </p:cNvPr>
            <p:cNvPicPr>
              <a:picLocks noGrp="1" noRot="1" noChangeAspect="1" noMove="1" noResize="1" noEditPoints="1" noAdjustHandles="1" noChangeArrowheads="1" noChangeShapeType="1" noCrop="1"/>
            </p:cNvPicPr>
            <p:nvPr/>
          </p:nvPicPr>
          <p:blipFill rotWithShape="1">
            <a:blip r:embed="rId4"/>
            <a:srcRect l="28434" r="15816" b="48378"/>
            <a:stretch/>
          </p:blipFill>
          <p:spPr>
            <a:xfrm>
              <a:off x="5541169" y="1543053"/>
              <a:ext cx="302782" cy="252783"/>
            </a:xfrm>
            <a:prstGeom prst="rect">
              <a:avLst/>
            </a:prstGeom>
          </p:spPr>
        </p:pic>
        <p:pic>
          <p:nvPicPr>
            <p:cNvPr id="5" name="Picture 4">
              <a:extLst>
                <a:ext uri="{FF2B5EF4-FFF2-40B4-BE49-F238E27FC236}">
                  <a16:creationId xmlns:a16="http://schemas.microsoft.com/office/drawing/2014/main" id="{895ECA8E-C283-72CF-0FD1-EAB80B5C0F00}"/>
                </a:ext>
              </a:extLst>
            </p:cNvPr>
            <p:cNvPicPr>
              <a:picLocks noGrp="1" noRot="1" noChangeAspect="1" noMove="1" noResize="1" noEditPoints="1" noAdjustHandles="1" noChangeArrowheads="1" noChangeShapeType="1" noCrop="1"/>
            </p:cNvPicPr>
            <p:nvPr/>
          </p:nvPicPr>
          <p:blipFill rotWithShape="1">
            <a:blip r:embed="rId4"/>
            <a:srcRect l="12618" t="69721" r="8630" b="6909"/>
            <a:stretch/>
          </p:blipFill>
          <p:spPr>
            <a:xfrm>
              <a:off x="5522479" y="1795836"/>
              <a:ext cx="347663" cy="93020"/>
            </a:xfrm>
            <a:prstGeom prst="rect">
              <a:avLst/>
            </a:prstGeom>
          </p:spPr>
        </p:pic>
      </p:gr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43A37B-36E6-4367-A8E0-F9FCF42FEAC5}"/>
              </a:ext>
            </a:extLst>
          </p:cNvPr>
          <p:cNvSpPr>
            <a:spLocks noGrp="1" noRot="1" noMove="1" noResize="1" noEditPoints="1" noAdjustHandles="1" noChangeArrowheads="1" noChangeShapeType="1"/>
          </p:cNvSpPr>
          <p:nvPr>
            <p:ph type="title"/>
          </p:nvPr>
        </p:nvSpPr>
        <p:spPr>
          <a:xfrm>
            <a:off x="251999" y="252000"/>
            <a:ext cx="8640002" cy="572700"/>
          </a:xfrm>
        </p:spPr>
        <p:txBody>
          <a:bodyPr/>
          <a:lstStyle/>
          <a:p>
            <a:r>
              <a:rPr lang="en-US" dirty="0"/>
              <a:t>Purpose of CCAT</a:t>
            </a:r>
            <a:endParaRPr lang="en-IN" dirty="0"/>
          </a:p>
        </p:txBody>
      </p:sp>
      <p:grpSp>
        <p:nvGrpSpPr>
          <p:cNvPr id="6" name="Graphic 4">
            <a:extLst>
              <a:ext uri="{FF2B5EF4-FFF2-40B4-BE49-F238E27FC236}">
                <a16:creationId xmlns:a16="http://schemas.microsoft.com/office/drawing/2014/main" id="{BE30708A-C22B-4D71-8859-AB05ACB3662F}"/>
              </a:ext>
            </a:extLst>
          </p:cNvPr>
          <p:cNvGrpSpPr>
            <a:grpSpLocks noGrp="1" noUngrp="1" noRot="1" noMove="1" noResize="1"/>
          </p:cNvGrpSpPr>
          <p:nvPr/>
        </p:nvGrpSpPr>
        <p:grpSpPr>
          <a:xfrm>
            <a:off x="3091506" y="1989149"/>
            <a:ext cx="3026616" cy="2680193"/>
            <a:chOff x="3396113" y="1989149"/>
            <a:chExt cx="3026616" cy="2680193"/>
          </a:xfrm>
          <a:solidFill>
            <a:srgbClr val="5AC1FF"/>
          </a:solidFill>
        </p:grpSpPr>
        <p:sp>
          <p:nvSpPr>
            <p:cNvPr id="8" name="Freeform: Shape 7">
              <a:extLst>
                <a:ext uri="{FF2B5EF4-FFF2-40B4-BE49-F238E27FC236}">
                  <a16:creationId xmlns:a16="http://schemas.microsoft.com/office/drawing/2014/main" id="{B7A1DB8A-AC87-4B64-8D78-C62A8C63F540}"/>
                </a:ext>
              </a:extLst>
            </p:cNvPr>
            <p:cNvSpPr>
              <a:spLocks noGrp="1" noRot="1" noMove="1" noResize="1" noEditPoints="1" noAdjustHandles="1" noChangeArrowheads="1" noChangeShapeType="1"/>
            </p:cNvSpPr>
            <p:nvPr/>
          </p:nvSpPr>
          <p:spPr>
            <a:xfrm>
              <a:off x="3396113" y="1989149"/>
              <a:ext cx="3026616" cy="2647746"/>
            </a:xfrm>
            <a:custGeom>
              <a:avLst/>
              <a:gdLst>
                <a:gd name="connsiteX0" fmla="*/ 2506147 w 3026616"/>
                <a:gd name="connsiteY0" fmla="*/ 2645225 h 2647746"/>
                <a:gd name="connsiteX1" fmla="*/ 2506793 w 3026616"/>
                <a:gd name="connsiteY1" fmla="*/ 2634506 h 2647746"/>
                <a:gd name="connsiteX2" fmla="*/ 2506793 w 3026616"/>
                <a:gd name="connsiteY2" fmla="*/ 2634506 h 2647746"/>
                <a:gd name="connsiteX3" fmla="*/ 3011412 w 3026616"/>
                <a:gd name="connsiteY3" fmla="*/ 1513327 h 2647746"/>
                <a:gd name="connsiteX4" fmla="*/ 3011412 w 3026616"/>
                <a:gd name="connsiteY4" fmla="*/ 1513327 h 2647746"/>
                <a:gd name="connsiteX5" fmla="*/ 2572626 w 3026616"/>
                <a:gd name="connsiteY5" fmla="*/ 454029 h 2647746"/>
                <a:gd name="connsiteX6" fmla="*/ 2572626 w 3026616"/>
                <a:gd name="connsiteY6" fmla="*/ 454029 h 2647746"/>
                <a:gd name="connsiteX7" fmla="*/ 1513327 w 3026616"/>
                <a:gd name="connsiteY7" fmla="*/ 15204 h 2647746"/>
                <a:gd name="connsiteX8" fmla="*/ 1513327 w 3026616"/>
                <a:gd name="connsiteY8" fmla="*/ 15204 h 2647746"/>
                <a:gd name="connsiteX9" fmla="*/ 453991 w 3026616"/>
                <a:gd name="connsiteY9" fmla="*/ 453991 h 2647746"/>
                <a:gd name="connsiteX10" fmla="*/ 453991 w 3026616"/>
                <a:gd name="connsiteY10" fmla="*/ 453991 h 2647746"/>
                <a:gd name="connsiteX11" fmla="*/ 15204 w 3026616"/>
                <a:gd name="connsiteY11" fmla="*/ 1513289 h 2647746"/>
                <a:gd name="connsiteX12" fmla="*/ 15204 w 3026616"/>
                <a:gd name="connsiteY12" fmla="*/ 1513289 h 2647746"/>
                <a:gd name="connsiteX13" fmla="*/ 519824 w 3026616"/>
                <a:gd name="connsiteY13" fmla="*/ 2634468 h 2647746"/>
                <a:gd name="connsiteX14" fmla="*/ 519824 w 3026616"/>
                <a:gd name="connsiteY14" fmla="*/ 2634468 h 2647746"/>
                <a:gd name="connsiteX15" fmla="*/ 520470 w 3026616"/>
                <a:gd name="connsiteY15" fmla="*/ 2645187 h 2647746"/>
                <a:gd name="connsiteX16" fmla="*/ 520470 w 3026616"/>
                <a:gd name="connsiteY16" fmla="*/ 2645187 h 2647746"/>
                <a:gd name="connsiteX17" fmla="*/ 509751 w 3026616"/>
                <a:gd name="connsiteY17" fmla="*/ 2645833 h 2647746"/>
                <a:gd name="connsiteX18" fmla="*/ 509751 w 3026616"/>
                <a:gd name="connsiteY18" fmla="*/ 2645833 h 2647746"/>
                <a:gd name="connsiteX19" fmla="*/ 0 w 3026616"/>
                <a:gd name="connsiteY19" fmla="*/ 1513289 h 2647746"/>
                <a:gd name="connsiteX20" fmla="*/ 0 w 3026616"/>
                <a:gd name="connsiteY20" fmla="*/ 1513289 h 2647746"/>
                <a:gd name="connsiteX21" fmla="*/ 1513327 w 3026616"/>
                <a:gd name="connsiteY21" fmla="*/ 0 h 2647746"/>
                <a:gd name="connsiteX22" fmla="*/ 1513327 w 3026616"/>
                <a:gd name="connsiteY22" fmla="*/ 0 h 2647746"/>
                <a:gd name="connsiteX23" fmla="*/ 3026616 w 3026616"/>
                <a:gd name="connsiteY23" fmla="*/ 1513289 h 2647746"/>
                <a:gd name="connsiteX24" fmla="*/ 3026616 w 3026616"/>
                <a:gd name="connsiteY24" fmla="*/ 1513289 h 2647746"/>
                <a:gd name="connsiteX25" fmla="*/ 2516865 w 3026616"/>
                <a:gd name="connsiteY25" fmla="*/ 2645833 h 2647746"/>
                <a:gd name="connsiteX26" fmla="*/ 2516865 w 3026616"/>
                <a:gd name="connsiteY26" fmla="*/ 2645833 h 2647746"/>
                <a:gd name="connsiteX27" fmla="*/ 2511810 w 3026616"/>
                <a:gd name="connsiteY27" fmla="*/ 2647734 h 2647746"/>
                <a:gd name="connsiteX28" fmla="*/ 2511810 w 3026616"/>
                <a:gd name="connsiteY28" fmla="*/ 2647734 h 2647746"/>
                <a:gd name="connsiteX29" fmla="*/ 2506109 w 3026616"/>
                <a:gd name="connsiteY29" fmla="*/ 2645187 h 2647746"/>
                <a:gd name="connsiteX30" fmla="*/ 2506109 w 3026616"/>
                <a:gd name="connsiteY30" fmla="*/ 2645187 h 264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26616" h="2647746">
                  <a:moveTo>
                    <a:pt x="2506147" y="2645225"/>
                  </a:moveTo>
                  <a:cubicBezTo>
                    <a:pt x="2503372" y="2642070"/>
                    <a:pt x="2503638" y="2637281"/>
                    <a:pt x="2506793" y="2634506"/>
                  </a:cubicBezTo>
                  <a:lnTo>
                    <a:pt x="2506793" y="2634506"/>
                  </a:lnTo>
                  <a:cubicBezTo>
                    <a:pt x="2816307" y="2360037"/>
                    <a:pt x="3011412" y="1959526"/>
                    <a:pt x="3011412" y="1513327"/>
                  </a:cubicBezTo>
                  <a:lnTo>
                    <a:pt x="3011412" y="1513327"/>
                  </a:lnTo>
                  <a:cubicBezTo>
                    <a:pt x="3011412" y="1099627"/>
                    <a:pt x="2843751" y="725153"/>
                    <a:pt x="2572626" y="454029"/>
                  </a:cubicBezTo>
                  <a:lnTo>
                    <a:pt x="2572626" y="454029"/>
                  </a:lnTo>
                  <a:cubicBezTo>
                    <a:pt x="2301501" y="182866"/>
                    <a:pt x="1927027" y="15204"/>
                    <a:pt x="1513327" y="15204"/>
                  </a:cubicBezTo>
                  <a:lnTo>
                    <a:pt x="1513327" y="15204"/>
                  </a:lnTo>
                  <a:cubicBezTo>
                    <a:pt x="1099627" y="15204"/>
                    <a:pt x="725153" y="182866"/>
                    <a:pt x="453991" y="453991"/>
                  </a:cubicBezTo>
                  <a:lnTo>
                    <a:pt x="453991" y="453991"/>
                  </a:lnTo>
                  <a:cubicBezTo>
                    <a:pt x="182866" y="725115"/>
                    <a:pt x="15204" y="1099589"/>
                    <a:pt x="15204" y="1513289"/>
                  </a:cubicBezTo>
                  <a:lnTo>
                    <a:pt x="15204" y="1513289"/>
                  </a:lnTo>
                  <a:cubicBezTo>
                    <a:pt x="15204" y="1959488"/>
                    <a:pt x="210309" y="2359961"/>
                    <a:pt x="519824" y="2634468"/>
                  </a:cubicBezTo>
                  <a:lnTo>
                    <a:pt x="519824" y="2634468"/>
                  </a:lnTo>
                  <a:cubicBezTo>
                    <a:pt x="522979" y="2637243"/>
                    <a:pt x="523245" y="2642070"/>
                    <a:pt x="520470" y="2645187"/>
                  </a:cubicBezTo>
                  <a:lnTo>
                    <a:pt x="520470" y="2645187"/>
                  </a:lnTo>
                  <a:cubicBezTo>
                    <a:pt x="517695" y="2648342"/>
                    <a:pt x="512868" y="2648608"/>
                    <a:pt x="509751" y="2645833"/>
                  </a:cubicBezTo>
                  <a:lnTo>
                    <a:pt x="509751" y="2645833"/>
                  </a:lnTo>
                  <a:cubicBezTo>
                    <a:pt x="197119" y="2368627"/>
                    <a:pt x="0" y="1963973"/>
                    <a:pt x="0" y="1513289"/>
                  </a:cubicBezTo>
                  <a:lnTo>
                    <a:pt x="0" y="1513289"/>
                  </a:lnTo>
                  <a:cubicBezTo>
                    <a:pt x="0" y="677527"/>
                    <a:pt x="677527" y="0"/>
                    <a:pt x="1513327" y="0"/>
                  </a:cubicBezTo>
                  <a:lnTo>
                    <a:pt x="1513327" y="0"/>
                  </a:lnTo>
                  <a:cubicBezTo>
                    <a:pt x="2349128" y="0"/>
                    <a:pt x="3026616" y="677527"/>
                    <a:pt x="3026616" y="1513289"/>
                  </a:cubicBezTo>
                  <a:lnTo>
                    <a:pt x="3026616" y="1513289"/>
                  </a:lnTo>
                  <a:cubicBezTo>
                    <a:pt x="3026616" y="1963973"/>
                    <a:pt x="2829497" y="2368627"/>
                    <a:pt x="2516865" y="2645833"/>
                  </a:cubicBezTo>
                  <a:lnTo>
                    <a:pt x="2516865" y="2645833"/>
                  </a:lnTo>
                  <a:cubicBezTo>
                    <a:pt x="2515421" y="2647126"/>
                    <a:pt x="2513634" y="2647734"/>
                    <a:pt x="2511810" y="2647734"/>
                  </a:cubicBezTo>
                  <a:lnTo>
                    <a:pt x="2511810" y="2647734"/>
                  </a:lnTo>
                  <a:cubicBezTo>
                    <a:pt x="2509720" y="2647734"/>
                    <a:pt x="2507629" y="2646859"/>
                    <a:pt x="2506109" y="2645187"/>
                  </a:cubicBezTo>
                  <a:lnTo>
                    <a:pt x="2506109" y="2645187"/>
                  </a:lnTo>
                  <a:close/>
                </a:path>
              </a:pathLst>
            </a:custGeom>
            <a:grpFill/>
            <a:ln w="0" cap="flat">
              <a:noFill/>
              <a:prstDash val="solid"/>
              <a:miter/>
            </a:ln>
          </p:spPr>
          <p:txBody>
            <a:bodyPr rtlCol="0" anchor="ctr"/>
            <a:lstStyle/>
            <a:p>
              <a:endParaRPr lang="en-IN">
                <a:latin typeface="+mn-lt"/>
              </a:endParaRPr>
            </a:p>
          </p:txBody>
        </p:sp>
        <p:sp>
          <p:nvSpPr>
            <p:cNvPr id="9" name="Freeform: Shape 8">
              <a:extLst>
                <a:ext uri="{FF2B5EF4-FFF2-40B4-BE49-F238E27FC236}">
                  <a16:creationId xmlns:a16="http://schemas.microsoft.com/office/drawing/2014/main" id="{2D480549-D3C4-42B5-88DF-59009A2BC677}"/>
                </a:ext>
              </a:extLst>
            </p:cNvPr>
            <p:cNvSpPr>
              <a:spLocks noGrp="1" noRot="1" noMove="1" noResize="1" noEditPoints="1" noAdjustHandles="1" noChangeArrowheads="1" noChangeShapeType="1"/>
            </p:cNvSpPr>
            <p:nvPr/>
          </p:nvSpPr>
          <p:spPr>
            <a:xfrm>
              <a:off x="3870856" y="4589294"/>
              <a:ext cx="80048" cy="80048"/>
            </a:xfrm>
            <a:custGeom>
              <a:avLst/>
              <a:gdLst>
                <a:gd name="connsiteX0" fmla="*/ 80049 w 80048"/>
                <a:gd name="connsiteY0" fmla="*/ 40024 h 80048"/>
                <a:gd name="connsiteX1" fmla="*/ 40024 w 80048"/>
                <a:gd name="connsiteY1" fmla="*/ 80049 h 80048"/>
                <a:gd name="connsiteX2" fmla="*/ 0 w 80048"/>
                <a:gd name="connsiteY2" fmla="*/ 40024 h 80048"/>
                <a:gd name="connsiteX3" fmla="*/ 40024 w 80048"/>
                <a:gd name="connsiteY3" fmla="*/ 0 h 80048"/>
                <a:gd name="connsiteX4" fmla="*/ 80049 w 80048"/>
                <a:gd name="connsiteY4" fmla="*/ 40024 h 80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48" h="80048">
                  <a:moveTo>
                    <a:pt x="80049" y="40024"/>
                  </a:moveTo>
                  <a:cubicBezTo>
                    <a:pt x="80049" y="62129"/>
                    <a:pt x="62129" y="80049"/>
                    <a:pt x="40024" y="80049"/>
                  </a:cubicBezTo>
                  <a:cubicBezTo>
                    <a:pt x="17920" y="80049"/>
                    <a:pt x="0" y="62129"/>
                    <a:pt x="0" y="40024"/>
                  </a:cubicBezTo>
                  <a:cubicBezTo>
                    <a:pt x="0" y="17919"/>
                    <a:pt x="17920" y="0"/>
                    <a:pt x="40024" y="0"/>
                  </a:cubicBezTo>
                  <a:cubicBezTo>
                    <a:pt x="62129" y="0"/>
                    <a:pt x="80049" y="17919"/>
                    <a:pt x="80049" y="40024"/>
                  </a:cubicBezTo>
                  <a:close/>
                </a:path>
              </a:pathLst>
            </a:custGeom>
            <a:grpFill/>
            <a:ln w="0" cap="flat">
              <a:noFill/>
              <a:prstDash val="solid"/>
              <a:miter/>
            </a:ln>
          </p:spPr>
          <p:txBody>
            <a:bodyPr rtlCol="0" anchor="ctr"/>
            <a:lstStyle/>
            <a:p>
              <a:endParaRPr lang="en-IN">
                <a:latin typeface="+mn-lt"/>
              </a:endParaRPr>
            </a:p>
          </p:txBody>
        </p:sp>
        <p:sp>
          <p:nvSpPr>
            <p:cNvPr id="10" name="Freeform: Shape 9">
              <a:extLst>
                <a:ext uri="{FF2B5EF4-FFF2-40B4-BE49-F238E27FC236}">
                  <a16:creationId xmlns:a16="http://schemas.microsoft.com/office/drawing/2014/main" id="{1434DBA6-183A-47AA-89B7-2ADAF22FEA7B}"/>
                </a:ext>
              </a:extLst>
            </p:cNvPr>
            <p:cNvSpPr>
              <a:spLocks noGrp="1" noRot="1" noMove="1" noResize="1" noEditPoints="1" noAdjustHandles="1" noChangeArrowheads="1" noChangeShapeType="1"/>
            </p:cNvSpPr>
            <p:nvPr/>
          </p:nvSpPr>
          <p:spPr>
            <a:xfrm>
              <a:off x="5867936" y="4589294"/>
              <a:ext cx="80048" cy="80048"/>
            </a:xfrm>
            <a:custGeom>
              <a:avLst/>
              <a:gdLst>
                <a:gd name="connsiteX0" fmla="*/ 80049 w 80048"/>
                <a:gd name="connsiteY0" fmla="*/ 40024 h 80048"/>
                <a:gd name="connsiteX1" fmla="*/ 40025 w 80048"/>
                <a:gd name="connsiteY1" fmla="*/ 80049 h 80048"/>
                <a:gd name="connsiteX2" fmla="*/ 0 w 80048"/>
                <a:gd name="connsiteY2" fmla="*/ 40024 h 80048"/>
                <a:gd name="connsiteX3" fmla="*/ 40025 w 80048"/>
                <a:gd name="connsiteY3" fmla="*/ 0 h 80048"/>
                <a:gd name="connsiteX4" fmla="*/ 80049 w 80048"/>
                <a:gd name="connsiteY4" fmla="*/ 40024 h 80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48" h="80048">
                  <a:moveTo>
                    <a:pt x="80049" y="40024"/>
                  </a:moveTo>
                  <a:cubicBezTo>
                    <a:pt x="80049" y="62146"/>
                    <a:pt x="62146" y="80049"/>
                    <a:pt x="40025" y="80049"/>
                  </a:cubicBezTo>
                  <a:cubicBezTo>
                    <a:pt x="17903" y="80049"/>
                    <a:pt x="0" y="62146"/>
                    <a:pt x="0" y="40024"/>
                  </a:cubicBezTo>
                  <a:cubicBezTo>
                    <a:pt x="0" y="17903"/>
                    <a:pt x="17903" y="0"/>
                    <a:pt x="40025" y="0"/>
                  </a:cubicBezTo>
                  <a:cubicBezTo>
                    <a:pt x="62146" y="0"/>
                    <a:pt x="80049" y="17903"/>
                    <a:pt x="80049" y="40024"/>
                  </a:cubicBezTo>
                  <a:close/>
                </a:path>
              </a:pathLst>
            </a:custGeom>
            <a:grpFill/>
            <a:ln w="0" cap="flat">
              <a:noFill/>
              <a:prstDash val="solid"/>
              <a:miter/>
            </a:ln>
          </p:spPr>
          <p:txBody>
            <a:bodyPr rtlCol="0" anchor="ctr"/>
            <a:lstStyle/>
            <a:p>
              <a:endParaRPr lang="en-IN">
                <a:latin typeface="+mn-lt"/>
              </a:endParaRPr>
            </a:p>
          </p:txBody>
        </p:sp>
      </p:grpSp>
      <p:sp>
        <p:nvSpPr>
          <p:cNvPr id="14" name="Freeform: Shape 13">
            <a:extLst>
              <a:ext uri="{FF2B5EF4-FFF2-40B4-BE49-F238E27FC236}">
                <a16:creationId xmlns:a16="http://schemas.microsoft.com/office/drawing/2014/main" id="{3A51BE74-9DC2-4436-92A0-E88AAFDA75EF}"/>
              </a:ext>
            </a:extLst>
          </p:cNvPr>
          <p:cNvSpPr>
            <a:spLocks noGrp="1" noRot="1" noMove="1" noResize="1" noEditPoints="1" noAdjustHandles="1" noChangeArrowheads="1" noChangeShapeType="1"/>
          </p:cNvSpPr>
          <p:nvPr/>
        </p:nvSpPr>
        <p:spPr>
          <a:xfrm>
            <a:off x="5613359" y="3652083"/>
            <a:ext cx="655495" cy="655496"/>
          </a:xfrm>
          <a:custGeom>
            <a:avLst/>
            <a:gdLst>
              <a:gd name="connsiteX0" fmla="*/ 655496 w 655495"/>
              <a:gd name="connsiteY0" fmla="*/ 327748 h 655496"/>
              <a:gd name="connsiteX1" fmla="*/ 327748 w 655495"/>
              <a:gd name="connsiteY1" fmla="*/ 655496 h 655496"/>
              <a:gd name="connsiteX2" fmla="*/ 0 w 655495"/>
              <a:gd name="connsiteY2" fmla="*/ 327748 h 655496"/>
              <a:gd name="connsiteX3" fmla="*/ 327748 w 655495"/>
              <a:gd name="connsiteY3" fmla="*/ 0 h 655496"/>
              <a:gd name="connsiteX4" fmla="*/ 655496 w 655495"/>
              <a:gd name="connsiteY4" fmla="*/ 327748 h 655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95" h="655496">
                <a:moveTo>
                  <a:pt x="655496" y="327748"/>
                </a:moveTo>
                <a:cubicBezTo>
                  <a:pt x="655496" y="508758"/>
                  <a:pt x="508758" y="655496"/>
                  <a:pt x="327748" y="655496"/>
                </a:cubicBezTo>
                <a:cubicBezTo>
                  <a:pt x="146738" y="655496"/>
                  <a:pt x="0" y="508758"/>
                  <a:pt x="0" y="327748"/>
                </a:cubicBezTo>
                <a:cubicBezTo>
                  <a:pt x="0" y="146738"/>
                  <a:pt x="146738" y="0"/>
                  <a:pt x="327748" y="0"/>
                </a:cubicBezTo>
                <a:cubicBezTo>
                  <a:pt x="508758" y="0"/>
                  <a:pt x="655496" y="146738"/>
                  <a:pt x="655496" y="327748"/>
                </a:cubicBezTo>
                <a:close/>
              </a:path>
            </a:pathLst>
          </a:custGeom>
          <a:solidFill>
            <a:schemeClr val="bg1"/>
          </a:solidFill>
          <a:ln w="19050" cap="flat">
            <a:solidFill>
              <a:srgbClr val="5AC1FF"/>
            </a:solidFill>
            <a:prstDash val="solid"/>
            <a:miter/>
          </a:ln>
        </p:spPr>
        <p:txBody>
          <a:bodyPr rtlCol="0" anchor="ctr"/>
          <a:lstStyle/>
          <a:p>
            <a:endParaRPr lang="en-IN">
              <a:latin typeface="+mn-lt"/>
            </a:endParaRPr>
          </a:p>
        </p:txBody>
      </p:sp>
      <p:sp>
        <p:nvSpPr>
          <p:cNvPr id="15" name="Freeform: Shape 14">
            <a:extLst>
              <a:ext uri="{FF2B5EF4-FFF2-40B4-BE49-F238E27FC236}">
                <a16:creationId xmlns:a16="http://schemas.microsoft.com/office/drawing/2014/main" id="{DD64452B-49D3-489B-8CA9-13F5FB1B5807}"/>
              </a:ext>
            </a:extLst>
          </p:cNvPr>
          <p:cNvSpPr>
            <a:spLocks noGrp="1" noRot="1" noMove="1" noResize="1" noEditPoints="1" noAdjustHandles="1" noChangeArrowheads="1" noChangeShapeType="1"/>
          </p:cNvSpPr>
          <p:nvPr/>
        </p:nvSpPr>
        <p:spPr>
          <a:xfrm>
            <a:off x="5434491" y="2292688"/>
            <a:ext cx="655495" cy="655496"/>
          </a:xfrm>
          <a:custGeom>
            <a:avLst/>
            <a:gdLst>
              <a:gd name="connsiteX0" fmla="*/ 0 w 655495"/>
              <a:gd name="connsiteY0" fmla="*/ 327748 h 655496"/>
              <a:gd name="connsiteX1" fmla="*/ 327748 w 655495"/>
              <a:gd name="connsiteY1" fmla="*/ 655496 h 655496"/>
              <a:gd name="connsiteX2" fmla="*/ 655496 w 655495"/>
              <a:gd name="connsiteY2" fmla="*/ 327748 h 655496"/>
              <a:gd name="connsiteX3" fmla="*/ 327748 w 655495"/>
              <a:gd name="connsiteY3" fmla="*/ 0 h 655496"/>
              <a:gd name="connsiteX4" fmla="*/ 0 w 655495"/>
              <a:gd name="connsiteY4" fmla="*/ 327748 h 655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95" h="655496">
                <a:moveTo>
                  <a:pt x="0" y="327748"/>
                </a:moveTo>
                <a:cubicBezTo>
                  <a:pt x="0" y="508759"/>
                  <a:pt x="146737" y="655496"/>
                  <a:pt x="327748" y="655496"/>
                </a:cubicBezTo>
                <a:cubicBezTo>
                  <a:pt x="508759" y="655496"/>
                  <a:pt x="655496" y="508759"/>
                  <a:pt x="655496" y="327748"/>
                </a:cubicBezTo>
                <a:cubicBezTo>
                  <a:pt x="655496" y="146737"/>
                  <a:pt x="508759" y="0"/>
                  <a:pt x="327748" y="0"/>
                </a:cubicBezTo>
                <a:cubicBezTo>
                  <a:pt x="146737" y="0"/>
                  <a:pt x="0" y="146737"/>
                  <a:pt x="0" y="327748"/>
                </a:cubicBezTo>
                <a:close/>
              </a:path>
            </a:pathLst>
          </a:custGeom>
          <a:solidFill>
            <a:schemeClr val="bg1"/>
          </a:solidFill>
          <a:ln w="19050" cap="flat">
            <a:solidFill>
              <a:srgbClr val="5AC1FF"/>
            </a:solidFill>
            <a:prstDash val="solid"/>
            <a:miter/>
          </a:ln>
        </p:spPr>
        <p:txBody>
          <a:bodyPr rtlCol="0" anchor="ctr"/>
          <a:lstStyle/>
          <a:p>
            <a:endParaRPr lang="en-IN">
              <a:latin typeface="+mn-lt"/>
            </a:endParaRPr>
          </a:p>
        </p:txBody>
      </p:sp>
      <p:sp>
        <p:nvSpPr>
          <p:cNvPr id="16" name="Freeform: Shape 15">
            <a:extLst>
              <a:ext uri="{FF2B5EF4-FFF2-40B4-BE49-F238E27FC236}">
                <a16:creationId xmlns:a16="http://schemas.microsoft.com/office/drawing/2014/main" id="{3768378A-4C08-4376-867F-2E27F53C15E0}"/>
              </a:ext>
            </a:extLst>
          </p:cNvPr>
          <p:cNvSpPr>
            <a:spLocks noGrp="1" noRot="1" noMove="1" noResize="1" noEditPoints="1" noAdjustHandles="1" noChangeArrowheads="1" noChangeShapeType="1"/>
          </p:cNvSpPr>
          <p:nvPr/>
        </p:nvSpPr>
        <p:spPr>
          <a:xfrm>
            <a:off x="4218524" y="1659602"/>
            <a:ext cx="655495" cy="655496"/>
          </a:xfrm>
          <a:custGeom>
            <a:avLst/>
            <a:gdLst>
              <a:gd name="connsiteX0" fmla="*/ 0 w 655495"/>
              <a:gd name="connsiteY0" fmla="*/ 327748 h 655496"/>
              <a:gd name="connsiteX1" fmla="*/ 327748 w 655495"/>
              <a:gd name="connsiteY1" fmla="*/ 655496 h 655496"/>
              <a:gd name="connsiteX2" fmla="*/ 655496 w 655495"/>
              <a:gd name="connsiteY2" fmla="*/ 327748 h 655496"/>
              <a:gd name="connsiteX3" fmla="*/ 327748 w 655495"/>
              <a:gd name="connsiteY3" fmla="*/ 0 h 655496"/>
              <a:gd name="connsiteX4" fmla="*/ 0 w 655495"/>
              <a:gd name="connsiteY4" fmla="*/ 327748 h 655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95" h="655496">
                <a:moveTo>
                  <a:pt x="0" y="327748"/>
                </a:moveTo>
                <a:cubicBezTo>
                  <a:pt x="0" y="508759"/>
                  <a:pt x="146737" y="655496"/>
                  <a:pt x="327748" y="655496"/>
                </a:cubicBezTo>
                <a:cubicBezTo>
                  <a:pt x="508759" y="655496"/>
                  <a:pt x="655496" y="508759"/>
                  <a:pt x="655496" y="327748"/>
                </a:cubicBezTo>
                <a:cubicBezTo>
                  <a:pt x="655496" y="146737"/>
                  <a:pt x="508721" y="0"/>
                  <a:pt x="327748" y="0"/>
                </a:cubicBezTo>
                <a:cubicBezTo>
                  <a:pt x="146775" y="0"/>
                  <a:pt x="0" y="146737"/>
                  <a:pt x="0" y="327748"/>
                </a:cubicBezTo>
                <a:close/>
              </a:path>
            </a:pathLst>
          </a:custGeom>
          <a:solidFill>
            <a:schemeClr val="bg1"/>
          </a:solidFill>
          <a:ln w="19050" cap="flat">
            <a:solidFill>
              <a:srgbClr val="5AC1FF"/>
            </a:solidFill>
            <a:prstDash val="solid"/>
            <a:miter/>
          </a:ln>
        </p:spPr>
        <p:txBody>
          <a:bodyPr rtlCol="0" anchor="ctr"/>
          <a:lstStyle/>
          <a:p>
            <a:endParaRPr lang="en-IN">
              <a:latin typeface="+mn-lt"/>
            </a:endParaRPr>
          </a:p>
        </p:txBody>
      </p:sp>
      <p:sp>
        <p:nvSpPr>
          <p:cNvPr id="17" name="Freeform: Shape 16">
            <a:extLst>
              <a:ext uri="{FF2B5EF4-FFF2-40B4-BE49-F238E27FC236}">
                <a16:creationId xmlns:a16="http://schemas.microsoft.com/office/drawing/2014/main" id="{53E42B21-0FD0-4976-8142-95009BD8ECCC}"/>
              </a:ext>
            </a:extLst>
          </p:cNvPr>
          <p:cNvSpPr>
            <a:spLocks noGrp="1" noRot="1" noMove="1" noResize="1" noEditPoints="1" noAdjustHandles="1" noChangeArrowheads="1" noChangeShapeType="1"/>
          </p:cNvSpPr>
          <p:nvPr/>
        </p:nvSpPr>
        <p:spPr>
          <a:xfrm>
            <a:off x="3002407" y="2292688"/>
            <a:ext cx="655495" cy="655496"/>
          </a:xfrm>
          <a:custGeom>
            <a:avLst/>
            <a:gdLst>
              <a:gd name="connsiteX0" fmla="*/ 655496 w 655495"/>
              <a:gd name="connsiteY0" fmla="*/ 327748 h 655496"/>
              <a:gd name="connsiteX1" fmla="*/ 327748 w 655495"/>
              <a:gd name="connsiteY1" fmla="*/ 655496 h 655496"/>
              <a:gd name="connsiteX2" fmla="*/ 0 w 655495"/>
              <a:gd name="connsiteY2" fmla="*/ 327748 h 655496"/>
              <a:gd name="connsiteX3" fmla="*/ 327748 w 655495"/>
              <a:gd name="connsiteY3" fmla="*/ 0 h 655496"/>
              <a:gd name="connsiteX4" fmla="*/ 655496 w 655495"/>
              <a:gd name="connsiteY4" fmla="*/ 327748 h 655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95" h="655496">
                <a:moveTo>
                  <a:pt x="655496" y="327748"/>
                </a:moveTo>
                <a:cubicBezTo>
                  <a:pt x="655496" y="508759"/>
                  <a:pt x="508759" y="655496"/>
                  <a:pt x="327748" y="655496"/>
                </a:cubicBezTo>
                <a:cubicBezTo>
                  <a:pt x="146737" y="655496"/>
                  <a:pt x="0" y="508759"/>
                  <a:pt x="0" y="327748"/>
                </a:cubicBezTo>
                <a:cubicBezTo>
                  <a:pt x="0" y="146737"/>
                  <a:pt x="146737" y="0"/>
                  <a:pt x="327748" y="0"/>
                </a:cubicBezTo>
                <a:cubicBezTo>
                  <a:pt x="508759" y="0"/>
                  <a:pt x="655496" y="146737"/>
                  <a:pt x="655496" y="327748"/>
                </a:cubicBezTo>
                <a:close/>
              </a:path>
            </a:pathLst>
          </a:custGeom>
          <a:solidFill>
            <a:schemeClr val="bg1"/>
          </a:solidFill>
          <a:ln w="19050" cap="flat">
            <a:solidFill>
              <a:srgbClr val="5AC1FF"/>
            </a:solidFill>
            <a:prstDash val="solid"/>
            <a:miter/>
          </a:ln>
        </p:spPr>
        <p:txBody>
          <a:bodyPr rtlCol="0" anchor="ctr"/>
          <a:lstStyle/>
          <a:p>
            <a:endParaRPr lang="en-IN">
              <a:latin typeface="+mn-lt"/>
            </a:endParaRPr>
          </a:p>
        </p:txBody>
      </p:sp>
      <p:sp>
        <p:nvSpPr>
          <p:cNvPr id="18" name="Freeform: Shape 17">
            <a:extLst>
              <a:ext uri="{FF2B5EF4-FFF2-40B4-BE49-F238E27FC236}">
                <a16:creationId xmlns:a16="http://schemas.microsoft.com/office/drawing/2014/main" id="{A5BA6BE6-22A7-4F89-9D0C-F702DFBED8C5}"/>
              </a:ext>
            </a:extLst>
          </p:cNvPr>
          <p:cNvSpPr>
            <a:spLocks noGrp="1" noRot="1" noMove="1" noResize="1" noEditPoints="1" noAdjustHandles="1" noChangeArrowheads="1" noChangeShapeType="1"/>
          </p:cNvSpPr>
          <p:nvPr/>
        </p:nvSpPr>
        <p:spPr>
          <a:xfrm>
            <a:off x="2823430" y="3652083"/>
            <a:ext cx="655495" cy="655496"/>
          </a:xfrm>
          <a:custGeom>
            <a:avLst/>
            <a:gdLst>
              <a:gd name="connsiteX0" fmla="*/ 655496 w 655495"/>
              <a:gd name="connsiteY0" fmla="*/ 327748 h 655496"/>
              <a:gd name="connsiteX1" fmla="*/ 327748 w 655495"/>
              <a:gd name="connsiteY1" fmla="*/ 655496 h 655496"/>
              <a:gd name="connsiteX2" fmla="*/ 0 w 655495"/>
              <a:gd name="connsiteY2" fmla="*/ 327748 h 655496"/>
              <a:gd name="connsiteX3" fmla="*/ 327748 w 655495"/>
              <a:gd name="connsiteY3" fmla="*/ 0 h 655496"/>
              <a:gd name="connsiteX4" fmla="*/ 655496 w 655495"/>
              <a:gd name="connsiteY4" fmla="*/ 327748 h 655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95" h="655496">
                <a:moveTo>
                  <a:pt x="655496" y="327748"/>
                </a:moveTo>
                <a:cubicBezTo>
                  <a:pt x="655496" y="508721"/>
                  <a:pt x="508759" y="655496"/>
                  <a:pt x="327748" y="655496"/>
                </a:cubicBezTo>
                <a:cubicBezTo>
                  <a:pt x="146737" y="655496"/>
                  <a:pt x="0" y="508759"/>
                  <a:pt x="0" y="327748"/>
                </a:cubicBezTo>
                <a:cubicBezTo>
                  <a:pt x="0" y="146737"/>
                  <a:pt x="146737" y="0"/>
                  <a:pt x="327748" y="0"/>
                </a:cubicBezTo>
                <a:cubicBezTo>
                  <a:pt x="508759" y="0"/>
                  <a:pt x="655496" y="146737"/>
                  <a:pt x="655496" y="327748"/>
                </a:cubicBezTo>
                <a:close/>
              </a:path>
            </a:pathLst>
          </a:custGeom>
          <a:solidFill>
            <a:schemeClr val="bg1"/>
          </a:solidFill>
          <a:ln w="19050" cap="flat">
            <a:solidFill>
              <a:srgbClr val="5AC1FF"/>
            </a:solidFill>
            <a:prstDash val="solid"/>
            <a:miter/>
          </a:ln>
        </p:spPr>
        <p:txBody>
          <a:bodyPr rtlCol="0" anchor="ctr"/>
          <a:lstStyle/>
          <a:p>
            <a:endParaRPr lang="en-IN">
              <a:latin typeface="+mn-lt"/>
            </a:endParaRPr>
          </a:p>
        </p:txBody>
      </p:sp>
      <p:sp>
        <p:nvSpPr>
          <p:cNvPr id="22" name="TextBox 21">
            <a:extLst>
              <a:ext uri="{FF2B5EF4-FFF2-40B4-BE49-F238E27FC236}">
                <a16:creationId xmlns:a16="http://schemas.microsoft.com/office/drawing/2014/main" id="{7B5FC0F1-E7D4-47D5-AAF7-8630387B9EA1}"/>
              </a:ext>
            </a:extLst>
          </p:cNvPr>
          <p:cNvSpPr txBox="1">
            <a:spLocks noGrp="1" noRot="1" noMove="1" noResize="1" noEditPoints="1" noAdjustHandles="1" noChangeArrowheads="1" noChangeShapeType="1"/>
          </p:cNvSpPr>
          <p:nvPr/>
        </p:nvSpPr>
        <p:spPr>
          <a:xfrm>
            <a:off x="1005574" y="3718221"/>
            <a:ext cx="1748201" cy="523220"/>
          </a:xfrm>
          <a:prstGeom prst="rect">
            <a:avLst/>
          </a:prstGeom>
          <a:noFill/>
        </p:spPr>
        <p:txBody>
          <a:bodyPr wrap="square">
            <a:spAutoFit/>
          </a:bodyPr>
          <a:lstStyle/>
          <a:p>
            <a:r>
              <a:rPr lang="en-US" i="0">
                <a:solidFill>
                  <a:schemeClr val="bg1"/>
                </a:solidFill>
                <a:latin typeface="+mn-lt"/>
              </a:rPr>
              <a:t>Look up customer </a:t>
            </a:r>
            <a:r>
              <a:rPr lang="en-US">
                <a:solidFill>
                  <a:schemeClr val="bg1"/>
                </a:solidFill>
                <a:latin typeface="+mn-lt"/>
              </a:rPr>
              <a:t>information</a:t>
            </a:r>
            <a:endParaRPr lang="en-US" i="0" strike="sngStrike">
              <a:solidFill>
                <a:srgbClr val="FF0000"/>
              </a:solidFill>
              <a:latin typeface="+mn-lt"/>
            </a:endParaRPr>
          </a:p>
        </p:txBody>
      </p:sp>
      <p:sp>
        <p:nvSpPr>
          <p:cNvPr id="24" name="TextBox 23">
            <a:extLst>
              <a:ext uri="{FF2B5EF4-FFF2-40B4-BE49-F238E27FC236}">
                <a16:creationId xmlns:a16="http://schemas.microsoft.com/office/drawing/2014/main" id="{71070FD9-4452-4B3C-91AD-EF515510AA8F}"/>
              </a:ext>
            </a:extLst>
          </p:cNvPr>
          <p:cNvSpPr txBox="1">
            <a:spLocks noGrp="1" noRot="1" noMove="1" noResize="1" noEditPoints="1" noAdjustHandles="1" noChangeArrowheads="1" noChangeShapeType="1"/>
          </p:cNvSpPr>
          <p:nvPr/>
        </p:nvSpPr>
        <p:spPr>
          <a:xfrm>
            <a:off x="957673" y="2358826"/>
            <a:ext cx="1915790" cy="523220"/>
          </a:xfrm>
          <a:prstGeom prst="rect">
            <a:avLst/>
          </a:prstGeom>
          <a:noFill/>
        </p:spPr>
        <p:txBody>
          <a:bodyPr wrap="square">
            <a:spAutoFit/>
          </a:bodyPr>
          <a:lstStyle/>
          <a:p>
            <a:r>
              <a:rPr lang="en-US" i="0" dirty="0">
                <a:solidFill>
                  <a:schemeClr val="bg1"/>
                </a:solidFill>
                <a:latin typeface="+mn-lt"/>
              </a:rPr>
              <a:t>Communicate via chat or phone</a:t>
            </a:r>
          </a:p>
        </p:txBody>
      </p:sp>
      <p:sp>
        <p:nvSpPr>
          <p:cNvPr id="29" name="TextBox 28">
            <a:extLst>
              <a:ext uri="{FF2B5EF4-FFF2-40B4-BE49-F238E27FC236}">
                <a16:creationId xmlns:a16="http://schemas.microsoft.com/office/drawing/2014/main" id="{3B344B5F-EDC8-440F-921B-C41F2D7F5D28}"/>
              </a:ext>
            </a:extLst>
          </p:cNvPr>
          <p:cNvSpPr txBox="1">
            <a:spLocks noGrp="1" noRot="1" noMove="1" noResize="1" noEditPoints="1" noAdjustHandles="1" noChangeArrowheads="1" noChangeShapeType="1"/>
          </p:cNvSpPr>
          <p:nvPr/>
        </p:nvSpPr>
        <p:spPr>
          <a:xfrm>
            <a:off x="3298055" y="1094519"/>
            <a:ext cx="2476856" cy="523220"/>
          </a:xfrm>
          <a:prstGeom prst="rect">
            <a:avLst/>
          </a:prstGeom>
          <a:noFill/>
        </p:spPr>
        <p:txBody>
          <a:bodyPr wrap="square">
            <a:spAutoFit/>
          </a:bodyPr>
          <a:lstStyle/>
          <a:p>
            <a:pPr algn="ctr"/>
            <a:r>
              <a:rPr lang="en-US" i="0">
                <a:solidFill>
                  <a:schemeClr val="bg1"/>
                </a:solidFill>
                <a:latin typeface="+mn-lt"/>
              </a:rPr>
              <a:t>Troubleshoot during chats/calls using guides.</a:t>
            </a:r>
          </a:p>
        </p:txBody>
      </p:sp>
      <p:sp>
        <p:nvSpPr>
          <p:cNvPr id="30" name="TextBox 29">
            <a:extLst>
              <a:ext uri="{FF2B5EF4-FFF2-40B4-BE49-F238E27FC236}">
                <a16:creationId xmlns:a16="http://schemas.microsoft.com/office/drawing/2014/main" id="{755E7067-ADA5-4930-A344-2B9EFD72B629}"/>
              </a:ext>
            </a:extLst>
          </p:cNvPr>
          <p:cNvSpPr txBox="1">
            <a:spLocks noGrp="1" noRot="1" noMove="1" noResize="1" noEditPoints="1" noAdjustHandles="1" noChangeArrowheads="1" noChangeShapeType="1"/>
          </p:cNvSpPr>
          <p:nvPr/>
        </p:nvSpPr>
        <p:spPr>
          <a:xfrm>
            <a:off x="6168671" y="2358826"/>
            <a:ext cx="1818073" cy="523220"/>
          </a:xfrm>
          <a:prstGeom prst="rect">
            <a:avLst/>
          </a:prstGeom>
          <a:noFill/>
        </p:spPr>
        <p:txBody>
          <a:bodyPr wrap="square">
            <a:spAutoFit/>
          </a:bodyPr>
          <a:lstStyle/>
          <a:p>
            <a:r>
              <a:rPr lang="en-US" i="0">
                <a:solidFill>
                  <a:schemeClr val="bg1"/>
                </a:solidFill>
                <a:latin typeface="+mn-lt"/>
              </a:rPr>
              <a:t>Take detailed notes</a:t>
            </a:r>
          </a:p>
        </p:txBody>
      </p:sp>
      <p:sp>
        <p:nvSpPr>
          <p:cNvPr id="32" name="TextBox 31">
            <a:extLst>
              <a:ext uri="{FF2B5EF4-FFF2-40B4-BE49-F238E27FC236}">
                <a16:creationId xmlns:a16="http://schemas.microsoft.com/office/drawing/2014/main" id="{65DAB37B-D77D-4C5B-952F-D2878348B779}"/>
              </a:ext>
            </a:extLst>
          </p:cNvPr>
          <p:cNvSpPr txBox="1">
            <a:spLocks noGrp="1" noRot="1" noMove="1" noResize="1" noEditPoints="1" noAdjustHandles="1" noChangeArrowheads="1" noChangeShapeType="1"/>
          </p:cNvSpPr>
          <p:nvPr/>
        </p:nvSpPr>
        <p:spPr>
          <a:xfrm>
            <a:off x="6344660" y="3718221"/>
            <a:ext cx="1818073" cy="523220"/>
          </a:xfrm>
          <a:prstGeom prst="rect">
            <a:avLst/>
          </a:prstGeom>
          <a:noFill/>
        </p:spPr>
        <p:txBody>
          <a:bodyPr wrap="square">
            <a:spAutoFit/>
          </a:bodyPr>
          <a:lstStyle/>
          <a:p>
            <a:r>
              <a:rPr lang="en-US" i="0">
                <a:solidFill>
                  <a:schemeClr val="bg1"/>
                </a:solidFill>
                <a:latin typeface="+mn-lt"/>
              </a:rPr>
              <a:t>Complete workflows</a:t>
            </a:r>
          </a:p>
        </p:txBody>
      </p:sp>
      <p:grpSp>
        <p:nvGrpSpPr>
          <p:cNvPr id="42" name="Group 41">
            <a:extLst>
              <a:ext uri="{FF2B5EF4-FFF2-40B4-BE49-F238E27FC236}">
                <a16:creationId xmlns:a16="http://schemas.microsoft.com/office/drawing/2014/main" id="{67E964FC-D1A8-4F9E-9FFE-05CF60F00918}"/>
              </a:ext>
            </a:extLst>
          </p:cNvPr>
          <p:cNvGrpSpPr>
            <a:grpSpLocks noGrp="1" noUngrp="1" noRot="1" noMove="1" noResize="1"/>
          </p:cNvGrpSpPr>
          <p:nvPr/>
        </p:nvGrpSpPr>
        <p:grpSpPr>
          <a:xfrm>
            <a:off x="3153699" y="2465062"/>
            <a:ext cx="370641" cy="362224"/>
            <a:chOff x="2906621" y="2358044"/>
            <a:chExt cx="370641" cy="362224"/>
          </a:xfrm>
        </p:grpSpPr>
        <p:grpSp>
          <p:nvGrpSpPr>
            <p:cNvPr id="43" name="Graphic 5">
              <a:extLst>
                <a:ext uri="{FF2B5EF4-FFF2-40B4-BE49-F238E27FC236}">
                  <a16:creationId xmlns:a16="http://schemas.microsoft.com/office/drawing/2014/main" id="{53182F50-C6CA-4A5C-BA3D-D43A58F901EF}"/>
                </a:ext>
              </a:extLst>
            </p:cNvPr>
            <p:cNvGrpSpPr>
              <a:grpSpLocks noGrp="1" noUngrp="1" noRot="1" noChangeAspect="1" noMove="1" noResize="1"/>
            </p:cNvGrpSpPr>
            <p:nvPr/>
          </p:nvGrpSpPr>
          <p:grpSpPr>
            <a:xfrm>
              <a:off x="3045046" y="2358044"/>
              <a:ext cx="232216" cy="232229"/>
              <a:chOff x="7900154" y="3740080"/>
              <a:chExt cx="1335738" cy="1335807"/>
            </a:xfrm>
          </p:grpSpPr>
          <p:sp>
            <p:nvSpPr>
              <p:cNvPr id="48" name="Freeform: Shape 47">
                <a:extLst>
                  <a:ext uri="{FF2B5EF4-FFF2-40B4-BE49-F238E27FC236}">
                    <a16:creationId xmlns:a16="http://schemas.microsoft.com/office/drawing/2014/main" id="{90BE71AC-73F1-4758-B36E-7E2BCEAA294F}"/>
                  </a:ext>
                </a:extLst>
              </p:cNvPr>
              <p:cNvSpPr>
                <a:spLocks noGrp="1" noRot="1" noMove="1" noResize="1" noEditPoints="1" noAdjustHandles="1" noChangeArrowheads="1" noChangeShapeType="1"/>
              </p:cNvSpPr>
              <p:nvPr/>
            </p:nvSpPr>
            <p:spPr>
              <a:xfrm>
                <a:off x="7960546" y="3745815"/>
                <a:ext cx="984374" cy="1034538"/>
              </a:xfrm>
              <a:custGeom>
                <a:avLst/>
                <a:gdLst>
                  <a:gd name="connsiteX0" fmla="*/ 918662 w 984374"/>
                  <a:gd name="connsiteY0" fmla="*/ 0 h 1034538"/>
                  <a:gd name="connsiteX1" fmla="*/ 65712 w 984374"/>
                  <a:gd name="connsiteY1" fmla="*/ 0 h 1034538"/>
                  <a:gd name="connsiteX2" fmla="*/ 0 w 984374"/>
                  <a:gd name="connsiteY2" fmla="*/ 65712 h 1034538"/>
                  <a:gd name="connsiteX3" fmla="*/ 0 w 984374"/>
                  <a:gd name="connsiteY3" fmla="*/ 768165 h 1034538"/>
                  <a:gd name="connsiteX4" fmla="*/ 65712 w 984374"/>
                  <a:gd name="connsiteY4" fmla="*/ 833878 h 1034538"/>
                  <a:gd name="connsiteX5" fmla="*/ 173368 w 984374"/>
                  <a:gd name="connsiteY5" fmla="*/ 833878 h 1034538"/>
                  <a:gd name="connsiteX6" fmla="*/ 150565 w 984374"/>
                  <a:gd name="connsiteY6" fmla="*/ 1016988 h 1034538"/>
                  <a:gd name="connsiteX7" fmla="*/ 158097 w 984374"/>
                  <a:gd name="connsiteY7" fmla="*/ 1032535 h 1034538"/>
                  <a:gd name="connsiteX8" fmla="*/ 166112 w 984374"/>
                  <a:gd name="connsiteY8" fmla="*/ 1034539 h 1034538"/>
                  <a:gd name="connsiteX9" fmla="*/ 175371 w 984374"/>
                  <a:gd name="connsiteY9" fmla="*/ 1031775 h 1034538"/>
                  <a:gd name="connsiteX10" fmla="*/ 447066 w 984374"/>
                  <a:gd name="connsiteY10" fmla="*/ 833878 h 1034538"/>
                  <a:gd name="connsiteX11" fmla="*/ 918662 w 984374"/>
                  <a:gd name="connsiteY11" fmla="*/ 833878 h 1034538"/>
                  <a:gd name="connsiteX12" fmla="*/ 984374 w 984374"/>
                  <a:gd name="connsiteY12" fmla="*/ 768165 h 1034538"/>
                  <a:gd name="connsiteX13" fmla="*/ 984374 w 984374"/>
                  <a:gd name="connsiteY13" fmla="*/ 65712 h 1034538"/>
                  <a:gd name="connsiteX14" fmla="*/ 918662 w 984374"/>
                  <a:gd name="connsiteY14" fmla="*/ 0 h 10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4374" h="1034538">
                    <a:moveTo>
                      <a:pt x="918662" y="0"/>
                    </a:moveTo>
                    <a:lnTo>
                      <a:pt x="65712" y="0"/>
                    </a:lnTo>
                    <a:cubicBezTo>
                      <a:pt x="29298" y="0"/>
                      <a:pt x="0" y="29367"/>
                      <a:pt x="0" y="65712"/>
                    </a:cubicBezTo>
                    <a:lnTo>
                      <a:pt x="0" y="768165"/>
                    </a:lnTo>
                    <a:cubicBezTo>
                      <a:pt x="0" y="804580"/>
                      <a:pt x="29367" y="833878"/>
                      <a:pt x="65712" y="833878"/>
                    </a:cubicBezTo>
                    <a:lnTo>
                      <a:pt x="173368" y="833878"/>
                    </a:lnTo>
                    <a:lnTo>
                      <a:pt x="150565" y="1016988"/>
                    </a:lnTo>
                    <a:cubicBezTo>
                      <a:pt x="149805" y="1023276"/>
                      <a:pt x="152845" y="1029287"/>
                      <a:pt x="158097" y="1032535"/>
                    </a:cubicBezTo>
                    <a:cubicBezTo>
                      <a:pt x="160653" y="1034055"/>
                      <a:pt x="163348" y="1034539"/>
                      <a:pt x="166112" y="1034539"/>
                    </a:cubicBezTo>
                    <a:cubicBezTo>
                      <a:pt x="169360" y="1034539"/>
                      <a:pt x="172607" y="1033502"/>
                      <a:pt x="175371" y="1031775"/>
                    </a:cubicBezTo>
                    <a:lnTo>
                      <a:pt x="447066" y="833878"/>
                    </a:lnTo>
                    <a:lnTo>
                      <a:pt x="918662" y="833878"/>
                    </a:lnTo>
                    <a:cubicBezTo>
                      <a:pt x="955077" y="833878"/>
                      <a:pt x="984374" y="804511"/>
                      <a:pt x="984374" y="768165"/>
                    </a:cubicBezTo>
                    <a:lnTo>
                      <a:pt x="984374" y="65712"/>
                    </a:lnTo>
                    <a:cubicBezTo>
                      <a:pt x="984374" y="29298"/>
                      <a:pt x="955007" y="0"/>
                      <a:pt x="918662" y="0"/>
                    </a:cubicBezTo>
                    <a:close/>
                  </a:path>
                </a:pathLst>
              </a:custGeom>
              <a:solidFill>
                <a:srgbClr val="121212"/>
              </a:solidFill>
              <a:ln w="0" cap="flat">
                <a:noFill/>
                <a:prstDash val="solid"/>
                <a:miter/>
              </a:ln>
            </p:spPr>
            <p:txBody>
              <a:bodyPr rtlCol="0" anchor="ctr"/>
              <a:lstStyle/>
              <a:p>
                <a:endParaRPr lang="en-US">
                  <a:latin typeface="+mn-lt"/>
                </a:endParaRPr>
              </a:p>
            </p:txBody>
          </p:sp>
          <p:grpSp>
            <p:nvGrpSpPr>
              <p:cNvPr id="49" name="Graphic 5">
                <a:extLst>
                  <a:ext uri="{FF2B5EF4-FFF2-40B4-BE49-F238E27FC236}">
                    <a16:creationId xmlns:a16="http://schemas.microsoft.com/office/drawing/2014/main" id="{7C90AB68-CBF9-40BF-BD61-69D2D6379C65}"/>
                  </a:ext>
                </a:extLst>
              </p:cNvPr>
              <p:cNvGrpSpPr>
                <a:grpSpLocks noGrp="1" noUngrp="1" noRot="1" noMove="1" noResize="1"/>
              </p:cNvGrpSpPr>
              <p:nvPr/>
            </p:nvGrpSpPr>
            <p:grpSpPr>
              <a:xfrm>
                <a:off x="7900154" y="3740080"/>
                <a:ext cx="1335738" cy="1335807"/>
                <a:chOff x="7900154" y="3740080"/>
                <a:chExt cx="1335738" cy="1335807"/>
              </a:xfrm>
            </p:grpSpPr>
            <p:sp>
              <p:nvSpPr>
                <p:cNvPr id="50" name="Freeform: Shape 49">
                  <a:extLst>
                    <a:ext uri="{FF2B5EF4-FFF2-40B4-BE49-F238E27FC236}">
                      <a16:creationId xmlns:a16="http://schemas.microsoft.com/office/drawing/2014/main" id="{E011C3A4-270A-4458-9943-3DD94DD7260C}"/>
                    </a:ext>
                  </a:extLst>
                </p:cNvPr>
                <p:cNvSpPr>
                  <a:spLocks noGrp="1" noRot="1" noMove="1" noResize="1" noEditPoints="1" noAdjustHandles="1" noChangeArrowheads="1" noChangeShapeType="1"/>
                </p:cNvSpPr>
                <p:nvPr/>
              </p:nvSpPr>
              <p:spPr>
                <a:xfrm>
                  <a:off x="7923510" y="3746990"/>
                  <a:ext cx="953003" cy="1001579"/>
                </a:xfrm>
                <a:custGeom>
                  <a:avLst/>
                  <a:gdLst>
                    <a:gd name="connsiteX0" fmla="*/ 953003 w 953003"/>
                    <a:gd name="connsiteY0" fmla="*/ 63640 h 1001579"/>
                    <a:gd name="connsiteX1" fmla="*/ 953003 w 953003"/>
                    <a:gd name="connsiteY1" fmla="*/ 743635 h 1001579"/>
                    <a:gd name="connsiteX2" fmla="*/ 889363 w 953003"/>
                    <a:gd name="connsiteY2" fmla="*/ 807275 h 1001579"/>
                    <a:gd name="connsiteX3" fmla="*/ 432762 w 953003"/>
                    <a:gd name="connsiteY3" fmla="*/ 807275 h 1001579"/>
                    <a:gd name="connsiteX4" fmla="*/ 169775 w 953003"/>
                    <a:gd name="connsiteY4" fmla="*/ 998884 h 1001579"/>
                    <a:gd name="connsiteX5" fmla="*/ 160792 w 953003"/>
                    <a:gd name="connsiteY5" fmla="*/ 1001579 h 1001579"/>
                    <a:gd name="connsiteX6" fmla="*/ 152984 w 953003"/>
                    <a:gd name="connsiteY6" fmla="*/ 999644 h 1001579"/>
                    <a:gd name="connsiteX7" fmla="*/ 145728 w 953003"/>
                    <a:gd name="connsiteY7" fmla="*/ 984581 h 1001579"/>
                    <a:gd name="connsiteX8" fmla="*/ 167840 w 953003"/>
                    <a:gd name="connsiteY8" fmla="*/ 807275 h 1001579"/>
                    <a:gd name="connsiteX9" fmla="*/ 63639 w 953003"/>
                    <a:gd name="connsiteY9" fmla="*/ 807275 h 1001579"/>
                    <a:gd name="connsiteX10" fmla="*/ 0 w 953003"/>
                    <a:gd name="connsiteY10" fmla="*/ 743635 h 1001579"/>
                    <a:gd name="connsiteX11" fmla="*/ 0 w 953003"/>
                    <a:gd name="connsiteY11" fmla="*/ 63640 h 1001579"/>
                    <a:gd name="connsiteX12" fmla="*/ 63639 w 953003"/>
                    <a:gd name="connsiteY12" fmla="*/ 0 h 1001579"/>
                    <a:gd name="connsiteX13" fmla="*/ 889363 w 953003"/>
                    <a:gd name="connsiteY13" fmla="*/ 0 h 1001579"/>
                    <a:gd name="connsiteX14" fmla="*/ 953003 w 953003"/>
                    <a:gd name="connsiteY14" fmla="*/ 63640 h 100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3003" h="1001579">
                      <a:moveTo>
                        <a:pt x="953003" y="63640"/>
                      </a:moveTo>
                      <a:lnTo>
                        <a:pt x="953003" y="743635"/>
                      </a:lnTo>
                      <a:cubicBezTo>
                        <a:pt x="953003" y="778875"/>
                        <a:pt x="924604" y="807275"/>
                        <a:pt x="889363" y="807275"/>
                      </a:cubicBezTo>
                      <a:lnTo>
                        <a:pt x="432762" y="807275"/>
                      </a:lnTo>
                      <a:lnTo>
                        <a:pt x="169775" y="998884"/>
                      </a:lnTo>
                      <a:cubicBezTo>
                        <a:pt x="167080" y="1000612"/>
                        <a:pt x="163970" y="1001579"/>
                        <a:pt x="160792" y="1001579"/>
                      </a:cubicBezTo>
                      <a:cubicBezTo>
                        <a:pt x="158097" y="1001579"/>
                        <a:pt x="155471" y="1001095"/>
                        <a:pt x="152984" y="999644"/>
                      </a:cubicBezTo>
                      <a:cubicBezTo>
                        <a:pt x="147870" y="996466"/>
                        <a:pt x="144968" y="990662"/>
                        <a:pt x="145728" y="984581"/>
                      </a:cubicBezTo>
                      <a:lnTo>
                        <a:pt x="167840" y="807275"/>
                      </a:lnTo>
                      <a:lnTo>
                        <a:pt x="63639" y="807275"/>
                      </a:lnTo>
                      <a:cubicBezTo>
                        <a:pt x="28399" y="807275"/>
                        <a:pt x="0" y="778875"/>
                        <a:pt x="0" y="743635"/>
                      </a:cubicBezTo>
                      <a:lnTo>
                        <a:pt x="0" y="63640"/>
                      </a:lnTo>
                      <a:cubicBezTo>
                        <a:pt x="0" y="28399"/>
                        <a:pt x="28399" y="0"/>
                        <a:pt x="63639" y="0"/>
                      </a:cubicBezTo>
                      <a:lnTo>
                        <a:pt x="889363" y="0"/>
                      </a:lnTo>
                      <a:cubicBezTo>
                        <a:pt x="924604" y="0"/>
                        <a:pt x="953003" y="28399"/>
                        <a:pt x="953003" y="63640"/>
                      </a:cubicBezTo>
                      <a:close/>
                    </a:path>
                  </a:pathLst>
                </a:custGeom>
                <a:solidFill>
                  <a:srgbClr val="5AC1FF"/>
                </a:solidFill>
                <a:ln w="0" cap="flat">
                  <a:noFill/>
                  <a:prstDash val="solid"/>
                  <a:miter/>
                </a:ln>
              </p:spPr>
              <p:txBody>
                <a:bodyPr rtlCol="0" anchor="ctr"/>
                <a:lstStyle/>
                <a:p>
                  <a:endParaRPr lang="en-US">
                    <a:latin typeface="+mn-lt"/>
                  </a:endParaRPr>
                </a:p>
              </p:txBody>
            </p:sp>
            <p:sp>
              <p:nvSpPr>
                <p:cNvPr id="51" name="Freeform: Shape 50">
                  <a:extLst>
                    <a:ext uri="{FF2B5EF4-FFF2-40B4-BE49-F238E27FC236}">
                      <a16:creationId xmlns:a16="http://schemas.microsoft.com/office/drawing/2014/main" id="{84ABEE20-1176-4989-B82F-F21DFFF07296}"/>
                    </a:ext>
                  </a:extLst>
                </p:cNvPr>
                <p:cNvSpPr>
                  <a:spLocks noGrp="1" noRot="1" noMove="1" noResize="1" noEditPoints="1" noAdjustHandles="1" noChangeArrowheads="1" noChangeShapeType="1"/>
                </p:cNvSpPr>
                <p:nvPr/>
              </p:nvSpPr>
              <p:spPr>
                <a:xfrm>
                  <a:off x="8251312" y="4041003"/>
                  <a:ext cx="984580" cy="1034884"/>
                </a:xfrm>
                <a:custGeom>
                  <a:avLst/>
                  <a:gdLst>
                    <a:gd name="connsiteX0" fmla="*/ 818399 w 984580"/>
                    <a:gd name="connsiteY0" fmla="*/ 1034815 h 1034884"/>
                    <a:gd name="connsiteX1" fmla="*/ 809209 w 984580"/>
                    <a:gd name="connsiteY1" fmla="*/ 1031844 h 1034884"/>
                    <a:gd name="connsiteX2" fmla="*/ 537376 w 984580"/>
                    <a:gd name="connsiteY2" fmla="*/ 834154 h 1034884"/>
                    <a:gd name="connsiteX3" fmla="*/ 65850 w 984580"/>
                    <a:gd name="connsiteY3" fmla="*/ 834154 h 1034884"/>
                    <a:gd name="connsiteX4" fmla="*/ 0 w 984580"/>
                    <a:gd name="connsiteY4" fmla="*/ 768303 h 1034884"/>
                    <a:gd name="connsiteX5" fmla="*/ 0 w 984580"/>
                    <a:gd name="connsiteY5" fmla="*/ 667973 h 1034884"/>
                    <a:gd name="connsiteX6" fmla="*/ 15685 w 984580"/>
                    <a:gd name="connsiteY6" fmla="*/ 652287 h 1034884"/>
                    <a:gd name="connsiteX7" fmla="*/ 31370 w 984580"/>
                    <a:gd name="connsiteY7" fmla="*/ 667973 h 1034884"/>
                    <a:gd name="connsiteX8" fmla="*/ 31370 w 984580"/>
                    <a:gd name="connsiteY8" fmla="*/ 768303 h 1034884"/>
                    <a:gd name="connsiteX9" fmla="*/ 65850 w 984580"/>
                    <a:gd name="connsiteY9" fmla="*/ 802783 h 1034884"/>
                    <a:gd name="connsiteX10" fmla="*/ 542490 w 984580"/>
                    <a:gd name="connsiteY10" fmla="*/ 802783 h 1034884"/>
                    <a:gd name="connsiteX11" fmla="*/ 551680 w 984580"/>
                    <a:gd name="connsiteY11" fmla="*/ 805754 h 1034884"/>
                    <a:gd name="connsiteX12" fmla="*/ 798360 w 984580"/>
                    <a:gd name="connsiteY12" fmla="*/ 985203 h 1034884"/>
                    <a:gd name="connsiteX13" fmla="*/ 777769 w 984580"/>
                    <a:gd name="connsiteY13" fmla="*/ 820403 h 1034884"/>
                    <a:gd name="connsiteX14" fmla="*/ 781570 w 984580"/>
                    <a:gd name="connsiteY14" fmla="*/ 808104 h 1034884"/>
                    <a:gd name="connsiteX15" fmla="*/ 793316 w 984580"/>
                    <a:gd name="connsiteY15" fmla="*/ 802783 h 1034884"/>
                    <a:gd name="connsiteX16" fmla="*/ 918730 w 984580"/>
                    <a:gd name="connsiteY16" fmla="*/ 802783 h 1034884"/>
                    <a:gd name="connsiteX17" fmla="*/ 953210 w 984580"/>
                    <a:gd name="connsiteY17" fmla="*/ 768303 h 1034884"/>
                    <a:gd name="connsiteX18" fmla="*/ 953210 w 984580"/>
                    <a:gd name="connsiteY18" fmla="*/ 65851 h 1034884"/>
                    <a:gd name="connsiteX19" fmla="*/ 918730 w 984580"/>
                    <a:gd name="connsiteY19" fmla="*/ 31370 h 1034884"/>
                    <a:gd name="connsiteX20" fmla="*/ 692917 w 984580"/>
                    <a:gd name="connsiteY20" fmla="*/ 31370 h 1034884"/>
                    <a:gd name="connsiteX21" fmla="*/ 677232 w 984580"/>
                    <a:gd name="connsiteY21" fmla="*/ 15685 h 1034884"/>
                    <a:gd name="connsiteX22" fmla="*/ 692917 w 984580"/>
                    <a:gd name="connsiteY22" fmla="*/ 0 h 1034884"/>
                    <a:gd name="connsiteX23" fmla="*/ 918730 w 984580"/>
                    <a:gd name="connsiteY23" fmla="*/ 0 h 1034884"/>
                    <a:gd name="connsiteX24" fmla="*/ 984581 w 984580"/>
                    <a:gd name="connsiteY24" fmla="*/ 65851 h 1034884"/>
                    <a:gd name="connsiteX25" fmla="*/ 984581 w 984580"/>
                    <a:gd name="connsiteY25" fmla="*/ 768303 h 1034884"/>
                    <a:gd name="connsiteX26" fmla="*/ 918730 w 984580"/>
                    <a:gd name="connsiteY26" fmla="*/ 834154 h 1034884"/>
                    <a:gd name="connsiteX27" fmla="*/ 811075 w 984580"/>
                    <a:gd name="connsiteY27" fmla="*/ 834154 h 1034884"/>
                    <a:gd name="connsiteX28" fmla="*/ 833946 w 984580"/>
                    <a:gd name="connsiteY28" fmla="*/ 1017264 h 1034884"/>
                    <a:gd name="connsiteX29" fmla="*/ 826346 w 984580"/>
                    <a:gd name="connsiteY29" fmla="*/ 1032673 h 1034884"/>
                    <a:gd name="connsiteX30" fmla="*/ 818399 w 984580"/>
                    <a:gd name="connsiteY30" fmla="*/ 1034884 h 103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84580" h="1034884">
                      <a:moveTo>
                        <a:pt x="818399" y="1034815"/>
                      </a:moveTo>
                      <a:cubicBezTo>
                        <a:pt x="815152" y="1034815"/>
                        <a:pt x="811904" y="1033779"/>
                        <a:pt x="809209" y="1031844"/>
                      </a:cubicBezTo>
                      <a:lnTo>
                        <a:pt x="537376" y="834154"/>
                      </a:lnTo>
                      <a:lnTo>
                        <a:pt x="65850" y="834154"/>
                      </a:lnTo>
                      <a:cubicBezTo>
                        <a:pt x="29573" y="834154"/>
                        <a:pt x="0" y="804580"/>
                        <a:pt x="0" y="768303"/>
                      </a:cubicBezTo>
                      <a:lnTo>
                        <a:pt x="0" y="667973"/>
                      </a:lnTo>
                      <a:cubicBezTo>
                        <a:pt x="0" y="659335"/>
                        <a:pt x="7047" y="652287"/>
                        <a:pt x="15685" y="652287"/>
                      </a:cubicBezTo>
                      <a:cubicBezTo>
                        <a:pt x="24322" y="652287"/>
                        <a:pt x="31370" y="659335"/>
                        <a:pt x="31370" y="667973"/>
                      </a:cubicBezTo>
                      <a:lnTo>
                        <a:pt x="31370" y="768303"/>
                      </a:lnTo>
                      <a:cubicBezTo>
                        <a:pt x="31370" y="787305"/>
                        <a:pt x="46848" y="802783"/>
                        <a:pt x="65850" y="802783"/>
                      </a:cubicBezTo>
                      <a:lnTo>
                        <a:pt x="542490" y="802783"/>
                      </a:lnTo>
                      <a:cubicBezTo>
                        <a:pt x="545807" y="802783"/>
                        <a:pt x="549054" y="803820"/>
                        <a:pt x="551680" y="805754"/>
                      </a:cubicBezTo>
                      <a:lnTo>
                        <a:pt x="798360" y="985203"/>
                      </a:lnTo>
                      <a:lnTo>
                        <a:pt x="777769" y="820403"/>
                      </a:lnTo>
                      <a:cubicBezTo>
                        <a:pt x="777217" y="815912"/>
                        <a:pt x="778598" y="811490"/>
                        <a:pt x="781570" y="808104"/>
                      </a:cubicBezTo>
                      <a:cubicBezTo>
                        <a:pt x="784541" y="804718"/>
                        <a:pt x="788825" y="802783"/>
                        <a:pt x="793316" y="802783"/>
                      </a:cubicBezTo>
                      <a:lnTo>
                        <a:pt x="918730" y="802783"/>
                      </a:lnTo>
                      <a:cubicBezTo>
                        <a:pt x="937732" y="802783"/>
                        <a:pt x="953210" y="787305"/>
                        <a:pt x="953210" y="768303"/>
                      </a:cubicBezTo>
                      <a:lnTo>
                        <a:pt x="953210" y="65851"/>
                      </a:lnTo>
                      <a:cubicBezTo>
                        <a:pt x="953210" y="46849"/>
                        <a:pt x="937732" y="31370"/>
                        <a:pt x="918730" y="31370"/>
                      </a:cubicBezTo>
                      <a:lnTo>
                        <a:pt x="692917" y="31370"/>
                      </a:lnTo>
                      <a:cubicBezTo>
                        <a:pt x="684279" y="31370"/>
                        <a:pt x="677232" y="24323"/>
                        <a:pt x="677232" y="15685"/>
                      </a:cubicBezTo>
                      <a:cubicBezTo>
                        <a:pt x="677232" y="7048"/>
                        <a:pt x="684279" y="0"/>
                        <a:pt x="692917" y="0"/>
                      </a:cubicBezTo>
                      <a:lnTo>
                        <a:pt x="918730" y="0"/>
                      </a:lnTo>
                      <a:cubicBezTo>
                        <a:pt x="955006" y="0"/>
                        <a:pt x="984581" y="29574"/>
                        <a:pt x="984581" y="65851"/>
                      </a:cubicBezTo>
                      <a:lnTo>
                        <a:pt x="984581" y="768303"/>
                      </a:lnTo>
                      <a:cubicBezTo>
                        <a:pt x="984581" y="804580"/>
                        <a:pt x="955006" y="834154"/>
                        <a:pt x="918730" y="834154"/>
                      </a:cubicBezTo>
                      <a:lnTo>
                        <a:pt x="811075" y="834154"/>
                      </a:lnTo>
                      <a:lnTo>
                        <a:pt x="833946" y="1017264"/>
                      </a:lnTo>
                      <a:cubicBezTo>
                        <a:pt x="834706" y="1023483"/>
                        <a:pt x="831735" y="1029495"/>
                        <a:pt x="826346" y="1032673"/>
                      </a:cubicBezTo>
                      <a:cubicBezTo>
                        <a:pt x="823927" y="1034124"/>
                        <a:pt x="821094" y="1034884"/>
                        <a:pt x="818399" y="1034884"/>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52" name="Freeform: Shape 51">
                  <a:extLst>
                    <a:ext uri="{FF2B5EF4-FFF2-40B4-BE49-F238E27FC236}">
                      <a16:creationId xmlns:a16="http://schemas.microsoft.com/office/drawing/2014/main" id="{60A0A4B2-B618-4F52-A142-2DEFA95AF8CE}"/>
                    </a:ext>
                  </a:extLst>
                </p:cNvPr>
                <p:cNvSpPr>
                  <a:spLocks noGrp="1" noRot="1" noMove="1" noResize="1" noEditPoints="1" noAdjustHandles="1" noChangeArrowheads="1" noChangeShapeType="1"/>
                </p:cNvSpPr>
                <p:nvPr/>
              </p:nvSpPr>
              <p:spPr>
                <a:xfrm>
                  <a:off x="7900154" y="3740080"/>
                  <a:ext cx="984374" cy="1034538"/>
                </a:xfrm>
                <a:custGeom>
                  <a:avLst/>
                  <a:gdLst>
                    <a:gd name="connsiteX0" fmla="*/ 918662 w 984374"/>
                    <a:gd name="connsiteY0" fmla="*/ 0 h 1034538"/>
                    <a:gd name="connsiteX1" fmla="*/ 65712 w 984374"/>
                    <a:gd name="connsiteY1" fmla="*/ 0 h 1034538"/>
                    <a:gd name="connsiteX2" fmla="*/ 0 w 984374"/>
                    <a:gd name="connsiteY2" fmla="*/ 65712 h 1034538"/>
                    <a:gd name="connsiteX3" fmla="*/ 0 w 984374"/>
                    <a:gd name="connsiteY3" fmla="*/ 768165 h 1034538"/>
                    <a:gd name="connsiteX4" fmla="*/ 65712 w 984374"/>
                    <a:gd name="connsiteY4" fmla="*/ 833878 h 1034538"/>
                    <a:gd name="connsiteX5" fmla="*/ 173367 w 984374"/>
                    <a:gd name="connsiteY5" fmla="*/ 833878 h 1034538"/>
                    <a:gd name="connsiteX6" fmla="*/ 150565 w 984374"/>
                    <a:gd name="connsiteY6" fmla="*/ 1016988 h 1034538"/>
                    <a:gd name="connsiteX7" fmla="*/ 158097 w 984374"/>
                    <a:gd name="connsiteY7" fmla="*/ 1032535 h 1034538"/>
                    <a:gd name="connsiteX8" fmla="*/ 166112 w 984374"/>
                    <a:gd name="connsiteY8" fmla="*/ 1034539 h 1034538"/>
                    <a:gd name="connsiteX9" fmla="*/ 175371 w 984374"/>
                    <a:gd name="connsiteY9" fmla="*/ 1031775 h 1034538"/>
                    <a:gd name="connsiteX10" fmla="*/ 447066 w 984374"/>
                    <a:gd name="connsiteY10" fmla="*/ 833878 h 1034538"/>
                    <a:gd name="connsiteX11" fmla="*/ 918662 w 984374"/>
                    <a:gd name="connsiteY11" fmla="*/ 833878 h 1034538"/>
                    <a:gd name="connsiteX12" fmla="*/ 984374 w 984374"/>
                    <a:gd name="connsiteY12" fmla="*/ 768165 h 1034538"/>
                    <a:gd name="connsiteX13" fmla="*/ 984374 w 984374"/>
                    <a:gd name="connsiteY13" fmla="*/ 65712 h 1034538"/>
                    <a:gd name="connsiteX14" fmla="*/ 918662 w 984374"/>
                    <a:gd name="connsiteY14" fmla="*/ 0 h 1034538"/>
                    <a:gd name="connsiteX15" fmla="*/ 953280 w 984374"/>
                    <a:gd name="connsiteY15" fmla="*/ 768165 h 1034538"/>
                    <a:gd name="connsiteX16" fmla="*/ 918662 w 984374"/>
                    <a:gd name="connsiteY16" fmla="*/ 802784 h 1034538"/>
                    <a:gd name="connsiteX17" fmla="*/ 442021 w 984374"/>
                    <a:gd name="connsiteY17" fmla="*/ 802784 h 1034538"/>
                    <a:gd name="connsiteX18" fmla="*/ 432762 w 984374"/>
                    <a:gd name="connsiteY18" fmla="*/ 805547 h 1034538"/>
                    <a:gd name="connsiteX19" fmla="*/ 186151 w 984374"/>
                    <a:gd name="connsiteY19" fmla="*/ 985203 h 1034538"/>
                    <a:gd name="connsiteX20" fmla="*/ 206742 w 984374"/>
                    <a:gd name="connsiteY20" fmla="*/ 820403 h 1034538"/>
                    <a:gd name="connsiteX21" fmla="*/ 202941 w 984374"/>
                    <a:gd name="connsiteY21" fmla="*/ 808104 h 1034538"/>
                    <a:gd name="connsiteX22" fmla="*/ 191126 w 984374"/>
                    <a:gd name="connsiteY22" fmla="*/ 802852 h 1034538"/>
                    <a:gd name="connsiteX23" fmla="*/ 65712 w 984374"/>
                    <a:gd name="connsiteY23" fmla="*/ 802852 h 1034538"/>
                    <a:gd name="connsiteX24" fmla="*/ 31094 w 984374"/>
                    <a:gd name="connsiteY24" fmla="*/ 768234 h 1034538"/>
                    <a:gd name="connsiteX25" fmla="*/ 31094 w 984374"/>
                    <a:gd name="connsiteY25" fmla="*/ 65782 h 1034538"/>
                    <a:gd name="connsiteX26" fmla="*/ 65712 w 984374"/>
                    <a:gd name="connsiteY26" fmla="*/ 31163 h 1034538"/>
                    <a:gd name="connsiteX27" fmla="*/ 918662 w 984374"/>
                    <a:gd name="connsiteY27" fmla="*/ 31163 h 1034538"/>
                    <a:gd name="connsiteX28" fmla="*/ 953280 w 984374"/>
                    <a:gd name="connsiteY28" fmla="*/ 65782 h 1034538"/>
                    <a:gd name="connsiteX29" fmla="*/ 953280 w 984374"/>
                    <a:gd name="connsiteY29" fmla="*/ 768234 h 10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84374" h="1034538">
                      <a:moveTo>
                        <a:pt x="918662" y="0"/>
                      </a:moveTo>
                      <a:lnTo>
                        <a:pt x="65712" y="0"/>
                      </a:lnTo>
                      <a:cubicBezTo>
                        <a:pt x="29298" y="0"/>
                        <a:pt x="0" y="29367"/>
                        <a:pt x="0" y="65712"/>
                      </a:cubicBezTo>
                      <a:lnTo>
                        <a:pt x="0" y="768165"/>
                      </a:lnTo>
                      <a:cubicBezTo>
                        <a:pt x="0" y="804580"/>
                        <a:pt x="29367" y="833878"/>
                        <a:pt x="65712" y="833878"/>
                      </a:cubicBezTo>
                      <a:lnTo>
                        <a:pt x="173367" y="833878"/>
                      </a:lnTo>
                      <a:lnTo>
                        <a:pt x="150565" y="1016988"/>
                      </a:lnTo>
                      <a:cubicBezTo>
                        <a:pt x="149805" y="1023276"/>
                        <a:pt x="152845" y="1029288"/>
                        <a:pt x="158097" y="1032535"/>
                      </a:cubicBezTo>
                      <a:cubicBezTo>
                        <a:pt x="160653" y="1034055"/>
                        <a:pt x="163348" y="1034539"/>
                        <a:pt x="166112" y="1034539"/>
                      </a:cubicBezTo>
                      <a:cubicBezTo>
                        <a:pt x="169360" y="1034539"/>
                        <a:pt x="172607" y="1033502"/>
                        <a:pt x="175371" y="1031775"/>
                      </a:cubicBezTo>
                      <a:lnTo>
                        <a:pt x="447066" y="833878"/>
                      </a:lnTo>
                      <a:lnTo>
                        <a:pt x="918662" y="833878"/>
                      </a:lnTo>
                      <a:cubicBezTo>
                        <a:pt x="955076" y="833878"/>
                        <a:pt x="984374" y="804511"/>
                        <a:pt x="984374" y="768165"/>
                      </a:cubicBezTo>
                      <a:lnTo>
                        <a:pt x="984374" y="65712"/>
                      </a:lnTo>
                      <a:cubicBezTo>
                        <a:pt x="984374" y="29298"/>
                        <a:pt x="955007" y="0"/>
                        <a:pt x="918662" y="0"/>
                      </a:cubicBezTo>
                      <a:close/>
                      <a:moveTo>
                        <a:pt x="953280" y="768165"/>
                      </a:moveTo>
                      <a:cubicBezTo>
                        <a:pt x="953280" y="787236"/>
                        <a:pt x="937733" y="802784"/>
                        <a:pt x="918662" y="802784"/>
                      </a:cubicBezTo>
                      <a:lnTo>
                        <a:pt x="442021" y="802784"/>
                      </a:lnTo>
                      <a:cubicBezTo>
                        <a:pt x="438774" y="802784"/>
                        <a:pt x="435526" y="803820"/>
                        <a:pt x="432762" y="805547"/>
                      </a:cubicBezTo>
                      <a:lnTo>
                        <a:pt x="186151" y="985203"/>
                      </a:lnTo>
                      <a:lnTo>
                        <a:pt x="206742" y="820403"/>
                      </a:lnTo>
                      <a:cubicBezTo>
                        <a:pt x="207226" y="815912"/>
                        <a:pt x="205982" y="811352"/>
                        <a:pt x="202941" y="808104"/>
                      </a:cubicBezTo>
                      <a:cubicBezTo>
                        <a:pt x="199902" y="804580"/>
                        <a:pt x="195687" y="802852"/>
                        <a:pt x="191126" y="802852"/>
                      </a:cubicBezTo>
                      <a:lnTo>
                        <a:pt x="65712" y="802852"/>
                      </a:lnTo>
                      <a:cubicBezTo>
                        <a:pt x="46641" y="802852"/>
                        <a:pt x="31094" y="787305"/>
                        <a:pt x="31094" y="768234"/>
                      </a:cubicBezTo>
                      <a:lnTo>
                        <a:pt x="31094" y="65782"/>
                      </a:lnTo>
                      <a:cubicBezTo>
                        <a:pt x="31094" y="46710"/>
                        <a:pt x="46641" y="31163"/>
                        <a:pt x="65712" y="31163"/>
                      </a:cubicBezTo>
                      <a:lnTo>
                        <a:pt x="918662" y="31163"/>
                      </a:lnTo>
                      <a:cubicBezTo>
                        <a:pt x="937733" y="31163"/>
                        <a:pt x="953280" y="46710"/>
                        <a:pt x="953280" y="65782"/>
                      </a:cubicBezTo>
                      <a:lnTo>
                        <a:pt x="953280" y="768234"/>
                      </a:lnTo>
                      <a:close/>
                    </a:path>
                  </a:pathLst>
                </a:custGeom>
                <a:solidFill>
                  <a:srgbClr val="121212"/>
                </a:solidFill>
                <a:ln w="0" cap="flat">
                  <a:noFill/>
                  <a:prstDash val="solid"/>
                  <a:miter/>
                </a:ln>
              </p:spPr>
              <p:txBody>
                <a:bodyPr rtlCol="0" anchor="ctr"/>
                <a:lstStyle/>
                <a:p>
                  <a:endParaRPr lang="en-US">
                    <a:latin typeface="+mn-lt"/>
                  </a:endParaRPr>
                </a:p>
              </p:txBody>
            </p:sp>
            <p:sp>
              <p:nvSpPr>
                <p:cNvPr id="53" name="Freeform: Shape 52">
                  <a:extLst>
                    <a:ext uri="{FF2B5EF4-FFF2-40B4-BE49-F238E27FC236}">
                      <a16:creationId xmlns:a16="http://schemas.microsoft.com/office/drawing/2014/main" id="{4F372A56-4029-43D5-9083-23F8B0D7F970}"/>
                    </a:ext>
                  </a:extLst>
                </p:cNvPr>
                <p:cNvSpPr>
                  <a:spLocks noGrp="1" noRot="1" noMove="1" noResize="1" noEditPoints="1" noAdjustHandles="1" noChangeArrowheads="1" noChangeShapeType="1"/>
                </p:cNvSpPr>
                <p:nvPr/>
              </p:nvSpPr>
              <p:spPr>
                <a:xfrm>
                  <a:off x="8426821" y="4141333"/>
                  <a:ext cx="156784" cy="31370"/>
                </a:xfrm>
                <a:custGeom>
                  <a:avLst/>
                  <a:gdLst>
                    <a:gd name="connsiteX0" fmla="*/ 141099 w 156784"/>
                    <a:gd name="connsiteY0" fmla="*/ 31371 h 31370"/>
                    <a:gd name="connsiteX1" fmla="*/ 15685 w 156784"/>
                    <a:gd name="connsiteY1" fmla="*/ 31371 h 31370"/>
                    <a:gd name="connsiteX2" fmla="*/ 0 w 156784"/>
                    <a:gd name="connsiteY2" fmla="*/ 15685 h 31370"/>
                    <a:gd name="connsiteX3" fmla="*/ 15685 w 156784"/>
                    <a:gd name="connsiteY3" fmla="*/ 0 h 31370"/>
                    <a:gd name="connsiteX4" fmla="*/ 141099 w 156784"/>
                    <a:gd name="connsiteY4" fmla="*/ 0 h 31370"/>
                    <a:gd name="connsiteX5" fmla="*/ 156784 w 156784"/>
                    <a:gd name="connsiteY5" fmla="*/ 15685 h 31370"/>
                    <a:gd name="connsiteX6" fmla="*/ 141099 w 156784"/>
                    <a:gd name="connsiteY6" fmla="*/ 31371 h 3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784" h="31370">
                      <a:moveTo>
                        <a:pt x="141099" y="31371"/>
                      </a:moveTo>
                      <a:lnTo>
                        <a:pt x="15685" y="31371"/>
                      </a:lnTo>
                      <a:cubicBezTo>
                        <a:pt x="7048" y="31371"/>
                        <a:pt x="0" y="24323"/>
                        <a:pt x="0" y="15685"/>
                      </a:cubicBezTo>
                      <a:cubicBezTo>
                        <a:pt x="0" y="7048"/>
                        <a:pt x="7048" y="0"/>
                        <a:pt x="15685" y="0"/>
                      </a:cubicBezTo>
                      <a:lnTo>
                        <a:pt x="141099" y="0"/>
                      </a:lnTo>
                      <a:cubicBezTo>
                        <a:pt x="149736" y="0"/>
                        <a:pt x="156784" y="7048"/>
                        <a:pt x="156784" y="15685"/>
                      </a:cubicBezTo>
                      <a:cubicBezTo>
                        <a:pt x="156784" y="24323"/>
                        <a:pt x="149736" y="31371"/>
                        <a:pt x="141099" y="31371"/>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54" name="Freeform: Shape 53">
                  <a:extLst>
                    <a:ext uri="{FF2B5EF4-FFF2-40B4-BE49-F238E27FC236}">
                      <a16:creationId xmlns:a16="http://schemas.microsoft.com/office/drawing/2014/main" id="{A7DC5619-9CF8-413E-820E-26FBEE400847}"/>
                    </a:ext>
                  </a:extLst>
                </p:cNvPr>
                <p:cNvSpPr>
                  <a:spLocks noGrp="1" noRot="1" noMove="1" noResize="1" noEditPoints="1" noAdjustHandles="1" noChangeArrowheads="1" noChangeShapeType="1"/>
                </p:cNvSpPr>
                <p:nvPr/>
              </p:nvSpPr>
              <p:spPr>
                <a:xfrm>
                  <a:off x="8050512" y="4141333"/>
                  <a:ext cx="332431" cy="31370"/>
                </a:xfrm>
                <a:custGeom>
                  <a:avLst/>
                  <a:gdLst>
                    <a:gd name="connsiteX0" fmla="*/ 316746 w 332431"/>
                    <a:gd name="connsiteY0" fmla="*/ 31371 h 31370"/>
                    <a:gd name="connsiteX1" fmla="*/ 15685 w 332431"/>
                    <a:gd name="connsiteY1" fmla="*/ 31371 h 31370"/>
                    <a:gd name="connsiteX2" fmla="*/ 0 w 332431"/>
                    <a:gd name="connsiteY2" fmla="*/ 15685 h 31370"/>
                    <a:gd name="connsiteX3" fmla="*/ 15685 w 332431"/>
                    <a:gd name="connsiteY3" fmla="*/ 0 h 31370"/>
                    <a:gd name="connsiteX4" fmla="*/ 316746 w 332431"/>
                    <a:gd name="connsiteY4" fmla="*/ 0 h 31370"/>
                    <a:gd name="connsiteX5" fmla="*/ 332432 w 332431"/>
                    <a:gd name="connsiteY5" fmla="*/ 15685 h 31370"/>
                    <a:gd name="connsiteX6" fmla="*/ 316746 w 332431"/>
                    <a:gd name="connsiteY6" fmla="*/ 31371 h 3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431" h="31370">
                      <a:moveTo>
                        <a:pt x="316746" y="31371"/>
                      </a:moveTo>
                      <a:lnTo>
                        <a:pt x="15685" y="31371"/>
                      </a:lnTo>
                      <a:cubicBezTo>
                        <a:pt x="7048" y="31371"/>
                        <a:pt x="0" y="24323"/>
                        <a:pt x="0" y="15685"/>
                      </a:cubicBezTo>
                      <a:cubicBezTo>
                        <a:pt x="0" y="7048"/>
                        <a:pt x="7048" y="0"/>
                        <a:pt x="15685" y="0"/>
                      </a:cubicBezTo>
                      <a:lnTo>
                        <a:pt x="316746" y="0"/>
                      </a:lnTo>
                      <a:cubicBezTo>
                        <a:pt x="325383" y="0"/>
                        <a:pt x="332432" y="7048"/>
                        <a:pt x="332432" y="15685"/>
                      </a:cubicBezTo>
                      <a:cubicBezTo>
                        <a:pt x="332432" y="24323"/>
                        <a:pt x="325383" y="31371"/>
                        <a:pt x="316746" y="31371"/>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55" name="Freeform: Shape 54">
                  <a:extLst>
                    <a:ext uri="{FF2B5EF4-FFF2-40B4-BE49-F238E27FC236}">
                      <a16:creationId xmlns:a16="http://schemas.microsoft.com/office/drawing/2014/main" id="{B6032846-C3C7-46A0-9973-EB014859B6A7}"/>
                    </a:ext>
                  </a:extLst>
                </p:cNvPr>
                <p:cNvSpPr>
                  <a:spLocks noGrp="1" noRot="1" noMove="1" noResize="1" noEditPoints="1" noAdjustHandles="1" noChangeArrowheads="1" noChangeShapeType="1"/>
                </p:cNvSpPr>
                <p:nvPr/>
              </p:nvSpPr>
              <p:spPr>
                <a:xfrm>
                  <a:off x="8326491" y="4266746"/>
                  <a:ext cx="407679" cy="31370"/>
                </a:xfrm>
                <a:custGeom>
                  <a:avLst/>
                  <a:gdLst>
                    <a:gd name="connsiteX0" fmla="*/ 391994 w 407679"/>
                    <a:gd name="connsiteY0" fmla="*/ 31371 h 31370"/>
                    <a:gd name="connsiteX1" fmla="*/ 15685 w 407679"/>
                    <a:gd name="connsiteY1" fmla="*/ 31371 h 31370"/>
                    <a:gd name="connsiteX2" fmla="*/ 0 w 407679"/>
                    <a:gd name="connsiteY2" fmla="*/ 15685 h 31370"/>
                    <a:gd name="connsiteX3" fmla="*/ 15685 w 407679"/>
                    <a:gd name="connsiteY3" fmla="*/ 0 h 31370"/>
                    <a:gd name="connsiteX4" fmla="*/ 391994 w 407679"/>
                    <a:gd name="connsiteY4" fmla="*/ 0 h 31370"/>
                    <a:gd name="connsiteX5" fmla="*/ 407680 w 407679"/>
                    <a:gd name="connsiteY5" fmla="*/ 15685 h 31370"/>
                    <a:gd name="connsiteX6" fmla="*/ 391994 w 407679"/>
                    <a:gd name="connsiteY6" fmla="*/ 31371 h 3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79" h="31370">
                      <a:moveTo>
                        <a:pt x="391994" y="31371"/>
                      </a:moveTo>
                      <a:lnTo>
                        <a:pt x="15685" y="31371"/>
                      </a:lnTo>
                      <a:cubicBezTo>
                        <a:pt x="7047" y="31371"/>
                        <a:pt x="0" y="24323"/>
                        <a:pt x="0" y="15685"/>
                      </a:cubicBezTo>
                      <a:cubicBezTo>
                        <a:pt x="0" y="7048"/>
                        <a:pt x="7047" y="0"/>
                        <a:pt x="15685" y="0"/>
                      </a:cubicBezTo>
                      <a:lnTo>
                        <a:pt x="391994" y="0"/>
                      </a:lnTo>
                      <a:cubicBezTo>
                        <a:pt x="400631" y="0"/>
                        <a:pt x="407680" y="7048"/>
                        <a:pt x="407680" y="15685"/>
                      </a:cubicBezTo>
                      <a:cubicBezTo>
                        <a:pt x="407680" y="24323"/>
                        <a:pt x="400631" y="31371"/>
                        <a:pt x="391994" y="31371"/>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56" name="Freeform: Shape 55">
                  <a:extLst>
                    <a:ext uri="{FF2B5EF4-FFF2-40B4-BE49-F238E27FC236}">
                      <a16:creationId xmlns:a16="http://schemas.microsoft.com/office/drawing/2014/main" id="{3B0E0090-8B71-47E6-944C-DC1D36FD2003}"/>
                    </a:ext>
                  </a:extLst>
                </p:cNvPr>
                <p:cNvSpPr>
                  <a:spLocks noGrp="1" noRot="1" noMove="1" noResize="1" noEditPoints="1" noAdjustHandles="1" noChangeArrowheads="1" noChangeShapeType="1"/>
                </p:cNvSpPr>
                <p:nvPr/>
              </p:nvSpPr>
              <p:spPr>
                <a:xfrm>
                  <a:off x="8050581" y="4266746"/>
                  <a:ext cx="232031" cy="31370"/>
                </a:xfrm>
                <a:custGeom>
                  <a:avLst/>
                  <a:gdLst>
                    <a:gd name="connsiteX0" fmla="*/ 216347 w 232031"/>
                    <a:gd name="connsiteY0" fmla="*/ 31371 h 31370"/>
                    <a:gd name="connsiteX1" fmla="*/ 15685 w 232031"/>
                    <a:gd name="connsiteY1" fmla="*/ 31371 h 31370"/>
                    <a:gd name="connsiteX2" fmla="*/ 0 w 232031"/>
                    <a:gd name="connsiteY2" fmla="*/ 15685 h 31370"/>
                    <a:gd name="connsiteX3" fmla="*/ 15685 w 232031"/>
                    <a:gd name="connsiteY3" fmla="*/ 0 h 31370"/>
                    <a:gd name="connsiteX4" fmla="*/ 216347 w 232031"/>
                    <a:gd name="connsiteY4" fmla="*/ 0 h 31370"/>
                    <a:gd name="connsiteX5" fmla="*/ 232032 w 232031"/>
                    <a:gd name="connsiteY5" fmla="*/ 15685 h 31370"/>
                    <a:gd name="connsiteX6" fmla="*/ 216347 w 232031"/>
                    <a:gd name="connsiteY6" fmla="*/ 31371 h 3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31" h="31370">
                      <a:moveTo>
                        <a:pt x="216347" y="31371"/>
                      </a:moveTo>
                      <a:lnTo>
                        <a:pt x="15685" y="31371"/>
                      </a:lnTo>
                      <a:cubicBezTo>
                        <a:pt x="7048" y="31371"/>
                        <a:pt x="0" y="24323"/>
                        <a:pt x="0" y="15685"/>
                      </a:cubicBezTo>
                      <a:cubicBezTo>
                        <a:pt x="0" y="7048"/>
                        <a:pt x="7048" y="0"/>
                        <a:pt x="15685" y="0"/>
                      </a:cubicBezTo>
                      <a:lnTo>
                        <a:pt x="216347" y="0"/>
                      </a:lnTo>
                      <a:cubicBezTo>
                        <a:pt x="224984" y="0"/>
                        <a:pt x="232032" y="7048"/>
                        <a:pt x="232032" y="15685"/>
                      </a:cubicBezTo>
                      <a:cubicBezTo>
                        <a:pt x="232032" y="24323"/>
                        <a:pt x="224984" y="31371"/>
                        <a:pt x="216347" y="31371"/>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57" name="Freeform: Shape 56">
                  <a:extLst>
                    <a:ext uri="{FF2B5EF4-FFF2-40B4-BE49-F238E27FC236}">
                      <a16:creationId xmlns:a16="http://schemas.microsoft.com/office/drawing/2014/main" id="{5F53306D-B0AD-40EC-978F-DFF79EA2C3CA}"/>
                    </a:ext>
                  </a:extLst>
                </p:cNvPr>
                <p:cNvSpPr>
                  <a:spLocks noGrp="1" noRot="1" noMove="1" noResize="1" noEditPoints="1" noAdjustHandles="1" noChangeArrowheads="1" noChangeShapeType="1"/>
                </p:cNvSpPr>
                <p:nvPr/>
              </p:nvSpPr>
              <p:spPr>
                <a:xfrm>
                  <a:off x="8050512" y="4392160"/>
                  <a:ext cx="382596" cy="31370"/>
                </a:xfrm>
                <a:custGeom>
                  <a:avLst/>
                  <a:gdLst>
                    <a:gd name="connsiteX0" fmla="*/ 366911 w 382596"/>
                    <a:gd name="connsiteY0" fmla="*/ 31370 h 31370"/>
                    <a:gd name="connsiteX1" fmla="*/ 15685 w 382596"/>
                    <a:gd name="connsiteY1" fmla="*/ 31370 h 31370"/>
                    <a:gd name="connsiteX2" fmla="*/ 0 w 382596"/>
                    <a:gd name="connsiteY2" fmla="*/ 15685 h 31370"/>
                    <a:gd name="connsiteX3" fmla="*/ 15685 w 382596"/>
                    <a:gd name="connsiteY3" fmla="*/ 0 h 31370"/>
                    <a:gd name="connsiteX4" fmla="*/ 366911 w 382596"/>
                    <a:gd name="connsiteY4" fmla="*/ 0 h 31370"/>
                    <a:gd name="connsiteX5" fmla="*/ 382597 w 382596"/>
                    <a:gd name="connsiteY5" fmla="*/ 15685 h 31370"/>
                    <a:gd name="connsiteX6" fmla="*/ 366911 w 382596"/>
                    <a:gd name="connsiteY6" fmla="*/ 31370 h 3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596" h="31370">
                      <a:moveTo>
                        <a:pt x="366911" y="31370"/>
                      </a:moveTo>
                      <a:lnTo>
                        <a:pt x="15685" y="31370"/>
                      </a:lnTo>
                      <a:cubicBezTo>
                        <a:pt x="7048" y="31370"/>
                        <a:pt x="0" y="24323"/>
                        <a:pt x="0" y="15685"/>
                      </a:cubicBezTo>
                      <a:cubicBezTo>
                        <a:pt x="0" y="7048"/>
                        <a:pt x="7048" y="0"/>
                        <a:pt x="15685" y="0"/>
                      </a:cubicBezTo>
                      <a:lnTo>
                        <a:pt x="366911" y="0"/>
                      </a:lnTo>
                      <a:cubicBezTo>
                        <a:pt x="375549" y="0"/>
                        <a:pt x="382597" y="7048"/>
                        <a:pt x="382597" y="15685"/>
                      </a:cubicBezTo>
                      <a:cubicBezTo>
                        <a:pt x="382597" y="24323"/>
                        <a:pt x="375549" y="31370"/>
                        <a:pt x="366911" y="31370"/>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58" name="Freeform: Shape 57">
                  <a:extLst>
                    <a:ext uri="{FF2B5EF4-FFF2-40B4-BE49-F238E27FC236}">
                      <a16:creationId xmlns:a16="http://schemas.microsoft.com/office/drawing/2014/main" id="{33EAEDB2-05D7-40B6-9560-4ABF03940AAF}"/>
                    </a:ext>
                  </a:extLst>
                </p:cNvPr>
                <p:cNvSpPr>
                  <a:spLocks noGrp="1" noRot="1" noMove="1" noResize="1" noEditPoints="1" noAdjustHandles="1" noChangeArrowheads="1" noChangeShapeType="1"/>
                </p:cNvSpPr>
                <p:nvPr/>
              </p:nvSpPr>
              <p:spPr>
                <a:xfrm>
                  <a:off x="8351574" y="4015920"/>
                  <a:ext cx="382596" cy="31370"/>
                </a:xfrm>
                <a:custGeom>
                  <a:avLst/>
                  <a:gdLst>
                    <a:gd name="connsiteX0" fmla="*/ 366911 w 382596"/>
                    <a:gd name="connsiteY0" fmla="*/ 31371 h 31370"/>
                    <a:gd name="connsiteX1" fmla="*/ 15685 w 382596"/>
                    <a:gd name="connsiteY1" fmla="*/ 31371 h 31370"/>
                    <a:gd name="connsiteX2" fmla="*/ 0 w 382596"/>
                    <a:gd name="connsiteY2" fmla="*/ 15685 h 31370"/>
                    <a:gd name="connsiteX3" fmla="*/ 15685 w 382596"/>
                    <a:gd name="connsiteY3" fmla="*/ 0 h 31370"/>
                    <a:gd name="connsiteX4" fmla="*/ 366911 w 382596"/>
                    <a:gd name="connsiteY4" fmla="*/ 0 h 31370"/>
                    <a:gd name="connsiteX5" fmla="*/ 382597 w 382596"/>
                    <a:gd name="connsiteY5" fmla="*/ 15685 h 31370"/>
                    <a:gd name="connsiteX6" fmla="*/ 366911 w 382596"/>
                    <a:gd name="connsiteY6" fmla="*/ 31371 h 3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596" h="31370">
                      <a:moveTo>
                        <a:pt x="366911" y="31371"/>
                      </a:moveTo>
                      <a:lnTo>
                        <a:pt x="15685" y="31371"/>
                      </a:lnTo>
                      <a:cubicBezTo>
                        <a:pt x="7047" y="31371"/>
                        <a:pt x="0" y="24323"/>
                        <a:pt x="0" y="15685"/>
                      </a:cubicBezTo>
                      <a:cubicBezTo>
                        <a:pt x="0" y="7048"/>
                        <a:pt x="7047" y="0"/>
                        <a:pt x="15685" y="0"/>
                      </a:cubicBezTo>
                      <a:lnTo>
                        <a:pt x="366911" y="0"/>
                      </a:lnTo>
                      <a:cubicBezTo>
                        <a:pt x="375549" y="0"/>
                        <a:pt x="382597" y="7048"/>
                        <a:pt x="382597" y="15685"/>
                      </a:cubicBezTo>
                      <a:cubicBezTo>
                        <a:pt x="382597" y="24323"/>
                        <a:pt x="375549" y="31371"/>
                        <a:pt x="366911" y="31371"/>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59" name="Freeform: Shape 58">
                  <a:extLst>
                    <a:ext uri="{FF2B5EF4-FFF2-40B4-BE49-F238E27FC236}">
                      <a16:creationId xmlns:a16="http://schemas.microsoft.com/office/drawing/2014/main" id="{2A1E627C-8435-445B-A2AB-02D743DE43E6}"/>
                    </a:ext>
                  </a:extLst>
                </p:cNvPr>
                <p:cNvSpPr>
                  <a:spLocks noGrp="1" noRot="1" noMove="1" noResize="1" noEditPoints="1" noAdjustHandles="1" noChangeArrowheads="1" noChangeShapeType="1"/>
                </p:cNvSpPr>
                <p:nvPr/>
              </p:nvSpPr>
              <p:spPr>
                <a:xfrm>
                  <a:off x="8050512" y="4015920"/>
                  <a:ext cx="257183" cy="31370"/>
                </a:xfrm>
                <a:custGeom>
                  <a:avLst/>
                  <a:gdLst>
                    <a:gd name="connsiteX0" fmla="*/ 241499 w 257183"/>
                    <a:gd name="connsiteY0" fmla="*/ 31371 h 31370"/>
                    <a:gd name="connsiteX1" fmla="*/ 15685 w 257183"/>
                    <a:gd name="connsiteY1" fmla="*/ 31371 h 31370"/>
                    <a:gd name="connsiteX2" fmla="*/ 0 w 257183"/>
                    <a:gd name="connsiteY2" fmla="*/ 15685 h 31370"/>
                    <a:gd name="connsiteX3" fmla="*/ 15685 w 257183"/>
                    <a:gd name="connsiteY3" fmla="*/ 0 h 31370"/>
                    <a:gd name="connsiteX4" fmla="*/ 241499 w 257183"/>
                    <a:gd name="connsiteY4" fmla="*/ 0 h 31370"/>
                    <a:gd name="connsiteX5" fmla="*/ 257183 w 257183"/>
                    <a:gd name="connsiteY5" fmla="*/ 15685 h 31370"/>
                    <a:gd name="connsiteX6" fmla="*/ 241499 w 257183"/>
                    <a:gd name="connsiteY6" fmla="*/ 31371 h 3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83" h="31370">
                      <a:moveTo>
                        <a:pt x="241499" y="31371"/>
                      </a:moveTo>
                      <a:lnTo>
                        <a:pt x="15685" y="31371"/>
                      </a:lnTo>
                      <a:cubicBezTo>
                        <a:pt x="7048" y="31371"/>
                        <a:pt x="0" y="24323"/>
                        <a:pt x="0" y="15685"/>
                      </a:cubicBezTo>
                      <a:cubicBezTo>
                        <a:pt x="0" y="7048"/>
                        <a:pt x="7048" y="0"/>
                        <a:pt x="15685" y="0"/>
                      </a:cubicBezTo>
                      <a:lnTo>
                        <a:pt x="241499" y="0"/>
                      </a:lnTo>
                      <a:cubicBezTo>
                        <a:pt x="250136" y="0"/>
                        <a:pt x="257183" y="7048"/>
                        <a:pt x="257183" y="15685"/>
                      </a:cubicBezTo>
                      <a:cubicBezTo>
                        <a:pt x="257183" y="24323"/>
                        <a:pt x="250136" y="31371"/>
                        <a:pt x="241499" y="31371"/>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60" name="Freeform: Shape 59">
                  <a:extLst>
                    <a:ext uri="{FF2B5EF4-FFF2-40B4-BE49-F238E27FC236}">
                      <a16:creationId xmlns:a16="http://schemas.microsoft.com/office/drawing/2014/main" id="{5FE734D9-47AB-408D-896F-5CDF8E47348C}"/>
                    </a:ext>
                  </a:extLst>
                </p:cNvPr>
                <p:cNvSpPr>
                  <a:spLocks noGrp="1" noRot="1" noMove="1" noResize="1" noEditPoints="1" noAdjustHandles="1" noChangeArrowheads="1" noChangeShapeType="1"/>
                </p:cNvSpPr>
                <p:nvPr/>
              </p:nvSpPr>
              <p:spPr>
                <a:xfrm>
                  <a:off x="8476986" y="3890438"/>
                  <a:ext cx="257184" cy="31370"/>
                </a:xfrm>
                <a:custGeom>
                  <a:avLst/>
                  <a:gdLst>
                    <a:gd name="connsiteX0" fmla="*/ 241499 w 257184"/>
                    <a:gd name="connsiteY0" fmla="*/ 31371 h 31370"/>
                    <a:gd name="connsiteX1" fmla="*/ 15685 w 257184"/>
                    <a:gd name="connsiteY1" fmla="*/ 31371 h 31370"/>
                    <a:gd name="connsiteX2" fmla="*/ 0 w 257184"/>
                    <a:gd name="connsiteY2" fmla="*/ 15685 h 31370"/>
                    <a:gd name="connsiteX3" fmla="*/ 15685 w 257184"/>
                    <a:gd name="connsiteY3" fmla="*/ 0 h 31370"/>
                    <a:gd name="connsiteX4" fmla="*/ 241499 w 257184"/>
                    <a:gd name="connsiteY4" fmla="*/ 0 h 31370"/>
                    <a:gd name="connsiteX5" fmla="*/ 257184 w 257184"/>
                    <a:gd name="connsiteY5" fmla="*/ 15685 h 31370"/>
                    <a:gd name="connsiteX6" fmla="*/ 241499 w 257184"/>
                    <a:gd name="connsiteY6" fmla="*/ 31371 h 3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84" h="31370">
                      <a:moveTo>
                        <a:pt x="241499" y="31371"/>
                      </a:moveTo>
                      <a:lnTo>
                        <a:pt x="15685" y="31371"/>
                      </a:lnTo>
                      <a:cubicBezTo>
                        <a:pt x="7048" y="31371"/>
                        <a:pt x="0" y="24323"/>
                        <a:pt x="0" y="15685"/>
                      </a:cubicBezTo>
                      <a:cubicBezTo>
                        <a:pt x="0" y="7048"/>
                        <a:pt x="7048" y="0"/>
                        <a:pt x="15685" y="0"/>
                      </a:cubicBezTo>
                      <a:lnTo>
                        <a:pt x="241499" y="0"/>
                      </a:lnTo>
                      <a:cubicBezTo>
                        <a:pt x="250136" y="0"/>
                        <a:pt x="257184" y="7048"/>
                        <a:pt x="257184" y="15685"/>
                      </a:cubicBezTo>
                      <a:cubicBezTo>
                        <a:pt x="257184" y="24323"/>
                        <a:pt x="250136" y="31371"/>
                        <a:pt x="241499" y="31371"/>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61" name="Freeform: Shape 60">
                  <a:extLst>
                    <a:ext uri="{FF2B5EF4-FFF2-40B4-BE49-F238E27FC236}">
                      <a16:creationId xmlns:a16="http://schemas.microsoft.com/office/drawing/2014/main" id="{39B9E6ED-6076-4756-BE2C-EB05A2B95103}"/>
                    </a:ext>
                  </a:extLst>
                </p:cNvPr>
                <p:cNvSpPr>
                  <a:spLocks noGrp="1" noRot="1" noMove="1" noResize="1" noEditPoints="1" noAdjustHandles="1" noChangeArrowheads="1" noChangeShapeType="1"/>
                </p:cNvSpPr>
                <p:nvPr/>
              </p:nvSpPr>
              <p:spPr>
                <a:xfrm>
                  <a:off x="8050512" y="3890438"/>
                  <a:ext cx="382596" cy="31370"/>
                </a:xfrm>
                <a:custGeom>
                  <a:avLst/>
                  <a:gdLst>
                    <a:gd name="connsiteX0" fmla="*/ 366911 w 382596"/>
                    <a:gd name="connsiteY0" fmla="*/ 31371 h 31370"/>
                    <a:gd name="connsiteX1" fmla="*/ 15685 w 382596"/>
                    <a:gd name="connsiteY1" fmla="*/ 31371 h 31370"/>
                    <a:gd name="connsiteX2" fmla="*/ 0 w 382596"/>
                    <a:gd name="connsiteY2" fmla="*/ 15685 h 31370"/>
                    <a:gd name="connsiteX3" fmla="*/ 15685 w 382596"/>
                    <a:gd name="connsiteY3" fmla="*/ 0 h 31370"/>
                    <a:gd name="connsiteX4" fmla="*/ 366911 w 382596"/>
                    <a:gd name="connsiteY4" fmla="*/ 0 h 31370"/>
                    <a:gd name="connsiteX5" fmla="*/ 382597 w 382596"/>
                    <a:gd name="connsiteY5" fmla="*/ 15685 h 31370"/>
                    <a:gd name="connsiteX6" fmla="*/ 366911 w 382596"/>
                    <a:gd name="connsiteY6" fmla="*/ 31371 h 3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596" h="31370">
                      <a:moveTo>
                        <a:pt x="366911" y="31371"/>
                      </a:moveTo>
                      <a:lnTo>
                        <a:pt x="15685" y="31371"/>
                      </a:lnTo>
                      <a:cubicBezTo>
                        <a:pt x="7048" y="31371"/>
                        <a:pt x="0" y="24323"/>
                        <a:pt x="0" y="15685"/>
                      </a:cubicBezTo>
                      <a:cubicBezTo>
                        <a:pt x="0" y="7048"/>
                        <a:pt x="7048" y="0"/>
                        <a:pt x="15685" y="0"/>
                      </a:cubicBezTo>
                      <a:lnTo>
                        <a:pt x="366911" y="0"/>
                      </a:lnTo>
                      <a:cubicBezTo>
                        <a:pt x="375549" y="0"/>
                        <a:pt x="382597" y="7048"/>
                        <a:pt x="382597" y="15685"/>
                      </a:cubicBezTo>
                      <a:cubicBezTo>
                        <a:pt x="382597" y="24323"/>
                        <a:pt x="375549" y="31371"/>
                        <a:pt x="366911" y="31371"/>
                      </a:cubicBezTo>
                      <a:close/>
                    </a:path>
                  </a:pathLst>
                </a:custGeom>
                <a:solidFill>
                  <a:srgbClr val="121212"/>
                </a:solidFill>
                <a:ln w="0" cap="flat">
                  <a:noFill/>
                  <a:prstDash val="solid"/>
                  <a:miter/>
                </a:ln>
              </p:spPr>
              <p:txBody>
                <a:bodyPr rtlCol="0" anchor="ctr"/>
                <a:lstStyle/>
                <a:p>
                  <a:endParaRPr lang="en-US">
                    <a:latin typeface="+mn-lt"/>
                  </a:endParaRPr>
                </a:p>
              </p:txBody>
            </p:sp>
          </p:grpSp>
        </p:grpSp>
        <p:grpSp>
          <p:nvGrpSpPr>
            <p:cNvPr id="44" name="Group 43">
              <a:extLst>
                <a:ext uri="{FF2B5EF4-FFF2-40B4-BE49-F238E27FC236}">
                  <a16:creationId xmlns:a16="http://schemas.microsoft.com/office/drawing/2014/main" id="{3BC2C717-6866-4A0A-B78C-721E31D03513}"/>
                </a:ext>
              </a:extLst>
            </p:cNvPr>
            <p:cNvGrpSpPr>
              <a:grpSpLocks noGrp="1" noUngrp="1" noRot="1" noMove="1" noResize="1"/>
            </p:cNvGrpSpPr>
            <p:nvPr/>
          </p:nvGrpSpPr>
          <p:grpSpPr>
            <a:xfrm>
              <a:off x="2906621" y="2427435"/>
              <a:ext cx="301912" cy="292833"/>
              <a:chOff x="2750957" y="2490896"/>
              <a:chExt cx="244842" cy="237475"/>
            </a:xfrm>
          </p:grpSpPr>
          <p:sp>
            <p:nvSpPr>
              <p:cNvPr id="45" name="Freeform: Shape 44">
                <a:extLst>
                  <a:ext uri="{FF2B5EF4-FFF2-40B4-BE49-F238E27FC236}">
                    <a16:creationId xmlns:a16="http://schemas.microsoft.com/office/drawing/2014/main" id="{E6C3AC51-6168-4EC4-8688-577331F78551}"/>
                  </a:ext>
                </a:extLst>
              </p:cNvPr>
              <p:cNvSpPr>
                <a:spLocks noGrp="1" noRot="1" noMove="1" noResize="1" noEditPoints="1" noAdjustHandles="1" noChangeArrowheads="1" noChangeShapeType="1"/>
              </p:cNvSpPr>
              <p:nvPr/>
            </p:nvSpPr>
            <p:spPr>
              <a:xfrm>
                <a:off x="2763589" y="2496153"/>
                <a:ext cx="232210" cy="232218"/>
              </a:xfrm>
              <a:custGeom>
                <a:avLst/>
                <a:gdLst>
                  <a:gd name="connsiteX0" fmla="*/ 1230272 w 1265508"/>
                  <a:gd name="connsiteY0" fmla="*/ 935313 h 1265555"/>
                  <a:gd name="connsiteX1" fmla="*/ 919222 w 1265508"/>
                  <a:gd name="connsiteY1" fmla="*/ 811049 h 1265555"/>
                  <a:gd name="connsiteX2" fmla="*/ 844777 w 1265508"/>
                  <a:gd name="connsiteY2" fmla="*/ 827561 h 1265555"/>
                  <a:gd name="connsiteX3" fmla="*/ 754737 w 1265508"/>
                  <a:gd name="connsiteY3" fmla="*/ 917601 h 1265555"/>
                  <a:gd name="connsiteX4" fmla="*/ 710422 w 1265508"/>
                  <a:gd name="connsiteY4" fmla="*/ 927410 h 1265555"/>
                  <a:gd name="connsiteX5" fmla="*/ 704354 w 1265508"/>
                  <a:gd name="connsiteY5" fmla="*/ 924093 h 1265555"/>
                  <a:gd name="connsiteX6" fmla="*/ 498657 w 1265508"/>
                  <a:gd name="connsiteY6" fmla="*/ 766875 h 1265555"/>
                  <a:gd name="connsiteX7" fmla="*/ 341439 w 1265508"/>
                  <a:gd name="connsiteY7" fmla="*/ 561250 h 1265555"/>
                  <a:gd name="connsiteX8" fmla="*/ 328244 w 1265508"/>
                  <a:gd name="connsiteY8" fmla="*/ 568448 h 1265555"/>
                  <a:gd name="connsiteX9" fmla="*/ 328244 w 1265508"/>
                  <a:gd name="connsiteY9" fmla="*/ 568448 h 1265555"/>
                  <a:gd name="connsiteX10" fmla="*/ 340310 w 1265508"/>
                  <a:gd name="connsiteY10" fmla="*/ 559204 h 1265555"/>
                  <a:gd name="connsiteX11" fmla="*/ 338476 w 1265508"/>
                  <a:gd name="connsiteY11" fmla="*/ 555746 h 1265555"/>
                  <a:gd name="connsiteX12" fmla="*/ 347931 w 1265508"/>
                  <a:gd name="connsiteY12" fmla="*/ 510937 h 1265555"/>
                  <a:gd name="connsiteX13" fmla="*/ 438113 w 1265508"/>
                  <a:gd name="connsiteY13" fmla="*/ 420756 h 1265555"/>
                  <a:gd name="connsiteX14" fmla="*/ 454625 w 1265508"/>
                  <a:gd name="connsiteY14" fmla="*/ 346240 h 1265555"/>
                  <a:gd name="connsiteX15" fmla="*/ 330290 w 1265508"/>
                  <a:gd name="connsiteY15" fmla="*/ 35332 h 1265555"/>
                  <a:gd name="connsiteX16" fmla="*/ 265230 w 1265508"/>
                  <a:gd name="connsiteY16" fmla="*/ 1037 h 1265555"/>
                  <a:gd name="connsiteX17" fmla="*/ 87689 w 1265508"/>
                  <a:gd name="connsiteY17" fmla="*/ 80634 h 1265555"/>
                  <a:gd name="connsiteX18" fmla="*/ 87689 w 1265508"/>
                  <a:gd name="connsiteY18" fmla="*/ 80634 h 1265555"/>
                  <a:gd name="connsiteX19" fmla="*/ 22064 w 1265508"/>
                  <a:gd name="connsiteY19" fmla="*/ 472056 h 1265555"/>
                  <a:gd name="connsiteX20" fmla="*/ 315543 w 1265508"/>
                  <a:gd name="connsiteY20" fmla="*/ 950061 h 1265555"/>
                  <a:gd name="connsiteX21" fmla="*/ 793477 w 1265508"/>
                  <a:gd name="connsiteY21" fmla="*/ 1243539 h 1265555"/>
                  <a:gd name="connsiteX22" fmla="*/ 948436 w 1265508"/>
                  <a:gd name="connsiteY22" fmla="*/ 1265556 h 1265555"/>
                  <a:gd name="connsiteX23" fmla="*/ 1184828 w 1265508"/>
                  <a:gd name="connsiteY23" fmla="*/ 1177844 h 1265555"/>
                  <a:gd name="connsiteX24" fmla="*/ 1264425 w 1265508"/>
                  <a:gd name="connsiteY24" fmla="*/ 1000303 h 1265555"/>
                  <a:gd name="connsiteX25" fmla="*/ 1230201 w 1265508"/>
                  <a:gd name="connsiteY25" fmla="*/ 935172 h 12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65508" h="1265555">
                    <a:moveTo>
                      <a:pt x="1230272" y="935313"/>
                    </a:moveTo>
                    <a:lnTo>
                      <a:pt x="919222" y="811049"/>
                    </a:lnTo>
                    <a:cubicBezTo>
                      <a:pt x="895937" y="801805"/>
                      <a:pt x="863265" y="809002"/>
                      <a:pt x="844777" y="827561"/>
                    </a:cubicBezTo>
                    <a:lnTo>
                      <a:pt x="754737" y="917601"/>
                    </a:lnTo>
                    <a:cubicBezTo>
                      <a:pt x="742459" y="929880"/>
                      <a:pt x="724464" y="933761"/>
                      <a:pt x="710422" y="927410"/>
                    </a:cubicBezTo>
                    <a:lnTo>
                      <a:pt x="704354" y="924093"/>
                    </a:lnTo>
                    <a:cubicBezTo>
                      <a:pt x="634848" y="886271"/>
                      <a:pt x="563718" y="831936"/>
                      <a:pt x="498657" y="766875"/>
                    </a:cubicBezTo>
                    <a:cubicBezTo>
                      <a:pt x="433738" y="701956"/>
                      <a:pt x="379403" y="630897"/>
                      <a:pt x="341439" y="561250"/>
                    </a:cubicBezTo>
                    <a:lnTo>
                      <a:pt x="328244" y="568448"/>
                    </a:lnTo>
                    <a:lnTo>
                      <a:pt x="328244" y="568448"/>
                    </a:lnTo>
                    <a:cubicBezTo>
                      <a:pt x="328244" y="568448"/>
                      <a:pt x="340310" y="559204"/>
                      <a:pt x="340310" y="559204"/>
                    </a:cubicBezTo>
                    <a:cubicBezTo>
                      <a:pt x="339534" y="557863"/>
                      <a:pt x="338899" y="556593"/>
                      <a:pt x="338476" y="555746"/>
                    </a:cubicBezTo>
                    <a:cubicBezTo>
                      <a:pt x="331913" y="541139"/>
                      <a:pt x="335724" y="523145"/>
                      <a:pt x="347931" y="510937"/>
                    </a:cubicBezTo>
                    <a:lnTo>
                      <a:pt x="438113" y="420756"/>
                    </a:lnTo>
                    <a:cubicBezTo>
                      <a:pt x="456672" y="402268"/>
                      <a:pt x="463939" y="369597"/>
                      <a:pt x="454625" y="346240"/>
                    </a:cubicBezTo>
                    <a:lnTo>
                      <a:pt x="330290" y="35332"/>
                    </a:lnTo>
                    <a:cubicBezTo>
                      <a:pt x="320482" y="10775"/>
                      <a:pt x="291832" y="-4184"/>
                      <a:pt x="265230" y="1037"/>
                    </a:cubicBezTo>
                    <a:cubicBezTo>
                      <a:pt x="260219" y="2025"/>
                      <a:pt x="142235" y="26158"/>
                      <a:pt x="87689" y="80634"/>
                    </a:cubicBezTo>
                    <a:lnTo>
                      <a:pt x="87689" y="80634"/>
                    </a:lnTo>
                    <a:cubicBezTo>
                      <a:pt x="894" y="167499"/>
                      <a:pt x="-22462" y="306512"/>
                      <a:pt x="22064" y="472056"/>
                    </a:cubicBezTo>
                    <a:cubicBezTo>
                      <a:pt x="65744" y="634778"/>
                      <a:pt x="170038" y="804557"/>
                      <a:pt x="315543" y="950061"/>
                    </a:cubicBezTo>
                    <a:cubicBezTo>
                      <a:pt x="461047" y="1095565"/>
                      <a:pt x="630825" y="1199789"/>
                      <a:pt x="793477" y="1243539"/>
                    </a:cubicBezTo>
                    <a:cubicBezTo>
                      <a:pt x="848375" y="1258287"/>
                      <a:pt x="900382" y="1265556"/>
                      <a:pt x="948436" y="1265556"/>
                    </a:cubicBezTo>
                    <a:cubicBezTo>
                      <a:pt x="1045463" y="1265556"/>
                      <a:pt x="1126824" y="1235918"/>
                      <a:pt x="1184828" y="1177844"/>
                    </a:cubicBezTo>
                    <a:cubicBezTo>
                      <a:pt x="1239304" y="1123297"/>
                      <a:pt x="1263437" y="1005313"/>
                      <a:pt x="1264425" y="1000303"/>
                    </a:cubicBezTo>
                    <a:cubicBezTo>
                      <a:pt x="1269788" y="973630"/>
                      <a:pt x="1254758" y="945051"/>
                      <a:pt x="1230201" y="935172"/>
                    </a:cubicBez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mn-lt"/>
                  <a:ea typeface="Inter" panose="020B0502030000000004" pitchFamily="34" charset="0"/>
                  <a:cs typeface="Arial"/>
                  <a:sym typeface="Arial"/>
                </a:endParaRPr>
              </a:p>
            </p:txBody>
          </p:sp>
          <p:sp>
            <p:nvSpPr>
              <p:cNvPr id="46" name="Freeform: Shape 45">
                <a:extLst>
                  <a:ext uri="{FF2B5EF4-FFF2-40B4-BE49-F238E27FC236}">
                    <a16:creationId xmlns:a16="http://schemas.microsoft.com/office/drawing/2014/main" id="{15674B38-AC2F-47EE-A271-ED9452F6F8C5}"/>
                  </a:ext>
                </a:extLst>
              </p:cNvPr>
              <p:cNvSpPr>
                <a:spLocks noGrp="1" noRot="1" noMove="1" noResize="1" noEditPoints="1" noAdjustHandles="1" noChangeArrowheads="1" noChangeShapeType="1"/>
              </p:cNvSpPr>
              <p:nvPr/>
            </p:nvSpPr>
            <p:spPr>
              <a:xfrm>
                <a:off x="2753742" y="2493666"/>
                <a:ext cx="226681" cy="226667"/>
              </a:xfrm>
              <a:custGeom>
                <a:avLst/>
                <a:gdLst>
                  <a:gd name="connsiteX0" fmla="*/ 83137 w 1235374"/>
                  <a:gd name="connsiteY0" fmla="*/ 76194 h 1235303"/>
                  <a:gd name="connsiteX1" fmla="*/ 83137 w 1235374"/>
                  <a:gd name="connsiteY1" fmla="*/ 76194 h 1235303"/>
                  <a:gd name="connsiteX2" fmla="*/ 310991 w 1235374"/>
                  <a:gd name="connsiteY2" fmla="*/ 924381 h 1235303"/>
                  <a:gd name="connsiteX3" fmla="*/ 1159107 w 1235374"/>
                  <a:gd name="connsiteY3" fmla="*/ 1152164 h 1235303"/>
                  <a:gd name="connsiteX4" fmla="*/ 1234610 w 1235374"/>
                  <a:gd name="connsiteY4" fmla="*/ 982315 h 1235303"/>
                  <a:gd name="connsiteX5" fmla="*/ 1209490 w 1235374"/>
                  <a:gd name="connsiteY5" fmla="*/ 934119 h 1235303"/>
                  <a:gd name="connsiteX6" fmla="*/ 898441 w 1235374"/>
                  <a:gd name="connsiteY6" fmla="*/ 809855 h 1235303"/>
                  <a:gd name="connsiteX7" fmla="*/ 840225 w 1235374"/>
                  <a:gd name="connsiteY7" fmla="*/ 823050 h 1235303"/>
                  <a:gd name="connsiteX8" fmla="*/ 750185 w 1235374"/>
                  <a:gd name="connsiteY8" fmla="*/ 913091 h 1235303"/>
                  <a:gd name="connsiteX9" fmla="*/ 688581 w 1235374"/>
                  <a:gd name="connsiteY9" fmla="*/ 925722 h 1235303"/>
                  <a:gd name="connsiteX10" fmla="*/ 683995 w 1235374"/>
                  <a:gd name="connsiteY10" fmla="*/ 923323 h 1235303"/>
                  <a:gd name="connsiteX11" fmla="*/ 682090 w 1235374"/>
                  <a:gd name="connsiteY11" fmla="*/ 922194 h 1235303"/>
                  <a:gd name="connsiteX12" fmla="*/ 472936 w 1235374"/>
                  <a:gd name="connsiteY12" fmla="*/ 762365 h 1235303"/>
                  <a:gd name="connsiteX13" fmla="*/ 313107 w 1235374"/>
                  <a:gd name="connsiteY13" fmla="*/ 553352 h 1235303"/>
                  <a:gd name="connsiteX14" fmla="*/ 312048 w 1235374"/>
                  <a:gd name="connsiteY14" fmla="*/ 551518 h 1235303"/>
                  <a:gd name="connsiteX15" fmla="*/ 309579 w 1235374"/>
                  <a:gd name="connsiteY15" fmla="*/ 546860 h 1235303"/>
                  <a:gd name="connsiteX16" fmla="*/ 322140 w 1235374"/>
                  <a:gd name="connsiteY16" fmla="*/ 485257 h 1235303"/>
                  <a:gd name="connsiteX17" fmla="*/ 412321 w 1235374"/>
                  <a:gd name="connsiteY17" fmla="*/ 395076 h 1235303"/>
                  <a:gd name="connsiteX18" fmla="*/ 425517 w 1235374"/>
                  <a:gd name="connsiteY18" fmla="*/ 336790 h 1235303"/>
                  <a:gd name="connsiteX19" fmla="*/ 301182 w 1235374"/>
                  <a:gd name="connsiteY19" fmla="*/ 25882 h 1235303"/>
                  <a:gd name="connsiteX20" fmla="*/ 252986 w 1235374"/>
                  <a:gd name="connsiteY20" fmla="*/ 761 h 1235303"/>
                  <a:gd name="connsiteX21" fmla="*/ 83137 w 1235374"/>
                  <a:gd name="connsiteY21" fmla="*/ 76265 h 123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5374" h="1235303">
                    <a:moveTo>
                      <a:pt x="83137" y="76194"/>
                    </a:moveTo>
                    <a:lnTo>
                      <a:pt x="83137" y="76194"/>
                    </a:lnTo>
                    <a:cubicBezTo>
                      <a:pt x="-88194" y="247525"/>
                      <a:pt x="13772" y="627234"/>
                      <a:pt x="310991" y="924381"/>
                    </a:cubicBezTo>
                    <a:cubicBezTo>
                      <a:pt x="608068" y="1221529"/>
                      <a:pt x="987775" y="1323495"/>
                      <a:pt x="1159107" y="1152164"/>
                    </a:cubicBezTo>
                    <a:cubicBezTo>
                      <a:pt x="1211042" y="1100228"/>
                      <a:pt x="1234610" y="982315"/>
                      <a:pt x="1234610" y="982315"/>
                    </a:cubicBezTo>
                    <a:cubicBezTo>
                      <a:pt x="1238492" y="962909"/>
                      <a:pt x="1227202" y="941246"/>
                      <a:pt x="1209490" y="934119"/>
                    </a:cubicBezTo>
                    <a:lnTo>
                      <a:pt x="898441" y="809855"/>
                    </a:lnTo>
                    <a:cubicBezTo>
                      <a:pt x="880800" y="802798"/>
                      <a:pt x="854549" y="808726"/>
                      <a:pt x="840225" y="823050"/>
                    </a:cubicBezTo>
                    <a:lnTo>
                      <a:pt x="750185" y="913091"/>
                    </a:lnTo>
                    <a:cubicBezTo>
                      <a:pt x="732967" y="930238"/>
                      <a:pt x="708198" y="934613"/>
                      <a:pt x="688581" y="925722"/>
                    </a:cubicBezTo>
                    <a:cubicBezTo>
                      <a:pt x="687029" y="924946"/>
                      <a:pt x="685547" y="924169"/>
                      <a:pt x="683995" y="923323"/>
                    </a:cubicBezTo>
                    <a:cubicBezTo>
                      <a:pt x="683359" y="922970"/>
                      <a:pt x="682654" y="922547"/>
                      <a:pt x="682090" y="922194"/>
                    </a:cubicBezTo>
                    <a:cubicBezTo>
                      <a:pt x="613572" y="884936"/>
                      <a:pt x="541172" y="830530"/>
                      <a:pt x="472936" y="762365"/>
                    </a:cubicBezTo>
                    <a:cubicBezTo>
                      <a:pt x="404770" y="694199"/>
                      <a:pt x="350436" y="621730"/>
                      <a:pt x="313107" y="553352"/>
                    </a:cubicBezTo>
                    <a:cubicBezTo>
                      <a:pt x="312755" y="552717"/>
                      <a:pt x="312402" y="552153"/>
                      <a:pt x="312048" y="551518"/>
                    </a:cubicBezTo>
                    <a:cubicBezTo>
                      <a:pt x="311131" y="549965"/>
                      <a:pt x="310355" y="548413"/>
                      <a:pt x="309579" y="546860"/>
                    </a:cubicBezTo>
                    <a:cubicBezTo>
                      <a:pt x="300688" y="527173"/>
                      <a:pt x="304992" y="502405"/>
                      <a:pt x="322140" y="485257"/>
                    </a:cubicBezTo>
                    <a:lnTo>
                      <a:pt x="412321" y="395076"/>
                    </a:lnTo>
                    <a:cubicBezTo>
                      <a:pt x="426716" y="380751"/>
                      <a:pt x="432573" y="354572"/>
                      <a:pt x="425517" y="336790"/>
                    </a:cubicBezTo>
                    <a:lnTo>
                      <a:pt x="301182" y="25882"/>
                    </a:lnTo>
                    <a:cubicBezTo>
                      <a:pt x="294126" y="8241"/>
                      <a:pt x="272391" y="-3120"/>
                      <a:pt x="252986" y="761"/>
                    </a:cubicBezTo>
                    <a:cubicBezTo>
                      <a:pt x="252986" y="761"/>
                      <a:pt x="135073" y="24329"/>
                      <a:pt x="83137" y="76265"/>
                    </a:cubicBezTo>
                    <a:close/>
                  </a:path>
                </a:pathLst>
              </a:custGeom>
              <a:solidFill>
                <a:srgbClr val="5AC0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mn-lt"/>
                  <a:ea typeface="Inter" panose="020B0502030000000004" pitchFamily="34" charset="0"/>
                  <a:cs typeface="Arial"/>
                  <a:sym typeface="Arial"/>
                </a:endParaRPr>
              </a:p>
            </p:txBody>
          </p:sp>
          <p:sp>
            <p:nvSpPr>
              <p:cNvPr id="47" name="Freeform: Shape 46">
                <a:extLst>
                  <a:ext uri="{FF2B5EF4-FFF2-40B4-BE49-F238E27FC236}">
                    <a16:creationId xmlns:a16="http://schemas.microsoft.com/office/drawing/2014/main" id="{98097C75-65BE-444D-8D3F-86EBE487203A}"/>
                  </a:ext>
                </a:extLst>
              </p:cNvPr>
              <p:cNvSpPr>
                <a:spLocks noGrp="1" noRot="1" noMove="1" noResize="1" noEditPoints="1" noAdjustHandles="1" noChangeArrowheads="1" noChangeShapeType="1"/>
              </p:cNvSpPr>
              <p:nvPr/>
            </p:nvSpPr>
            <p:spPr>
              <a:xfrm>
                <a:off x="2750957" y="2490896"/>
                <a:ext cx="232218" cy="232244"/>
              </a:xfrm>
              <a:custGeom>
                <a:avLst/>
                <a:gdLst>
                  <a:gd name="connsiteX0" fmla="*/ 948405 w 1265547"/>
                  <a:gd name="connsiteY0" fmla="*/ 1265626 h 1265696"/>
                  <a:gd name="connsiteX1" fmla="*/ 793445 w 1265547"/>
                  <a:gd name="connsiteY1" fmla="*/ 1243610 h 1265696"/>
                  <a:gd name="connsiteX2" fmla="*/ 315511 w 1265547"/>
                  <a:gd name="connsiteY2" fmla="*/ 950132 h 1265696"/>
                  <a:gd name="connsiteX3" fmla="*/ 22032 w 1265547"/>
                  <a:gd name="connsiteY3" fmla="*/ 472127 h 1265696"/>
                  <a:gd name="connsiteX4" fmla="*/ 87658 w 1265547"/>
                  <a:gd name="connsiteY4" fmla="*/ 80705 h 1265696"/>
                  <a:gd name="connsiteX5" fmla="*/ 87658 w 1265547"/>
                  <a:gd name="connsiteY5" fmla="*/ 80705 h 1265696"/>
                  <a:gd name="connsiteX6" fmla="*/ 265198 w 1265547"/>
                  <a:gd name="connsiteY6" fmla="*/ 1037 h 1265696"/>
                  <a:gd name="connsiteX7" fmla="*/ 330259 w 1265547"/>
                  <a:gd name="connsiteY7" fmla="*/ 35332 h 1265696"/>
                  <a:gd name="connsiteX8" fmla="*/ 454594 w 1265547"/>
                  <a:gd name="connsiteY8" fmla="*/ 346240 h 1265696"/>
                  <a:gd name="connsiteX9" fmla="*/ 438082 w 1265547"/>
                  <a:gd name="connsiteY9" fmla="*/ 420756 h 1265696"/>
                  <a:gd name="connsiteX10" fmla="*/ 347900 w 1265547"/>
                  <a:gd name="connsiteY10" fmla="*/ 510937 h 1265696"/>
                  <a:gd name="connsiteX11" fmla="*/ 338445 w 1265547"/>
                  <a:gd name="connsiteY11" fmla="*/ 555746 h 1265696"/>
                  <a:gd name="connsiteX12" fmla="*/ 340279 w 1265547"/>
                  <a:gd name="connsiteY12" fmla="*/ 559204 h 1265696"/>
                  <a:gd name="connsiteX13" fmla="*/ 328212 w 1265547"/>
                  <a:gd name="connsiteY13" fmla="*/ 568448 h 1265696"/>
                  <a:gd name="connsiteX14" fmla="*/ 341408 w 1265547"/>
                  <a:gd name="connsiteY14" fmla="*/ 561250 h 1265696"/>
                  <a:gd name="connsiteX15" fmla="*/ 498626 w 1265547"/>
                  <a:gd name="connsiteY15" fmla="*/ 766875 h 1265696"/>
                  <a:gd name="connsiteX16" fmla="*/ 704322 w 1265547"/>
                  <a:gd name="connsiteY16" fmla="*/ 924093 h 1265696"/>
                  <a:gd name="connsiteX17" fmla="*/ 710390 w 1265547"/>
                  <a:gd name="connsiteY17" fmla="*/ 927410 h 1265696"/>
                  <a:gd name="connsiteX18" fmla="*/ 754705 w 1265547"/>
                  <a:gd name="connsiteY18" fmla="*/ 917601 h 1265696"/>
                  <a:gd name="connsiteX19" fmla="*/ 844746 w 1265547"/>
                  <a:gd name="connsiteY19" fmla="*/ 827561 h 1265696"/>
                  <a:gd name="connsiteX20" fmla="*/ 919191 w 1265547"/>
                  <a:gd name="connsiteY20" fmla="*/ 811049 h 1265696"/>
                  <a:gd name="connsiteX21" fmla="*/ 1230240 w 1265547"/>
                  <a:gd name="connsiteY21" fmla="*/ 935313 h 1265696"/>
                  <a:gd name="connsiteX22" fmla="*/ 1264464 w 1265547"/>
                  <a:gd name="connsiteY22" fmla="*/ 1000444 h 1265696"/>
                  <a:gd name="connsiteX23" fmla="*/ 1184867 w 1265547"/>
                  <a:gd name="connsiteY23" fmla="*/ 1177985 h 1265696"/>
                  <a:gd name="connsiteX24" fmla="*/ 948475 w 1265547"/>
                  <a:gd name="connsiteY24" fmla="*/ 1265697 h 1265696"/>
                  <a:gd name="connsiteX25" fmla="*/ 108898 w 1265547"/>
                  <a:gd name="connsiteY25" fmla="*/ 101874 h 1265696"/>
                  <a:gd name="connsiteX26" fmla="*/ 51034 w 1265547"/>
                  <a:gd name="connsiteY26" fmla="*/ 464294 h 1265696"/>
                  <a:gd name="connsiteX27" fmla="*/ 336751 w 1265547"/>
                  <a:gd name="connsiteY27" fmla="*/ 928821 h 1265696"/>
                  <a:gd name="connsiteX28" fmla="*/ 801278 w 1265547"/>
                  <a:gd name="connsiteY28" fmla="*/ 1214467 h 1265696"/>
                  <a:gd name="connsiteX29" fmla="*/ 1163627 w 1265547"/>
                  <a:gd name="connsiteY29" fmla="*/ 1156604 h 1265696"/>
                  <a:gd name="connsiteX30" fmla="*/ 1235038 w 1265547"/>
                  <a:gd name="connsiteY30" fmla="*/ 994446 h 1265696"/>
                  <a:gd name="connsiteX31" fmla="*/ 1219091 w 1265547"/>
                  <a:gd name="connsiteY31" fmla="*/ 963116 h 1265696"/>
                  <a:gd name="connsiteX32" fmla="*/ 908113 w 1265547"/>
                  <a:gd name="connsiteY32" fmla="*/ 838851 h 1265696"/>
                  <a:gd name="connsiteX33" fmla="*/ 866126 w 1265547"/>
                  <a:gd name="connsiteY33" fmla="*/ 848730 h 1265696"/>
                  <a:gd name="connsiteX34" fmla="*/ 776086 w 1265547"/>
                  <a:gd name="connsiteY34" fmla="*/ 938771 h 1265696"/>
                  <a:gd name="connsiteX35" fmla="*/ 697688 w 1265547"/>
                  <a:gd name="connsiteY35" fmla="*/ 954507 h 1265696"/>
                  <a:gd name="connsiteX36" fmla="*/ 691832 w 1265547"/>
                  <a:gd name="connsiteY36" fmla="*/ 951472 h 1265696"/>
                  <a:gd name="connsiteX37" fmla="*/ 688939 w 1265547"/>
                  <a:gd name="connsiteY37" fmla="*/ 949708 h 1265696"/>
                  <a:gd name="connsiteX38" fmla="*/ 477598 w 1265547"/>
                  <a:gd name="connsiteY38" fmla="*/ 788045 h 1265696"/>
                  <a:gd name="connsiteX39" fmla="*/ 315229 w 1265547"/>
                  <a:gd name="connsiteY39" fmla="*/ 575575 h 1265696"/>
                  <a:gd name="connsiteX40" fmla="*/ 313958 w 1265547"/>
                  <a:gd name="connsiteY40" fmla="*/ 573246 h 1265696"/>
                  <a:gd name="connsiteX41" fmla="*/ 311488 w 1265547"/>
                  <a:gd name="connsiteY41" fmla="*/ 568518 h 1265696"/>
                  <a:gd name="connsiteX42" fmla="*/ 326872 w 1265547"/>
                  <a:gd name="connsiteY42" fmla="*/ 489627 h 1265696"/>
                  <a:gd name="connsiteX43" fmla="*/ 417123 w 1265547"/>
                  <a:gd name="connsiteY43" fmla="*/ 399445 h 1265696"/>
                  <a:gd name="connsiteX44" fmla="*/ 426932 w 1265547"/>
                  <a:gd name="connsiteY44" fmla="*/ 357389 h 1265696"/>
                  <a:gd name="connsiteX45" fmla="*/ 302597 w 1265547"/>
                  <a:gd name="connsiteY45" fmla="*/ 46481 h 1265696"/>
                  <a:gd name="connsiteX46" fmla="*/ 271338 w 1265547"/>
                  <a:gd name="connsiteY46" fmla="*/ 30534 h 1265696"/>
                  <a:gd name="connsiteX47" fmla="*/ 109180 w 1265547"/>
                  <a:gd name="connsiteY47" fmla="*/ 101874 h 1265696"/>
                  <a:gd name="connsiteX48" fmla="*/ 109180 w 1265547"/>
                  <a:gd name="connsiteY48" fmla="*/ 101874 h 126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65547" h="1265696">
                    <a:moveTo>
                      <a:pt x="948405" y="1265626"/>
                    </a:moveTo>
                    <a:cubicBezTo>
                      <a:pt x="900280" y="1265626"/>
                      <a:pt x="848274" y="1258358"/>
                      <a:pt x="793445" y="1243610"/>
                    </a:cubicBezTo>
                    <a:cubicBezTo>
                      <a:pt x="630723" y="1199930"/>
                      <a:pt x="461015" y="1095707"/>
                      <a:pt x="315511" y="950132"/>
                    </a:cubicBezTo>
                    <a:cubicBezTo>
                      <a:pt x="169936" y="804627"/>
                      <a:pt x="65712" y="634849"/>
                      <a:pt x="22032" y="472127"/>
                    </a:cubicBezTo>
                    <a:cubicBezTo>
                      <a:pt x="-22423" y="306512"/>
                      <a:pt x="863" y="167499"/>
                      <a:pt x="87658" y="80705"/>
                    </a:cubicBezTo>
                    <a:lnTo>
                      <a:pt x="87658" y="80705"/>
                    </a:lnTo>
                    <a:cubicBezTo>
                      <a:pt x="142204" y="26158"/>
                      <a:pt x="260188" y="2096"/>
                      <a:pt x="265198" y="1037"/>
                    </a:cubicBezTo>
                    <a:cubicBezTo>
                      <a:pt x="291801" y="-4184"/>
                      <a:pt x="320521" y="10775"/>
                      <a:pt x="330259" y="35332"/>
                    </a:cubicBezTo>
                    <a:lnTo>
                      <a:pt x="454594" y="346240"/>
                    </a:lnTo>
                    <a:cubicBezTo>
                      <a:pt x="463908" y="369597"/>
                      <a:pt x="456640" y="402268"/>
                      <a:pt x="438082" y="420756"/>
                    </a:cubicBezTo>
                    <a:lnTo>
                      <a:pt x="347900" y="510937"/>
                    </a:lnTo>
                    <a:cubicBezTo>
                      <a:pt x="335692" y="523145"/>
                      <a:pt x="331882" y="541210"/>
                      <a:pt x="338445" y="555746"/>
                    </a:cubicBezTo>
                    <a:cubicBezTo>
                      <a:pt x="338868" y="556593"/>
                      <a:pt x="339573" y="557863"/>
                      <a:pt x="340279" y="559204"/>
                    </a:cubicBezTo>
                    <a:lnTo>
                      <a:pt x="328212" y="568448"/>
                    </a:lnTo>
                    <a:lnTo>
                      <a:pt x="341408" y="561250"/>
                    </a:lnTo>
                    <a:cubicBezTo>
                      <a:pt x="379372" y="630897"/>
                      <a:pt x="433777" y="701956"/>
                      <a:pt x="498626" y="766875"/>
                    </a:cubicBezTo>
                    <a:cubicBezTo>
                      <a:pt x="563686" y="831936"/>
                      <a:pt x="634816" y="886341"/>
                      <a:pt x="704322" y="924093"/>
                    </a:cubicBezTo>
                    <a:lnTo>
                      <a:pt x="710390" y="927410"/>
                    </a:lnTo>
                    <a:cubicBezTo>
                      <a:pt x="724362" y="933690"/>
                      <a:pt x="742356" y="929880"/>
                      <a:pt x="754705" y="917601"/>
                    </a:cubicBezTo>
                    <a:lnTo>
                      <a:pt x="844746" y="827561"/>
                    </a:lnTo>
                    <a:cubicBezTo>
                      <a:pt x="863234" y="809002"/>
                      <a:pt x="895905" y="801734"/>
                      <a:pt x="919191" y="811049"/>
                    </a:cubicBezTo>
                    <a:lnTo>
                      <a:pt x="1230240" y="935313"/>
                    </a:lnTo>
                    <a:cubicBezTo>
                      <a:pt x="1254797" y="945192"/>
                      <a:pt x="1269827" y="973771"/>
                      <a:pt x="1264464" y="1000444"/>
                    </a:cubicBezTo>
                    <a:cubicBezTo>
                      <a:pt x="1263476" y="1005454"/>
                      <a:pt x="1239343" y="1123438"/>
                      <a:pt x="1184867" y="1177985"/>
                    </a:cubicBezTo>
                    <a:cubicBezTo>
                      <a:pt x="1126863" y="1235989"/>
                      <a:pt x="1045502" y="1265697"/>
                      <a:pt x="948475" y="1265697"/>
                    </a:cubicBezTo>
                    <a:close/>
                    <a:moveTo>
                      <a:pt x="108898" y="101874"/>
                    </a:moveTo>
                    <a:cubicBezTo>
                      <a:pt x="29865" y="181824"/>
                      <a:pt x="9613" y="310111"/>
                      <a:pt x="51034" y="464294"/>
                    </a:cubicBezTo>
                    <a:cubicBezTo>
                      <a:pt x="93373" y="622006"/>
                      <a:pt x="194845" y="786986"/>
                      <a:pt x="336751" y="928821"/>
                    </a:cubicBezTo>
                    <a:cubicBezTo>
                      <a:pt x="478586" y="1070656"/>
                      <a:pt x="643566" y="1172128"/>
                      <a:pt x="801278" y="1214467"/>
                    </a:cubicBezTo>
                    <a:cubicBezTo>
                      <a:pt x="956026" y="1256029"/>
                      <a:pt x="1084736" y="1235495"/>
                      <a:pt x="1163627" y="1156604"/>
                    </a:cubicBezTo>
                    <a:cubicBezTo>
                      <a:pt x="1211682" y="1108549"/>
                      <a:pt x="1234756" y="995575"/>
                      <a:pt x="1235038" y="994446"/>
                    </a:cubicBezTo>
                    <a:cubicBezTo>
                      <a:pt x="1237508" y="982168"/>
                      <a:pt x="1230029" y="967561"/>
                      <a:pt x="1219091" y="963116"/>
                    </a:cubicBezTo>
                    <a:lnTo>
                      <a:pt x="908113" y="838851"/>
                    </a:lnTo>
                    <a:cubicBezTo>
                      <a:pt x="896046" y="834053"/>
                      <a:pt x="876076" y="838781"/>
                      <a:pt x="866126" y="848730"/>
                    </a:cubicBezTo>
                    <a:lnTo>
                      <a:pt x="776086" y="938771"/>
                    </a:lnTo>
                    <a:cubicBezTo>
                      <a:pt x="754987" y="959870"/>
                      <a:pt x="723445" y="966150"/>
                      <a:pt x="697688" y="954507"/>
                    </a:cubicBezTo>
                    <a:lnTo>
                      <a:pt x="691832" y="951472"/>
                    </a:lnTo>
                    <a:cubicBezTo>
                      <a:pt x="690773" y="950908"/>
                      <a:pt x="689785" y="950273"/>
                      <a:pt x="688939" y="949708"/>
                    </a:cubicBezTo>
                    <a:cubicBezTo>
                      <a:pt x="618163" y="911251"/>
                      <a:pt x="544634" y="855152"/>
                      <a:pt x="477598" y="788045"/>
                    </a:cubicBezTo>
                    <a:cubicBezTo>
                      <a:pt x="410703" y="721150"/>
                      <a:pt x="354533" y="647692"/>
                      <a:pt x="315229" y="575575"/>
                    </a:cubicBezTo>
                    <a:lnTo>
                      <a:pt x="313958" y="573246"/>
                    </a:lnTo>
                    <a:cubicBezTo>
                      <a:pt x="313253" y="572046"/>
                      <a:pt x="312335" y="570282"/>
                      <a:pt x="311488" y="568518"/>
                    </a:cubicBezTo>
                    <a:cubicBezTo>
                      <a:pt x="299563" y="542127"/>
                      <a:pt x="305844" y="510655"/>
                      <a:pt x="326872" y="489627"/>
                    </a:cubicBezTo>
                    <a:lnTo>
                      <a:pt x="417123" y="399445"/>
                    </a:lnTo>
                    <a:cubicBezTo>
                      <a:pt x="427285" y="389355"/>
                      <a:pt x="431872" y="369667"/>
                      <a:pt x="426932" y="357389"/>
                    </a:cubicBezTo>
                    <a:lnTo>
                      <a:pt x="302597" y="46481"/>
                    </a:lnTo>
                    <a:cubicBezTo>
                      <a:pt x="298222" y="35544"/>
                      <a:pt x="283686" y="28064"/>
                      <a:pt x="271338" y="30534"/>
                    </a:cubicBezTo>
                    <a:cubicBezTo>
                      <a:pt x="270208" y="30745"/>
                      <a:pt x="157234" y="53890"/>
                      <a:pt x="109180" y="101874"/>
                    </a:cubicBezTo>
                    <a:lnTo>
                      <a:pt x="109180" y="101874"/>
                    </a:lnTo>
                    <a:close/>
                  </a:path>
                </a:pathLst>
              </a:custGeom>
              <a:solidFill>
                <a:srgbClr val="121212"/>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mn-lt"/>
                  <a:ea typeface="Inter" panose="020B0502030000000004" pitchFamily="34" charset="0"/>
                  <a:cs typeface="Arial"/>
                  <a:sym typeface="Arial"/>
                </a:endParaRPr>
              </a:p>
            </p:txBody>
          </p:sp>
        </p:grpSp>
      </p:grpSp>
      <p:grpSp>
        <p:nvGrpSpPr>
          <p:cNvPr id="62" name="Group 61">
            <a:extLst>
              <a:ext uri="{FF2B5EF4-FFF2-40B4-BE49-F238E27FC236}">
                <a16:creationId xmlns:a16="http://schemas.microsoft.com/office/drawing/2014/main" id="{B0773299-F09A-48B1-A32E-F1FA3FACAD1A}"/>
              </a:ext>
            </a:extLst>
          </p:cNvPr>
          <p:cNvGrpSpPr>
            <a:grpSpLocks noGrp="1" noUngrp="1" noRot="1" noMove="1" noResize="1"/>
          </p:cNvGrpSpPr>
          <p:nvPr/>
        </p:nvGrpSpPr>
        <p:grpSpPr>
          <a:xfrm>
            <a:off x="5631481" y="2466120"/>
            <a:ext cx="368944" cy="361472"/>
            <a:chOff x="-2681164" y="586048"/>
            <a:chExt cx="2478272" cy="2428092"/>
          </a:xfrm>
        </p:grpSpPr>
        <p:sp>
          <p:nvSpPr>
            <p:cNvPr id="63" name="Freeform: Shape 62">
              <a:extLst>
                <a:ext uri="{FF2B5EF4-FFF2-40B4-BE49-F238E27FC236}">
                  <a16:creationId xmlns:a16="http://schemas.microsoft.com/office/drawing/2014/main" id="{56D0F62A-5540-4151-AF46-DAB683496CFB}"/>
                </a:ext>
              </a:extLst>
            </p:cNvPr>
            <p:cNvSpPr>
              <a:spLocks noGrp="1" noRot="1" noMove="1" noResize="1" noEditPoints="1" noAdjustHandles="1" noChangeArrowheads="1" noChangeShapeType="1"/>
            </p:cNvSpPr>
            <p:nvPr/>
          </p:nvSpPr>
          <p:spPr>
            <a:xfrm>
              <a:off x="-2659206" y="628621"/>
              <a:ext cx="1746287" cy="2208355"/>
            </a:xfrm>
            <a:custGeom>
              <a:avLst/>
              <a:gdLst>
                <a:gd name="connsiteX0" fmla="*/ 815594 w 815593"/>
                <a:gd name="connsiteY0" fmla="*/ 639120 h 639120"/>
                <a:gd name="connsiteX1" fmla="*/ 815594 w 815593"/>
                <a:gd name="connsiteY1" fmla="*/ 513919 h 639120"/>
                <a:gd name="connsiteX2" fmla="*/ 815594 w 815593"/>
                <a:gd name="connsiteY2" fmla="*/ 513919 h 639120"/>
                <a:gd name="connsiteX3" fmla="*/ 815594 w 815593"/>
                <a:gd name="connsiteY3" fmla="*/ 0 h 639120"/>
                <a:gd name="connsiteX4" fmla="*/ 0 w 815593"/>
                <a:gd name="connsiteY4" fmla="*/ 0 h 639120"/>
                <a:gd name="connsiteX5" fmla="*/ 0 w 815593"/>
                <a:gd name="connsiteY5" fmla="*/ 637530 h 639120"/>
                <a:gd name="connsiteX6" fmla="*/ 652237 w 815593"/>
                <a:gd name="connsiteY6" fmla="*/ 637530 h 63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593" h="639120">
                  <a:moveTo>
                    <a:pt x="815594" y="639120"/>
                  </a:moveTo>
                  <a:lnTo>
                    <a:pt x="815594" y="513919"/>
                  </a:lnTo>
                  <a:lnTo>
                    <a:pt x="815594" y="513919"/>
                  </a:lnTo>
                  <a:lnTo>
                    <a:pt x="815594" y="0"/>
                  </a:lnTo>
                  <a:lnTo>
                    <a:pt x="0" y="0"/>
                  </a:lnTo>
                  <a:lnTo>
                    <a:pt x="0" y="637530"/>
                  </a:lnTo>
                  <a:lnTo>
                    <a:pt x="652237" y="637530"/>
                  </a:lnTo>
                </a:path>
              </a:pathLst>
            </a:custGeom>
            <a:solidFill>
              <a:srgbClr val="131313"/>
            </a:solidFill>
            <a:ln w="0" cap="flat">
              <a:noFill/>
              <a:prstDash val="solid"/>
              <a:miter/>
            </a:ln>
          </p:spPr>
          <p:txBody>
            <a:bodyPr rtlCol="0" anchor="ctr"/>
            <a:lstStyle/>
            <a:p>
              <a:endParaRPr lang="en-IN">
                <a:latin typeface="+mn-lt"/>
              </a:endParaRPr>
            </a:p>
          </p:txBody>
        </p:sp>
        <p:sp>
          <p:nvSpPr>
            <p:cNvPr id="64" name="Freeform: Shape 63">
              <a:extLst>
                <a:ext uri="{FF2B5EF4-FFF2-40B4-BE49-F238E27FC236}">
                  <a16:creationId xmlns:a16="http://schemas.microsoft.com/office/drawing/2014/main" id="{7677122F-5D74-4FB3-89BB-405D884D188F}"/>
                </a:ext>
              </a:extLst>
            </p:cNvPr>
            <p:cNvSpPr>
              <a:spLocks noGrp="1" noRot="1" noMove="1" noResize="1" noEditPoints="1" noAdjustHandles="1" noChangeArrowheads="1" noChangeShapeType="1"/>
            </p:cNvSpPr>
            <p:nvPr/>
          </p:nvSpPr>
          <p:spPr>
            <a:xfrm>
              <a:off x="-2648668" y="662953"/>
              <a:ext cx="1649231" cy="2208355"/>
            </a:xfrm>
            <a:custGeom>
              <a:avLst/>
              <a:gdLst>
                <a:gd name="connsiteX0" fmla="*/ 815594 w 815594"/>
                <a:gd name="connsiteY0" fmla="*/ 639120 h 639120"/>
                <a:gd name="connsiteX1" fmla="*/ 815594 w 815594"/>
                <a:gd name="connsiteY1" fmla="*/ 513919 h 639120"/>
                <a:gd name="connsiteX2" fmla="*/ 815594 w 815594"/>
                <a:gd name="connsiteY2" fmla="*/ 513919 h 639120"/>
                <a:gd name="connsiteX3" fmla="*/ 815594 w 815594"/>
                <a:gd name="connsiteY3" fmla="*/ 0 h 639120"/>
                <a:gd name="connsiteX4" fmla="*/ 0 w 815594"/>
                <a:gd name="connsiteY4" fmla="*/ 0 h 639120"/>
                <a:gd name="connsiteX5" fmla="*/ 0 w 815594"/>
                <a:gd name="connsiteY5" fmla="*/ 637530 h 639120"/>
                <a:gd name="connsiteX6" fmla="*/ 652237 w 815594"/>
                <a:gd name="connsiteY6" fmla="*/ 637530 h 63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594" h="639120">
                  <a:moveTo>
                    <a:pt x="815594" y="639120"/>
                  </a:moveTo>
                  <a:lnTo>
                    <a:pt x="815594" y="513919"/>
                  </a:lnTo>
                  <a:lnTo>
                    <a:pt x="815594" y="513919"/>
                  </a:lnTo>
                  <a:lnTo>
                    <a:pt x="815594" y="0"/>
                  </a:lnTo>
                  <a:lnTo>
                    <a:pt x="0" y="0"/>
                  </a:lnTo>
                  <a:lnTo>
                    <a:pt x="0" y="637530"/>
                  </a:lnTo>
                  <a:lnTo>
                    <a:pt x="652237" y="637530"/>
                  </a:lnTo>
                </a:path>
              </a:pathLst>
            </a:custGeom>
            <a:solidFill>
              <a:srgbClr val="5AC1FF"/>
            </a:solidFill>
            <a:ln w="0" cap="flat">
              <a:noFill/>
              <a:prstDash val="solid"/>
              <a:miter/>
            </a:ln>
          </p:spPr>
          <p:txBody>
            <a:bodyPr rtlCol="0" anchor="ctr"/>
            <a:lstStyle/>
            <a:p>
              <a:endParaRPr lang="en-IN">
                <a:latin typeface="+mn-lt"/>
              </a:endParaRPr>
            </a:p>
          </p:txBody>
        </p:sp>
        <p:sp>
          <p:nvSpPr>
            <p:cNvPr id="65" name="Freeform: Shape 64">
              <a:extLst>
                <a:ext uri="{FF2B5EF4-FFF2-40B4-BE49-F238E27FC236}">
                  <a16:creationId xmlns:a16="http://schemas.microsoft.com/office/drawing/2014/main" id="{F192EF7B-B528-4248-9970-58C2F022120F}"/>
                </a:ext>
              </a:extLst>
            </p:cNvPr>
            <p:cNvSpPr>
              <a:spLocks noGrp="1" noRot="1" noMove="1" noResize="1" noEditPoints="1" noAdjustHandles="1" noChangeArrowheads="1" noChangeShapeType="1"/>
            </p:cNvSpPr>
            <p:nvPr/>
          </p:nvSpPr>
          <p:spPr>
            <a:xfrm>
              <a:off x="-2681164" y="586048"/>
              <a:ext cx="1717738" cy="2285263"/>
            </a:xfrm>
            <a:custGeom>
              <a:avLst/>
              <a:gdLst>
                <a:gd name="connsiteX0" fmla="*/ 669725 w 835555"/>
                <a:gd name="connsiteY0" fmla="*/ 661378 h 661378"/>
                <a:gd name="connsiteX1" fmla="*/ 834672 w 835555"/>
                <a:gd name="connsiteY1" fmla="*/ 661378 h 661378"/>
                <a:gd name="connsiteX2" fmla="*/ 834672 w 835555"/>
                <a:gd name="connsiteY2" fmla="*/ 511137 h 661378"/>
                <a:gd name="connsiteX3" fmla="*/ 834672 w 835555"/>
                <a:gd name="connsiteY3" fmla="*/ 11129 h 661378"/>
                <a:gd name="connsiteX4" fmla="*/ 823543 w 835555"/>
                <a:gd name="connsiteY4" fmla="*/ 0 h 661378"/>
                <a:gd name="connsiteX5" fmla="*/ 11129 w 835555"/>
                <a:gd name="connsiteY5" fmla="*/ 0 h 661378"/>
                <a:gd name="connsiteX6" fmla="*/ 0 w 835555"/>
                <a:gd name="connsiteY6" fmla="*/ 11129 h 661378"/>
                <a:gd name="connsiteX7" fmla="*/ 0 w 835555"/>
                <a:gd name="connsiteY7" fmla="*/ 650249 h 661378"/>
                <a:gd name="connsiteX8" fmla="*/ 11129 w 835555"/>
                <a:gd name="connsiteY8" fmla="*/ 661378 h 661378"/>
                <a:gd name="connsiteX9" fmla="*/ 670123 w 835555"/>
                <a:gd name="connsiteY9" fmla="*/ 661378 h 661378"/>
                <a:gd name="connsiteX10" fmla="*/ 812414 w 835555"/>
                <a:gd name="connsiteY10" fmla="*/ 639120 h 661378"/>
                <a:gd name="connsiteX11" fmla="*/ 22258 w 835555"/>
                <a:gd name="connsiteY11" fmla="*/ 639120 h 661378"/>
                <a:gd name="connsiteX12" fmla="*/ 22258 w 835555"/>
                <a:gd name="connsiteY12" fmla="*/ 22258 h 661378"/>
                <a:gd name="connsiteX13" fmla="*/ 812414 w 835555"/>
                <a:gd name="connsiteY13" fmla="*/ 22258 h 661378"/>
                <a:gd name="connsiteX14" fmla="*/ 812414 w 835555"/>
                <a:gd name="connsiteY14" fmla="*/ 639518 h 66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5555" h="661378">
                  <a:moveTo>
                    <a:pt x="669725" y="661378"/>
                  </a:moveTo>
                  <a:lnTo>
                    <a:pt x="834672" y="661378"/>
                  </a:lnTo>
                  <a:cubicBezTo>
                    <a:pt x="836660" y="659391"/>
                    <a:pt x="834672" y="514317"/>
                    <a:pt x="834672" y="511137"/>
                  </a:cubicBezTo>
                  <a:lnTo>
                    <a:pt x="834672" y="11129"/>
                  </a:lnTo>
                  <a:cubicBezTo>
                    <a:pt x="834672" y="5167"/>
                    <a:pt x="829505" y="0"/>
                    <a:pt x="823543" y="0"/>
                  </a:cubicBezTo>
                  <a:lnTo>
                    <a:pt x="11129" y="0"/>
                  </a:lnTo>
                  <a:cubicBezTo>
                    <a:pt x="5167" y="0"/>
                    <a:pt x="0" y="5167"/>
                    <a:pt x="0" y="11129"/>
                  </a:cubicBezTo>
                  <a:lnTo>
                    <a:pt x="0" y="650249"/>
                  </a:lnTo>
                  <a:cubicBezTo>
                    <a:pt x="0" y="656211"/>
                    <a:pt x="5167" y="661378"/>
                    <a:pt x="11129" y="661378"/>
                  </a:cubicBezTo>
                  <a:lnTo>
                    <a:pt x="670123" y="661378"/>
                  </a:lnTo>
                  <a:close/>
                  <a:moveTo>
                    <a:pt x="812414" y="639120"/>
                  </a:moveTo>
                  <a:lnTo>
                    <a:pt x="22258" y="639120"/>
                  </a:lnTo>
                  <a:lnTo>
                    <a:pt x="22258" y="22258"/>
                  </a:lnTo>
                  <a:lnTo>
                    <a:pt x="812414" y="22258"/>
                  </a:lnTo>
                  <a:lnTo>
                    <a:pt x="812414" y="639518"/>
                  </a:lnTo>
                </a:path>
              </a:pathLst>
            </a:custGeom>
            <a:solidFill>
              <a:srgbClr val="131313"/>
            </a:solidFill>
            <a:ln w="0" cap="flat">
              <a:noFill/>
              <a:prstDash val="solid"/>
              <a:miter/>
            </a:ln>
          </p:spPr>
          <p:txBody>
            <a:bodyPr rtlCol="0" anchor="ctr"/>
            <a:lstStyle/>
            <a:p>
              <a:endParaRPr lang="en-IN">
                <a:latin typeface="+mn-lt"/>
              </a:endParaRPr>
            </a:p>
          </p:txBody>
        </p:sp>
        <p:sp>
          <p:nvSpPr>
            <p:cNvPr id="66" name="Freeform: Shape 65">
              <a:extLst>
                <a:ext uri="{FF2B5EF4-FFF2-40B4-BE49-F238E27FC236}">
                  <a16:creationId xmlns:a16="http://schemas.microsoft.com/office/drawing/2014/main" id="{2FF15FE2-1025-448F-AADF-78608D9DA7F4}"/>
                </a:ext>
              </a:extLst>
            </p:cNvPr>
            <p:cNvSpPr>
              <a:spLocks noGrp="1" noRot="1" noMove="1" noResize="1" noEditPoints="1" noAdjustHandles="1" noChangeArrowheads="1" noChangeShapeType="1"/>
            </p:cNvSpPr>
            <p:nvPr/>
          </p:nvSpPr>
          <p:spPr>
            <a:xfrm>
              <a:off x="-2360105" y="1231183"/>
              <a:ext cx="1005293" cy="82399"/>
            </a:xfrm>
            <a:custGeom>
              <a:avLst/>
              <a:gdLst>
                <a:gd name="connsiteX0" fmla="*/ 279814 w 290942"/>
                <a:gd name="connsiteY0" fmla="*/ 23848 h 23847"/>
                <a:gd name="connsiteX1" fmla="*/ 11129 w 290942"/>
                <a:gd name="connsiteY1" fmla="*/ 23848 h 23847"/>
                <a:gd name="connsiteX2" fmla="*/ 0 w 290942"/>
                <a:gd name="connsiteY2" fmla="*/ 11924 h 23847"/>
                <a:gd name="connsiteX3" fmla="*/ 11129 w 290942"/>
                <a:gd name="connsiteY3" fmla="*/ 0 h 23847"/>
                <a:gd name="connsiteX4" fmla="*/ 279814 w 290942"/>
                <a:gd name="connsiteY4" fmla="*/ 0 h 23847"/>
                <a:gd name="connsiteX5" fmla="*/ 290943 w 290942"/>
                <a:gd name="connsiteY5" fmla="*/ 11924 h 23847"/>
                <a:gd name="connsiteX6" fmla="*/ 279814 w 290942"/>
                <a:gd name="connsiteY6" fmla="*/ 23848 h 23847"/>
                <a:gd name="connsiteX7" fmla="*/ 279814 w 290942"/>
                <a:gd name="connsiteY7" fmla="*/ 23848 h 2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942" h="23847">
                  <a:moveTo>
                    <a:pt x="279814" y="23848"/>
                  </a:moveTo>
                  <a:lnTo>
                    <a:pt x="11129" y="23848"/>
                  </a:lnTo>
                  <a:cubicBezTo>
                    <a:pt x="5167" y="23848"/>
                    <a:pt x="0" y="18283"/>
                    <a:pt x="0" y="11924"/>
                  </a:cubicBezTo>
                  <a:cubicBezTo>
                    <a:pt x="0" y="5564"/>
                    <a:pt x="5167" y="0"/>
                    <a:pt x="11129" y="0"/>
                  </a:cubicBezTo>
                  <a:lnTo>
                    <a:pt x="279814" y="0"/>
                  </a:lnTo>
                  <a:cubicBezTo>
                    <a:pt x="285776" y="0"/>
                    <a:pt x="290943" y="5564"/>
                    <a:pt x="290943" y="11924"/>
                  </a:cubicBezTo>
                  <a:cubicBezTo>
                    <a:pt x="290943" y="18283"/>
                    <a:pt x="285776" y="23848"/>
                    <a:pt x="279814" y="23848"/>
                  </a:cubicBezTo>
                  <a:lnTo>
                    <a:pt x="279814" y="23848"/>
                  </a:lnTo>
                  <a:close/>
                </a:path>
              </a:pathLst>
            </a:custGeom>
            <a:solidFill>
              <a:srgbClr val="131313"/>
            </a:solidFill>
            <a:ln w="0" cap="flat">
              <a:noFill/>
              <a:prstDash val="solid"/>
              <a:miter/>
            </a:ln>
          </p:spPr>
          <p:txBody>
            <a:bodyPr rtlCol="0" anchor="ctr"/>
            <a:lstStyle/>
            <a:p>
              <a:endParaRPr lang="en-IN">
                <a:latin typeface="+mn-lt"/>
              </a:endParaRPr>
            </a:p>
          </p:txBody>
        </p:sp>
        <p:sp>
          <p:nvSpPr>
            <p:cNvPr id="67" name="Freeform: Shape 66">
              <a:extLst>
                <a:ext uri="{FF2B5EF4-FFF2-40B4-BE49-F238E27FC236}">
                  <a16:creationId xmlns:a16="http://schemas.microsoft.com/office/drawing/2014/main" id="{C6BEEF03-B42C-47D3-B26A-D7E9DEFAAA5E}"/>
                </a:ext>
              </a:extLst>
            </p:cNvPr>
            <p:cNvSpPr>
              <a:spLocks noGrp="1" noRot="1" noMove="1" noResize="1" noEditPoints="1" noAdjustHandles="1" noChangeArrowheads="1" noChangeShapeType="1"/>
            </p:cNvSpPr>
            <p:nvPr/>
          </p:nvSpPr>
          <p:spPr>
            <a:xfrm>
              <a:off x="-2360105" y="1523709"/>
              <a:ext cx="939373" cy="82399"/>
            </a:xfrm>
            <a:custGeom>
              <a:avLst/>
              <a:gdLst>
                <a:gd name="connsiteX0" fmla="*/ 260736 w 271864"/>
                <a:gd name="connsiteY0" fmla="*/ 23848 h 23847"/>
                <a:gd name="connsiteX1" fmla="*/ 11129 w 271864"/>
                <a:gd name="connsiteY1" fmla="*/ 23848 h 23847"/>
                <a:gd name="connsiteX2" fmla="*/ 0 w 271864"/>
                <a:gd name="connsiteY2" fmla="*/ 11924 h 23847"/>
                <a:gd name="connsiteX3" fmla="*/ 11129 w 271864"/>
                <a:gd name="connsiteY3" fmla="*/ 0 h 23847"/>
                <a:gd name="connsiteX4" fmla="*/ 260736 w 271864"/>
                <a:gd name="connsiteY4" fmla="*/ 0 h 23847"/>
                <a:gd name="connsiteX5" fmla="*/ 271865 w 271864"/>
                <a:gd name="connsiteY5" fmla="*/ 11924 h 23847"/>
                <a:gd name="connsiteX6" fmla="*/ 260736 w 271864"/>
                <a:gd name="connsiteY6" fmla="*/ 23848 h 23847"/>
                <a:gd name="connsiteX7" fmla="*/ 260736 w 271864"/>
                <a:gd name="connsiteY7" fmla="*/ 23848 h 2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864" h="23847">
                  <a:moveTo>
                    <a:pt x="260736" y="23848"/>
                  </a:moveTo>
                  <a:lnTo>
                    <a:pt x="11129" y="23848"/>
                  </a:lnTo>
                  <a:cubicBezTo>
                    <a:pt x="5167" y="23848"/>
                    <a:pt x="0" y="18283"/>
                    <a:pt x="0" y="11924"/>
                  </a:cubicBezTo>
                  <a:cubicBezTo>
                    <a:pt x="0" y="5564"/>
                    <a:pt x="5167" y="0"/>
                    <a:pt x="11129" y="0"/>
                  </a:cubicBezTo>
                  <a:lnTo>
                    <a:pt x="260736" y="0"/>
                  </a:lnTo>
                  <a:cubicBezTo>
                    <a:pt x="266698" y="0"/>
                    <a:pt x="271865" y="5564"/>
                    <a:pt x="271865" y="11924"/>
                  </a:cubicBezTo>
                  <a:cubicBezTo>
                    <a:pt x="271865" y="18283"/>
                    <a:pt x="266698" y="23848"/>
                    <a:pt x="260736" y="23848"/>
                  </a:cubicBezTo>
                  <a:lnTo>
                    <a:pt x="260736" y="23848"/>
                  </a:lnTo>
                  <a:close/>
                </a:path>
              </a:pathLst>
            </a:custGeom>
            <a:solidFill>
              <a:srgbClr val="131313"/>
            </a:solidFill>
            <a:ln w="0" cap="flat">
              <a:noFill/>
              <a:prstDash val="solid"/>
              <a:miter/>
            </a:ln>
          </p:spPr>
          <p:txBody>
            <a:bodyPr rtlCol="0" anchor="ctr"/>
            <a:lstStyle/>
            <a:p>
              <a:endParaRPr lang="en-IN">
                <a:latin typeface="+mn-lt"/>
              </a:endParaRPr>
            </a:p>
          </p:txBody>
        </p:sp>
        <p:sp>
          <p:nvSpPr>
            <p:cNvPr id="68" name="Freeform: Shape 67">
              <a:extLst>
                <a:ext uri="{FF2B5EF4-FFF2-40B4-BE49-F238E27FC236}">
                  <a16:creationId xmlns:a16="http://schemas.microsoft.com/office/drawing/2014/main" id="{4A983C0D-BADC-43BE-8CB3-C7D9BB7653D8}"/>
                </a:ext>
              </a:extLst>
            </p:cNvPr>
            <p:cNvSpPr>
              <a:spLocks noGrp="1" noRot="1" noMove="1" noResize="1" noEditPoints="1" noAdjustHandles="1" noChangeArrowheads="1" noChangeShapeType="1"/>
            </p:cNvSpPr>
            <p:nvPr/>
          </p:nvSpPr>
          <p:spPr>
            <a:xfrm>
              <a:off x="-2360105" y="1817607"/>
              <a:ext cx="644103" cy="82399"/>
            </a:xfrm>
            <a:custGeom>
              <a:avLst/>
              <a:gdLst>
                <a:gd name="connsiteX0" fmla="*/ 174884 w 186410"/>
                <a:gd name="connsiteY0" fmla="*/ 23848 h 23847"/>
                <a:gd name="connsiteX1" fmla="*/ 11526 w 186410"/>
                <a:gd name="connsiteY1" fmla="*/ 23848 h 23847"/>
                <a:gd name="connsiteX2" fmla="*/ 0 w 186410"/>
                <a:gd name="connsiteY2" fmla="*/ 11924 h 23847"/>
                <a:gd name="connsiteX3" fmla="*/ 11526 w 186410"/>
                <a:gd name="connsiteY3" fmla="*/ 0 h 23847"/>
                <a:gd name="connsiteX4" fmla="*/ 174884 w 186410"/>
                <a:gd name="connsiteY4" fmla="*/ 0 h 23847"/>
                <a:gd name="connsiteX5" fmla="*/ 186410 w 186410"/>
                <a:gd name="connsiteY5" fmla="*/ 11924 h 23847"/>
                <a:gd name="connsiteX6" fmla="*/ 174884 w 186410"/>
                <a:gd name="connsiteY6" fmla="*/ 23848 h 23847"/>
                <a:gd name="connsiteX7" fmla="*/ 174884 w 186410"/>
                <a:gd name="connsiteY7" fmla="*/ 23848 h 2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410" h="23847">
                  <a:moveTo>
                    <a:pt x="174884" y="23848"/>
                  </a:moveTo>
                  <a:lnTo>
                    <a:pt x="11526" y="23848"/>
                  </a:lnTo>
                  <a:cubicBezTo>
                    <a:pt x="5167" y="23848"/>
                    <a:pt x="0" y="18283"/>
                    <a:pt x="0" y="11924"/>
                  </a:cubicBezTo>
                  <a:cubicBezTo>
                    <a:pt x="0" y="5564"/>
                    <a:pt x="5167" y="0"/>
                    <a:pt x="11526" y="0"/>
                  </a:cubicBezTo>
                  <a:lnTo>
                    <a:pt x="174884" y="0"/>
                  </a:lnTo>
                  <a:cubicBezTo>
                    <a:pt x="181243" y="0"/>
                    <a:pt x="186410" y="5564"/>
                    <a:pt x="186410" y="11924"/>
                  </a:cubicBezTo>
                  <a:cubicBezTo>
                    <a:pt x="186410" y="18283"/>
                    <a:pt x="181243" y="23848"/>
                    <a:pt x="174884" y="23848"/>
                  </a:cubicBezTo>
                  <a:lnTo>
                    <a:pt x="174884" y="23848"/>
                  </a:lnTo>
                  <a:close/>
                </a:path>
              </a:pathLst>
            </a:custGeom>
            <a:solidFill>
              <a:srgbClr val="131313"/>
            </a:solidFill>
            <a:ln w="0" cap="flat">
              <a:noFill/>
              <a:prstDash val="solid"/>
              <a:miter/>
            </a:ln>
          </p:spPr>
          <p:txBody>
            <a:bodyPr rtlCol="0" anchor="ctr"/>
            <a:lstStyle/>
            <a:p>
              <a:endParaRPr lang="en-IN">
                <a:latin typeface="+mn-lt"/>
              </a:endParaRPr>
            </a:p>
          </p:txBody>
        </p:sp>
        <p:sp>
          <p:nvSpPr>
            <p:cNvPr id="69" name="Freeform: Shape 68">
              <a:extLst>
                <a:ext uri="{FF2B5EF4-FFF2-40B4-BE49-F238E27FC236}">
                  <a16:creationId xmlns:a16="http://schemas.microsoft.com/office/drawing/2014/main" id="{7F4917AF-DD46-46AB-9780-D30AF1C04D0D}"/>
                </a:ext>
              </a:extLst>
            </p:cNvPr>
            <p:cNvSpPr>
              <a:spLocks noGrp="1" noRot="1" noMove="1" noResize="1" noEditPoints="1" noAdjustHandles="1" noChangeArrowheads="1" noChangeShapeType="1"/>
            </p:cNvSpPr>
            <p:nvPr/>
          </p:nvSpPr>
          <p:spPr>
            <a:xfrm>
              <a:off x="-2360105" y="2111505"/>
              <a:ext cx="939373" cy="82399"/>
            </a:xfrm>
            <a:custGeom>
              <a:avLst/>
              <a:gdLst>
                <a:gd name="connsiteX0" fmla="*/ 260736 w 271864"/>
                <a:gd name="connsiteY0" fmla="*/ 23848 h 23847"/>
                <a:gd name="connsiteX1" fmla="*/ 11129 w 271864"/>
                <a:gd name="connsiteY1" fmla="*/ 23848 h 23847"/>
                <a:gd name="connsiteX2" fmla="*/ 0 w 271864"/>
                <a:gd name="connsiteY2" fmla="*/ 11924 h 23847"/>
                <a:gd name="connsiteX3" fmla="*/ 11129 w 271864"/>
                <a:gd name="connsiteY3" fmla="*/ 0 h 23847"/>
                <a:gd name="connsiteX4" fmla="*/ 260736 w 271864"/>
                <a:gd name="connsiteY4" fmla="*/ 0 h 23847"/>
                <a:gd name="connsiteX5" fmla="*/ 271865 w 271864"/>
                <a:gd name="connsiteY5" fmla="*/ 11924 h 23847"/>
                <a:gd name="connsiteX6" fmla="*/ 260736 w 271864"/>
                <a:gd name="connsiteY6" fmla="*/ 23848 h 23847"/>
                <a:gd name="connsiteX7" fmla="*/ 260736 w 271864"/>
                <a:gd name="connsiteY7" fmla="*/ 23848 h 2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864" h="23847">
                  <a:moveTo>
                    <a:pt x="260736" y="23848"/>
                  </a:moveTo>
                  <a:lnTo>
                    <a:pt x="11129" y="23848"/>
                  </a:lnTo>
                  <a:cubicBezTo>
                    <a:pt x="5167" y="23848"/>
                    <a:pt x="0" y="18283"/>
                    <a:pt x="0" y="11924"/>
                  </a:cubicBezTo>
                  <a:cubicBezTo>
                    <a:pt x="0" y="5564"/>
                    <a:pt x="5167" y="0"/>
                    <a:pt x="11129" y="0"/>
                  </a:cubicBezTo>
                  <a:lnTo>
                    <a:pt x="260736" y="0"/>
                  </a:lnTo>
                  <a:cubicBezTo>
                    <a:pt x="266698" y="0"/>
                    <a:pt x="271865" y="5564"/>
                    <a:pt x="271865" y="11924"/>
                  </a:cubicBezTo>
                  <a:cubicBezTo>
                    <a:pt x="271865" y="18283"/>
                    <a:pt x="266698" y="23848"/>
                    <a:pt x="260736" y="23848"/>
                  </a:cubicBezTo>
                  <a:lnTo>
                    <a:pt x="260736" y="23848"/>
                  </a:lnTo>
                  <a:close/>
                </a:path>
              </a:pathLst>
            </a:custGeom>
            <a:solidFill>
              <a:srgbClr val="131313"/>
            </a:solidFill>
            <a:ln w="0" cap="flat">
              <a:noFill/>
              <a:prstDash val="solid"/>
              <a:miter/>
            </a:ln>
          </p:spPr>
          <p:txBody>
            <a:bodyPr rtlCol="0" anchor="ctr"/>
            <a:lstStyle/>
            <a:p>
              <a:endParaRPr lang="en-IN">
                <a:latin typeface="+mn-lt"/>
              </a:endParaRPr>
            </a:p>
          </p:txBody>
        </p:sp>
        <p:sp>
          <p:nvSpPr>
            <p:cNvPr id="70" name="Freeform: Shape 69">
              <a:extLst>
                <a:ext uri="{FF2B5EF4-FFF2-40B4-BE49-F238E27FC236}">
                  <a16:creationId xmlns:a16="http://schemas.microsoft.com/office/drawing/2014/main" id="{29E72B34-E6F0-4D97-8344-5D15CD47B613}"/>
                </a:ext>
              </a:extLst>
            </p:cNvPr>
            <p:cNvSpPr>
              <a:spLocks noGrp="1" noRot="1" noMove="1" noResize="1" noEditPoints="1" noAdjustHandles="1" noChangeArrowheads="1" noChangeShapeType="1"/>
            </p:cNvSpPr>
            <p:nvPr/>
          </p:nvSpPr>
          <p:spPr>
            <a:xfrm>
              <a:off x="-467948" y="601155"/>
              <a:ext cx="265056" cy="692170"/>
            </a:xfrm>
            <a:custGeom>
              <a:avLst/>
              <a:gdLst>
                <a:gd name="connsiteX0" fmla="*/ 74326 w 76710"/>
                <a:gd name="connsiteY0" fmla="*/ 197539 h 200321"/>
                <a:gd name="connsiteX1" fmla="*/ 67966 w 76710"/>
                <a:gd name="connsiteY1" fmla="*/ 200321 h 200321"/>
                <a:gd name="connsiteX2" fmla="*/ 58825 w 76710"/>
                <a:gd name="connsiteY2" fmla="*/ 191180 h 200321"/>
                <a:gd name="connsiteX3" fmla="*/ 58825 w 76710"/>
                <a:gd name="connsiteY3" fmla="*/ 23848 h 200321"/>
                <a:gd name="connsiteX4" fmla="*/ 57235 w 76710"/>
                <a:gd name="connsiteY4" fmla="*/ 19873 h 200321"/>
                <a:gd name="connsiteX5" fmla="*/ 53260 w 76710"/>
                <a:gd name="connsiteY5" fmla="*/ 18283 h 200321"/>
                <a:gd name="connsiteX6" fmla="*/ 9142 w 76710"/>
                <a:gd name="connsiteY6" fmla="*/ 18283 h 200321"/>
                <a:gd name="connsiteX7" fmla="*/ 0 w 76710"/>
                <a:gd name="connsiteY7" fmla="*/ 9142 h 200321"/>
                <a:gd name="connsiteX8" fmla="*/ 9142 w 76710"/>
                <a:gd name="connsiteY8" fmla="*/ 0 h 200321"/>
                <a:gd name="connsiteX9" fmla="*/ 53260 w 76710"/>
                <a:gd name="connsiteY9" fmla="*/ 0 h 200321"/>
                <a:gd name="connsiteX10" fmla="*/ 69953 w 76710"/>
                <a:gd name="connsiteY10" fmla="*/ 6757 h 200321"/>
                <a:gd name="connsiteX11" fmla="*/ 76710 w 76710"/>
                <a:gd name="connsiteY11" fmla="*/ 23450 h 200321"/>
                <a:gd name="connsiteX12" fmla="*/ 76710 w 76710"/>
                <a:gd name="connsiteY12" fmla="*/ 190385 h 200321"/>
                <a:gd name="connsiteX13" fmla="*/ 73928 w 76710"/>
                <a:gd name="connsiteY13" fmla="*/ 196744 h 200321"/>
                <a:gd name="connsiteX14" fmla="*/ 73928 w 76710"/>
                <a:gd name="connsiteY14" fmla="*/ 196744 h 20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710" h="200321">
                  <a:moveTo>
                    <a:pt x="74326" y="197539"/>
                  </a:moveTo>
                  <a:cubicBezTo>
                    <a:pt x="74326" y="197539"/>
                    <a:pt x="70351" y="200321"/>
                    <a:pt x="67966" y="200321"/>
                  </a:cubicBezTo>
                  <a:cubicBezTo>
                    <a:pt x="63197" y="200321"/>
                    <a:pt x="58825" y="196347"/>
                    <a:pt x="58825" y="191180"/>
                  </a:cubicBezTo>
                  <a:lnTo>
                    <a:pt x="58825" y="23848"/>
                  </a:lnTo>
                  <a:cubicBezTo>
                    <a:pt x="58825" y="23848"/>
                    <a:pt x="58427" y="21066"/>
                    <a:pt x="57235" y="19873"/>
                  </a:cubicBezTo>
                  <a:cubicBezTo>
                    <a:pt x="56042" y="18681"/>
                    <a:pt x="54850" y="18283"/>
                    <a:pt x="53260" y="18283"/>
                  </a:cubicBezTo>
                  <a:lnTo>
                    <a:pt x="9142" y="18283"/>
                  </a:lnTo>
                  <a:cubicBezTo>
                    <a:pt x="4372" y="18283"/>
                    <a:pt x="0" y="14309"/>
                    <a:pt x="0" y="9142"/>
                  </a:cubicBezTo>
                  <a:cubicBezTo>
                    <a:pt x="0" y="4372"/>
                    <a:pt x="3975" y="0"/>
                    <a:pt x="9142" y="0"/>
                  </a:cubicBezTo>
                  <a:lnTo>
                    <a:pt x="53260" y="0"/>
                  </a:lnTo>
                  <a:cubicBezTo>
                    <a:pt x="59619" y="0"/>
                    <a:pt x="65581" y="2385"/>
                    <a:pt x="69953" y="6757"/>
                  </a:cubicBezTo>
                  <a:cubicBezTo>
                    <a:pt x="74326" y="11129"/>
                    <a:pt x="76710" y="17091"/>
                    <a:pt x="76710" y="23450"/>
                  </a:cubicBezTo>
                  <a:lnTo>
                    <a:pt x="76710" y="190385"/>
                  </a:lnTo>
                  <a:cubicBezTo>
                    <a:pt x="76710" y="192769"/>
                    <a:pt x="75518" y="195154"/>
                    <a:pt x="73928" y="196744"/>
                  </a:cubicBezTo>
                  <a:lnTo>
                    <a:pt x="73928" y="196744"/>
                  </a:lnTo>
                  <a:close/>
                </a:path>
              </a:pathLst>
            </a:custGeom>
            <a:solidFill>
              <a:srgbClr val="131313"/>
            </a:solidFill>
            <a:ln w="0" cap="flat">
              <a:noFill/>
              <a:prstDash val="solid"/>
              <a:miter/>
            </a:ln>
          </p:spPr>
          <p:txBody>
            <a:bodyPr rtlCol="0" anchor="ctr"/>
            <a:lstStyle/>
            <a:p>
              <a:endParaRPr lang="en-IN">
                <a:latin typeface="+mn-lt"/>
              </a:endParaRPr>
            </a:p>
          </p:txBody>
        </p:sp>
        <p:sp>
          <p:nvSpPr>
            <p:cNvPr id="71" name="Freeform: Shape 70">
              <a:extLst>
                <a:ext uri="{FF2B5EF4-FFF2-40B4-BE49-F238E27FC236}">
                  <a16:creationId xmlns:a16="http://schemas.microsoft.com/office/drawing/2014/main" id="{D5049524-D157-4D7C-82BB-DF2A488C0F74}"/>
                </a:ext>
              </a:extLst>
            </p:cNvPr>
            <p:cNvSpPr>
              <a:spLocks noGrp="1" noRot="1" noMove="1" noResize="1" noEditPoints="1" noAdjustHandles="1" noChangeArrowheads="1" noChangeShapeType="1"/>
            </p:cNvSpPr>
            <p:nvPr/>
          </p:nvSpPr>
          <p:spPr>
            <a:xfrm>
              <a:off x="-776953" y="601155"/>
              <a:ext cx="370806" cy="2120459"/>
            </a:xfrm>
            <a:custGeom>
              <a:avLst/>
              <a:gdLst>
                <a:gd name="connsiteX0" fmla="*/ 92211 w 107315"/>
                <a:gd name="connsiteY0" fmla="*/ 597784 h 613682"/>
                <a:gd name="connsiteX1" fmla="*/ 54055 w 107315"/>
                <a:gd name="connsiteY1" fmla="*/ 613683 h 613682"/>
                <a:gd name="connsiteX2" fmla="*/ 15899 w 107315"/>
                <a:gd name="connsiteY2" fmla="*/ 597784 h 613682"/>
                <a:gd name="connsiteX3" fmla="*/ 0 w 107315"/>
                <a:gd name="connsiteY3" fmla="*/ 559628 h 613682"/>
                <a:gd name="connsiteX4" fmla="*/ 0 w 107315"/>
                <a:gd name="connsiteY4" fmla="*/ 9142 h 613682"/>
                <a:gd name="connsiteX5" fmla="*/ 9142 w 107315"/>
                <a:gd name="connsiteY5" fmla="*/ 0 h 613682"/>
                <a:gd name="connsiteX6" fmla="*/ 98571 w 107315"/>
                <a:gd name="connsiteY6" fmla="*/ 0 h 613682"/>
                <a:gd name="connsiteX7" fmla="*/ 98571 w 107315"/>
                <a:gd name="connsiteY7" fmla="*/ 17886 h 613682"/>
                <a:gd name="connsiteX8" fmla="*/ 17886 w 107315"/>
                <a:gd name="connsiteY8" fmla="*/ 17886 h 613682"/>
                <a:gd name="connsiteX9" fmla="*/ 17886 w 107315"/>
                <a:gd name="connsiteY9" fmla="*/ 559628 h 613682"/>
                <a:gd name="connsiteX10" fmla="*/ 28220 w 107315"/>
                <a:gd name="connsiteY10" fmla="*/ 585065 h 613682"/>
                <a:gd name="connsiteX11" fmla="*/ 53658 w 107315"/>
                <a:gd name="connsiteY11" fmla="*/ 595399 h 613682"/>
                <a:gd name="connsiteX12" fmla="*/ 89429 w 107315"/>
                <a:gd name="connsiteY12" fmla="*/ 559628 h 613682"/>
                <a:gd name="connsiteX13" fmla="*/ 89429 w 107315"/>
                <a:gd name="connsiteY13" fmla="*/ 54452 h 613682"/>
                <a:gd name="connsiteX14" fmla="*/ 107315 w 107315"/>
                <a:gd name="connsiteY14" fmla="*/ 54452 h 613682"/>
                <a:gd name="connsiteX15" fmla="*/ 107315 w 107315"/>
                <a:gd name="connsiteY15" fmla="*/ 560025 h 613682"/>
                <a:gd name="connsiteX16" fmla="*/ 91417 w 107315"/>
                <a:gd name="connsiteY16" fmla="*/ 598182 h 613682"/>
                <a:gd name="connsiteX17" fmla="*/ 91417 w 107315"/>
                <a:gd name="connsiteY17" fmla="*/ 598182 h 61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315" h="613682">
                  <a:moveTo>
                    <a:pt x="92211" y="597784"/>
                  </a:moveTo>
                  <a:cubicBezTo>
                    <a:pt x="82275" y="607721"/>
                    <a:pt x="69159" y="613683"/>
                    <a:pt x="54055" y="613683"/>
                  </a:cubicBezTo>
                  <a:cubicBezTo>
                    <a:pt x="39746" y="613683"/>
                    <a:pt x="26233" y="608118"/>
                    <a:pt x="15899" y="597784"/>
                  </a:cubicBezTo>
                  <a:cubicBezTo>
                    <a:pt x="5565" y="587450"/>
                    <a:pt x="0" y="573936"/>
                    <a:pt x="0" y="559628"/>
                  </a:cubicBezTo>
                  <a:lnTo>
                    <a:pt x="0" y="9142"/>
                  </a:lnTo>
                  <a:cubicBezTo>
                    <a:pt x="0" y="4372"/>
                    <a:pt x="3975" y="0"/>
                    <a:pt x="9142" y="0"/>
                  </a:cubicBezTo>
                  <a:lnTo>
                    <a:pt x="98571" y="0"/>
                  </a:lnTo>
                  <a:cubicBezTo>
                    <a:pt x="98571" y="0"/>
                    <a:pt x="98571" y="17886"/>
                    <a:pt x="98571" y="17886"/>
                  </a:cubicBezTo>
                  <a:lnTo>
                    <a:pt x="17886" y="17886"/>
                  </a:lnTo>
                  <a:cubicBezTo>
                    <a:pt x="17886" y="17886"/>
                    <a:pt x="17886" y="559628"/>
                    <a:pt x="17886" y="559628"/>
                  </a:cubicBezTo>
                  <a:cubicBezTo>
                    <a:pt x="17886" y="569167"/>
                    <a:pt x="21463" y="578308"/>
                    <a:pt x="28220" y="585065"/>
                  </a:cubicBezTo>
                  <a:cubicBezTo>
                    <a:pt x="34977" y="591822"/>
                    <a:pt x="44118" y="595399"/>
                    <a:pt x="53658" y="595399"/>
                  </a:cubicBezTo>
                  <a:cubicBezTo>
                    <a:pt x="73531" y="595399"/>
                    <a:pt x="89429" y="579501"/>
                    <a:pt x="89429" y="559628"/>
                  </a:cubicBezTo>
                  <a:lnTo>
                    <a:pt x="89429" y="54452"/>
                  </a:lnTo>
                  <a:cubicBezTo>
                    <a:pt x="89429" y="54452"/>
                    <a:pt x="107315" y="54452"/>
                    <a:pt x="107315" y="54452"/>
                  </a:cubicBezTo>
                  <a:lnTo>
                    <a:pt x="107315" y="560025"/>
                  </a:lnTo>
                  <a:cubicBezTo>
                    <a:pt x="107315" y="574731"/>
                    <a:pt x="101353" y="588245"/>
                    <a:pt x="91417" y="598182"/>
                  </a:cubicBezTo>
                  <a:lnTo>
                    <a:pt x="91417" y="598182"/>
                  </a:lnTo>
                  <a:close/>
                </a:path>
              </a:pathLst>
            </a:custGeom>
            <a:solidFill>
              <a:srgbClr val="131313"/>
            </a:solidFill>
            <a:ln w="0" cap="flat">
              <a:noFill/>
              <a:prstDash val="solid"/>
              <a:miter/>
            </a:ln>
          </p:spPr>
          <p:txBody>
            <a:bodyPr rtlCol="0" anchor="ctr"/>
            <a:lstStyle/>
            <a:p>
              <a:endParaRPr lang="en-IN">
                <a:latin typeface="+mn-lt"/>
              </a:endParaRPr>
            </a:p>
          </p:txBody>
        </p:sp>
        <p:sp>
          <p:nvSpPr>
            <p:cNvPr id="72" name="Freeform: Shape 71">
              <a:extLst>
                <a:ext uri="{FF2B5EF4-FFF2-40B4-BE49-F238E27FC236}">
                  <a16:creationId xmlns:a16="http://schemas.microsoft.com/office/drawing/2014/main" id="{F7CD4E71-8967-4B5B-9226-8F819C18C93A}"/>
                </a:ext>
              </a:extLst>
            </p:cNvPr>
            <p:cNvSpPr>
              <a:spLocks noGrp="1" noRot="1" noMove="1" noResize="1" noEditPoints="1" noAdjustHandles="1" noChangeArrowheads="1" noChangeShapeType="1"/>
            </p:cNvSpPr>
            <p:nvPr/>
          </p:nvSpPr>
          <p:spPr>
            <a:xfrm>
              <a:off x="-620393" y="2808135"/>
              <a:ext cx="61798" cy="70039"/>
            </a:xfrm>
            <a:custGeom>
              <a:avLst/>
              <a:gdLst>
                <a:gd name="connsiteX0" fmla="*/ 0 w 17885"/>
                <a:gd name="connsiteY0" fmla="*/ 20271 h 20270"/>
                <a:gd name="connsiteX1" fmla="*/ 0 w 17885"/>
                <a:gd name="connsiteY1" fmla="*/ 0 h 20270"/>
                <a:gd name="connsiteX2" fmla="*/ 17886 w 17885"/>
                <a:gd name="connsiteY2" fmla="*/ 0 h 20270"/>
                <a:gd name="connsiteX3" fmla="*/ 17886 w 17885"/>
                <a:gd name="connsiteY3" fmla="*/ 20271 h 20270"/>
                <a:gd name="connsiteX4" fmla="*/ 0 w 17885"/>
                <a:gd name="connsiteY4" fmla="*/ 20271 h 20270"/>
                <a:gd name="connsiteX5" fmla="*/ 0 w 17885"/>
                <a:gd name="connsiteY5" fmla="*/ 20271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85" h="20270">
                  <a:moveTo>
                    <a:pt x="0" y="20271"/>
                  </a:moveTo>
                  <a:lnTo>
                    <a:pt x="0" y="0"/>
                  </a:lnTo>
                  <a:lnTo>
                    <a:pt x="17886" y="0"/>
                  </a:lnTo>
                  <a:lnTo>
                    <a:pt x="17886" y="20271"/>
                  </a:lnTo>
                  <a:lnTo>
                    <a:pt x="0" y="20271"/>
                  </a:lnTo>
                  <a:lnTo>
                    <a:pt x="0" y="20271"/>
                  </a:lnTo>
                  <a:close/>
                </a:path>
              </a:pathLst>
            </a:custGeom>
            <a:solidFill>
              <a:srgbClr val="131313"/>
            </a:solidFill>
            <a:ln w="0" cap="flat">
              <a:noFill/>
              <a:prstDash val="solid"/>
              <a:miter/>
            </a:ln>
          </p:spPr>
          <p:txBody>
            <a:bodyPr rtlCol="0" anchor="ctr"/>
            <a:lstStyle/>
            <a:p>
              <a:endParaRPr lang="en-IN">
                <a:latin typeface="+mn-lt"/>
              </a:endParaRPr>
            </a:p>
          </p:txBody>
        </p:sp>
        <p:sp>
          <p:nvSpPr>
            <p:cNvPr id="73" name="Freeform: Shape 72">
              <a:extLst>
                <a:ext uri="{FF2B5EF4-FFF2-40B4-BE49-F238E27FC236}">
                  <a16:creationId xmlns:a16="http://schemas.microsoft.com/office/drawing/2014/main" id="{14BEAC21-6CD9-4D5E-9B12-C46ED47B630C}"/>
                </a:ext>
              </a:extLst>
            </p:cNvPr>
            <p:cNvSpPr>
              <a:spLocks noGrp="1" noRot="1" noMove="1" noResize="1" noEditPoints="1" noAdjustHandles="1" noChangeArrowheads="1" noChangeShapeType="1"/>
            </p:cNvSpPr>
            <p:nvPr/>
          </p:nvSpPr>
          <p:spPr>
            <a:xfrm>
              <a:off x="-621765" y="2847964"/>
              <a:ext cx="63173" cy="166176"/>
            </a:xfrm>
            <a:custGeom>
              <a:avLst/>
              <a:gdLst>
                <a:gd name="connsiteX0" fmla="*/ 15501 w 18283"/>
                <a:gd name="connsiteY0" fmla="*/ 45311 h 48093"/>
                <a:gd name="connsiteX1" fmla="*/ 9142 w 18283"/>
                <a:gd name="connsiteY1" fmla="*/ 48093 h 48093"/>
                <a:gd name="connsiteX2" fmla="*/ 0 w 18283"/>
                <a:gd name="connsiteY2" fmla="*/ 38951 h 48093"/>
                <a:gd name="connsiteX3" fmla="*/ 0 w 18283"/>
                <a:gd name="connsiteY3" fmla="*/ 9142 h 48093"/>
                <a:gd name="connsiteX4" fmla="*/ 9142 w 18283"/>
                <a:gd name="connsiteY4" fmla="*/ 0 h 48093"/>
                <a:gd name="connsiteX5" fmla="*/ 18283 w 18283"/>
                <a:gd name="connsiteY5" fmla="*/ 9142 h 48093"/>
                <a:gd name="connsiteX6" fmla="*/ 18283 w 18283"/>
                <a:gd name="connsiteY6" fmla="*/ 38951 h 48093"/>
                <a:gd name="connsiteX7" fmla="*/ 15501 w 18283"/>
                <a:gd name="connsiteY7" fmla="*/ 45311 h 48093"/>
                <a:gd name="connsiteX8" fmla="*/ 15501 w 18283"/>
                <a:gd name="connsiteY8" fmla="*/ 45311 h 4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3" h="48093">
                  <a:moveTo>
                    <a:pt x="15501" y="45311"/>
                  </a:moveTo>
                  <a:cubicBezTo>
                    <a:pt x="15501" y="45311"/>
                    <a:pt x="11526" y="48093"/>
                    <a:pt x="9142" y="48093"/>
                  </a:cubicBezTo>
                  <a:cubicBezTo>
                    <a:pt x="4372" y="48093"/>
                    <a:pt x="0" y="44118"/>
                    <a:pt x="0" y="38951"/>
                  </a:cubicBezTo>
                  <a:lnTo>
                    <a:pt x="0" y="9142"/>
                  </a:lnTo>
                  <a:cubicBezTo>
                    <a:pt x="0" y="4372"/>
                    <a:pt x="3975" y="0"/>
                    <a:pt x="9142" y="0"/>
                  </a:cubicBezTo>
                  <a:cubicBezTo>
                    <a:pt x="13911" y="0"/>
                    <a:pt x="18283" y="3975"/>
                    <a:pt x="18283" y="9142"/>
                  </a:cubicBezTo>
                  <a:lnTo>
                    <a:pt x="18283" y="38951"/>
                  </a:lnTo>
                  <a:cubicBezTo>
                    <a:pt x="18283" y="41336"/>
                    <a:pt x="17091" y="43721"/>
                    <a:pt x="15501" y="45311"/>
                  </a:cubicBezTo>
                  <a:lnTo>
                    <a:pt x="15501" y="45311"/>
                  </a:lnTo>
                  <a:close/>
                </a:path>
              </a:pathLst>
            </a:custGeom>
            <a:solidFill>
              <a:srgbClr val="131313"/>
            </a:solidFill>
            <a:ln w="0" cap="flat">
              <a:noFill/>
              <a:prstDash val="solid"/>
              <a:miter/>
            </a:ln>
          </p:spPr>
          <p:txBody>
            <a:bodyPr rtlCol="0" anchor="ctr"/>
            <a:lstStyle/>
            <a:p>
              <a:endParaRPr lang="en-IN">
                <a:latin typeface="+mn-lt"/>
              </a:endParaRPr>
            </a:p>
          </p:txBody>
        </p:sp>
      </p:grpSp>
      <p:grpSp>
        <p:nvGrpSpPr>
          <p:cNvPr id="74" name="Graphic 4">
            <a:extLst>
              <a:ext uri="{FF2B5EF4-FFF2-40B4-BE49-F238E27FC236}">
                <a16:creationId xmlns:a16="http://schemas.microsoft.com/office/drawing/2014/main" id="{CFB6F576-8D6C-40C4-A13F-9A82CA02A2FE}"/>
              </a:ext>
            </a:extLst>
          </p:cNvPr>
          <p:cNvGrpSpPr>
            <a:grpSpLocks noGrp="1" noUngrp="1" noRot="1" noChangeAspect="1" noMove="1" noResize="1"/>
          </p:cNvGrpSpPr>
          <p:nvPr/>
        </p:nvGrpSpPr>
        <p:grpSpPr>
          <a:xfrm>
            <a:off x="2934919" y="3768632"/>
            <a:ext cx="434087" cy="422159"/>
            <a:chOff x="5435877" y="3705345"/>
            <a:chExt cx="1365459" cy="1327937"/>
          </a:xfrm>
        </p:grpSpPr>
        <p:sp>
          <p:nvSpPr>
            <p:cNvPr id="75" name="Freeform: Shape 74">
              <a:extLst>
                <a:ext uri="{FF2B5EF4-FFF2-40B4-BE49-F238E27FC236}">
                  <a16:creationId xmlns:a16="http://schemas.microsoft.com/office/drawing/2014/main" id="{52D39660-E3E2-47A3-B8DB-CDFC7F0D5055}"/>
                </a:ext>
              </a:extLst>
            </p:cNvPr>
            <p:cNvSpPr>
              <a:spLocks noGrp="1" noRot="1" noMove="1" noResize="1" noEditPoints="1" noAdjustHandles="1" noChangeArrowheads="1" noChangeShapeType="1"/>
            </p:cNvSpPr>
            <p:nvPr/>
          </p:nvSpPr>
          <p:spPr>
            <a:xfrm>
              <a:off x="5496612" y="3728626"/>
              <a:ext cx="1304724" cy="1304656"/>
            </a:xfrm>
            <a:custGeom>
              <a:avLst/>
              <a:gdLst>
                <a:gd name="connsiteX0" fmla="*/ 855352 w 1304724"/>
                <a:gd name="connsiteY0" fmla="*/ 32595 h 1304656"/>
                <a:gd name="connsiteX1" fmla="*/ 653239 w 1304724"/>
                <a:gd name="connsiteY1" fmla="*/ 0 h 1304656"/>
                <a:gd name="connsiteX2" fmla="*/ 652227 w 1304724"/>
                <a:gd name="connsiteY2" fmla="*/ 0 h 1304656"/>
                <a:gd name="connsiteX3" fmla="*/ 545131 w 1304724"/>
                <a:gd name="connsiteY3" fmla="*/ 9043 h 1304656"/>
                <a:gd name="connsiteX4" fmla="*/ 0 w 1304724"/>
                <a:gd name="connsiteY4" fmla="*/ 652429 h 1304656"/>
                <a:gd name="connsiteX5" fmla="*/ 140905 w 1304724"/>
                <a:gd name="connsiteY5" fmla="*/ 1056925 h 1304656"/>
                <a:gd name="connsiteX6" fmla="*/ 217566 w 1304724"/>
                <a:gd name="connsiteY6" fmla="*/ 1138243 h 1304656"/>
                <a:gd name="connsiteX7" fmla="*/ 386410 w 1304724"/>
                <a:gd name="connsiteY7" fmla="*/ 1248038 h 1304656"/>
                <a:gd name="connsiteX8" fmla="*/ 652227 w 1304724"/>
                <a:gd name="connsiteY8" fmla="*/ 1304656 h 1304656"/>
                <a:gd name="connsiteX9" fmla="*/ 1304724 w 1304724"/>
                <a:gd name="connsiteY9" fmla="*/ 652429 h 1304656"/>
                <a:gd name="connsiteX10" fmla="*/ 855352 w 1304724"/>
                <a:gd name="connsiteY10" fmla="*/ 32527 h 1304656"/>
                <a:gd name="connsiteX11" fmla="*/ 591492 w 1304724"/>
                <a:gd name="connsiteY11" fmla="*/ 215340 h 1304656"/>
                <a:gd name="connsiteX12" fmla="*/ 653982 w 1304724"/>
                <a:gd name="connsiteY12" fmla="*/ 238891 h 1304656"/>
                <a:gd name="connsiteX13" fmla="*/ 703447 w 1304724"/>
                <a:gd name="connsiteY13" fmla="*/ 254075 h 1304656"/>
                <a:gd name="connsiteX14" fmla="*/ 747311 w 1304724"/>
                <a:gd name="connsiteY14" fmla="*/ 333975 h 1304656"/>
                <a:gd name="connsiteX15" fmla="*/ 652227 w 1304724"/>
                <a:gd name="connsiteY15" fmla="*/ 429060 h 1304656"/>
                <a:gd name="connsiteX16" fmla="*/ 636301 w 1304724"/>
                <a:gd name="connsiteY16" fmla="*/ 427575 h 1304656"/>
                <a:gd name="connsiteX17" fmla="*/ 589738 w 1304724"/>
                <a:gd name="connsiteY17" fmla="*/ 405508 h 1304656"/>
                <a:gd name="connsiteX18" fmla="*/ 496408 w 1304724"/>
                <a:gd name="connsiteY18" fmla="*/ 310424 h 1304656"/>
                <a:gd name="connsiteX19" fmla="*/ 591492 w 1304724"/>
                <a:gd name="connsiteY19" fmla="*/ 215340 h 1304656"/>
                <a:gd name="connsiteX20" fmla="*/ 435133 w 1304724"/>
                <a:gd name="connsiteY20" fmla="*/ 521647 h 1304656"/>
                <a:gd name="connsiteX21" fmla="*/ 698791 w 1304724"/>
                <a:gd name="connsiteY21" fmla="*/ 521647 h 1304656"/>
                <a:gd name="connsiteX22" fmla="*/ 698791 w 1304724"/>
                <a:gd name="connsiteY22" fmla="*/ 545198 h 1304656"/>
                <a:gd name="connsiteX23" fmla="*/ 759526 w 1304724"/>
                <a:gd name="connsiteY23" fmla="*/ 545198 h 1304656"/>
                <a:gd name="connsiteX24" fmla="*/ 759526 w 1304724"/>
                <a:gd name="connsiteY24" fmla="*/ 984245 h 1304656"/>
                <a:gd name="connsiteX25" fmla="*/ 778151 w 1304724"/>
                <a:gd name="connsiteY25" fmla="*/ 1009484 h 1304656"/>
                <a:gd name="connsiteX26" fmla="*/ 785979 w 1304724"/>
                <a:gd name="connsiteY26" fmla="*/ 1010699 h 1304656"/>
                <a:gd name="connsiteX27" fmla="*/ 808519 w 1304724"/>
                <a:gd name="connsiteY27" fmla="*/ 1010699 h 1304656"/>
                <a:gd name="connsiteX28" fmla="*/ 808519 w 1304724"/>
                <a:gd name="connsiteY28" fmla="*/ 1053821 h 1304656"/>
                <a:gd name="connsiteX29" fmla="*/ 495868 w 1304724"/>
                <a:gd name="connsiteY29" fmla="*/ 1053821 h 1304656"/>
                <a:gd name="connsiteX30" fmla="*/ 495868 w 1304724"/>
                <a:gd name="connsiteY30" fmla="*/ 1030269 h 1304656"/>
                <a:gd name="connsiteX31" fmla="*/ 435133 w 1304724"/>
                <a:gd name="connsiteY31" fmla="*/ 1030269 h 1304656"/>
                <a:gd name="connsiteX32" fmla="*/ 435133 w 1304724"/>
                <a:gd name="connsiteY32" fmla="*/ 987147 h 1304656"/>
                <a:gd name="connsiteX33" fmla="*/ 457672 w 1304724"/>
                <a:gd name="connsiteY33" fmla="*/ 987147 h 1304656"/>
                <a:gd name="connsiteX34" fmla="*/ 484126 w 1304724"/>
                <a:gd name="connsiteY34" fmla="*/ 960694 h 1304656"/>
                <a:gd name="connsiteX35" fmla="*/ 484126 w 1304724"/>
                <a:gd name="connsiteY35" fmla="*/ 591222 h 1304656"/>
                <a:gd name="connsiteX36" fmla="*/ 457672 w 1304724"/>
                <a:gd name="connsiteY36" fmla="*/ 564769 h 1304656"/>
                <a:gd name="connsiteX37" fmla="*/ 435133 w 1304724"/>
                <a:gd name="connsiteY37" fmla="*/ 564769 h 1304656"/>
                <a:gd name="connsiteX38" fmla="*/ 435133 w 1304724"/>
                <a:gd name="connsiteY38" fmla="*/ 521647 h 130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04724" h="1304656">
                  <a:moveTo>
                    <a:pt x="855352" y="32595"/>
                  </a:moveTo>
                  <a:cubicBezTo>
                    <a:pt x="791648" y="11540"/>
                    <a:pt x="723759" y="0"/>
                    <a:pt x="653239" y="0"/>
                  </a:cubicBezTo>
                  <a:lnTo>
                    <a:pt x="652227" y="0"/>
                  </a:lnTo>
                  <a:cubicBezTo>
                    <a:pt x="615718" y="0"/>
                    <a:pt x="579952" y="2969"/>
                    <a:pt x="545131" y="9043"/>
                  </a:cubicBezTo>
                  <a:cubicBezTo>
                    <a:pt x="236192" y="59993"/>
                    <a:pt x="0" y="329049"/>
                    <a:pt x="0" y="652429"/>
                  </a:cubicBezTo>
                  <a:cubicBezTo>
                    <a:pt x="0" y="805077"/>
                    <a:pt x="52705" y="945712"/>
                    <a:pt x="140905" y="1056925"/>
                  </a:cubicBezTo>
                  <a:cubicBezTo>
                    <a:pt x="164187" y="1086348"/>
                    <a:pt x="189898" y="1113544"/>
                    <a:pt x="217566" y="1138243"/>
                  </a:cubicBezTo>
                  <a:cubicBezTo>
                    <a:pt x="267572" y="1183321"/>
                    <a:pt x="324393" y="1220302"/>
                    <a:pt x="386410" y="1248038"/>
                  </a:cubicBezTo>
                  <a:cubicBezTo>
                    <a:pt x="467525" y="1284277"/>
                    <a:pt x="557683" y="1304656"/>
                    <a:pt x="652227" y="1304656"/>
                  </a:cubicBezTo>
                  <a:cubicBezTo>
                    <a:pt x="1011914" y="1304656"/>
                    <a:pt x="1304724" y="1012116"/>
                    <a:pt x="1304724" y="652429"/>
                  </a:cubicBezTo>
                  <a:cubicBezTo>
                    <a:pt x="1304724" y="363533"/>
                    <a:pt x="1116040" y="117826"/>
                    <a:pt x="855352" y="32527"/>
                  </a:cubicBezTo>
                  <a:close/>
                  <a:moveTo>
                    <a:pt x="591492" y="215340"/>
                  </a:moveTo>
                  <a:cubicBezTo>
                    <a:pt x="615516" y="215340"/>
                    <a:pt x="637313" y="224382"/>
                    <a:pt x="653982" y="238891"/>
                  </a:cubicBezTo>
                  <a:cubicBezTo>
                    <a:pt x="672135" y="239161"/>
                    <a:pt x="689006" y="244762"/>
                    <a:pt x="703447" y="254075"/>
                  </a:cubicBezTo>
                  <a:cubicBezTo>
                    <a:pt x="729901" y="270743"/>
                    <a:pt x="747311" y="300369"/>
                    <a:pt x="747311" y="333975"/>
                  </a:cubicBezTo>
                  <a:cubicBezTo>
                    <a:pt x="747311" y="386410"/>
                    <a:pt x="704662" y="429060"/>
                    <a:pt x="652227" y="429060"/>
                  </a:cubicBezTo>
                  <a:cubicBezTo>
                    <a:pt x="646829" y="429060"/>
                    <a:pt x="641430" y="428587"/>
                    <a:pt x="636301" y="427575"/>
                  </a:cubicBezTo>
                  <a:cubicBezTo>
                    <a:pt x="618688" y="424606"/>
                    <a:pt x="602762" y="416778"/>
                    <a:pt x="589738" y="405508"/>
                  </a:cubicBezTo>
                  <a:cubicBezTo>
                    <a:pt x="538045" y="404495"/>
                    <a:pt x="496408" y="362386"/>
                    <a:pt x="496408" y="310424"/>
                  </a:cubicBezTo>
                  <a:cubicBezTo>
                    <a:pt x="496408" y="258462"/>
                    <a:pt x="539057" y="215340"/>
                    <a:pt x="591492" y="215340"/>
                  </a:cubicBezTo>
                  <a:close/>
                  <a:moveTo>
                    <a:pt x="435133" y="521647"/>
                  </a:moveTo>
                  <a:lnTo>
                    <a:pt x="698791" y="521647"/>
                  </a:lnTo>
                  <a:lnTo>
                    <a:pt x="698791" y="545198"/>
                  </a:lnTo>
                  <a:lnTo>
                    <a:pt x="759526" y="545198"/>
                  </a:lnTo>
                  <a:lnTo>
                    <a:pt x="759526" y="984245"/>
                  </a:lnTo>
                  <a:cubicBezTo>
                    <a:pt x="759526" y="996257"/>
                    <a:pt x="767354" y="1006312"/>
                    <a:pt x="778151" y="1009484"/>
                  </a:cubicBezTo>
                  <a:cubicBezTo>
                    <a:pt x="780580" y="1010226"/>
                    <a:pt x="783280" y="1010699"/>
                    <a:pt x="785979" y="1010699"/>
                  </a:cubicBezTo>
                  <a:lnTo>
                    <a:pt x="808519" y="1010699"/>
                  </a:lnTo>
                  <a:lnTo>
                    <a:pt x="808519" y="1053821"/>
                  </a:lnTo>
                  <a:lnTo>
                    <a:pt x="495868" y="1053821"/>
                  </a:lnTo>
                  <a:lnTo>
                    <a:pt x="495868" y="1030269"/>
                  </a:lnTo>
                  <a:lnTo>
                    <a:pt x="435133" y="1030269"/>
                  </a:lnTo>
                  <a:lnTo>
                    <a:pt x="435133" y="987147"/>
                  </a:lnTo>
                  <a:lnTo>
                    <a:pt x="457672" y="987147"/>
                  </a:lnTo>
                  <a:cubicBezTo>
                    <a:pt x="472384" y="987147"/>
                    <a:pt x="484126" y="975405"/>
                    <a:pt x="484126" y="960694"/>
                  </a:cubicBezTo>
                  <a:lnTo>
                    <a:pt x="484126" y="591222"/>
                  </a:lnTo>
                  <a:cubicBezTo>
                    <a:pt x="484126" y="576511"/>
                    <a:pt x="472384" y="564769"/>
                    <a:pt x="457672" y="564769"/>
                  </a:cubicBezTo>
                  <a:lnTo>
                    <a:pt x="435133" y="564769"/>
                  </a:lnTo>
                  <a:lnTo>
                    <a:pt x="435133" y="521647"/>
                  </a:lnTo>
                  <a:close/>
                </a:path>
              </a:pathLst>
            </a:custGeom>
            <a:solidFill>
              <a:srgbClr val="121212"/>
            </a:solidFill>
            <a:ln w="0" cap="flat">
              <a:noFill/>
              <a:prstDash val="solid"/>
              <a:miter/>
            </a:ln>
          </p:spPr>
          <p:txBody>
            <a:bodyPr rtlCol="0" anchor="ctr"/>
            <a:lstStyle/>
            <a:p>
              <a:endParaRPr lang="en-US">
                <a:latin typeface="+mn-lt"/>
              </a:endParaRPr>
            </a:p>
          </p:txBody>
        </p:sp>
        <p:grpSp>
          <p:nvGrpSpPr>
            <p:cNvPr id="76" name="Graphic 4">
              <a:extLst>
                <a:ext uri="{FF2B5EF4-FFF2-40B4-BE49-F238E27FC236}">
                  <a16:creationId xmlns:a16="http://schemas.microsoft.com/office/drawing/2014/main" id="{B1C2F9B2-C12D-4FEE-A818-FB0F64DAA6B3}"/>
                </a:ext>
              </a:extLst>
            </p:cNvPr>
            <p:cNvGrpSpPr>
              <a:grpSpLocks noGrp="1" noUngrp="1" noRot="1" noMove="1" noResize="1"/>
            </p:cNvGrpSpPr>
            <p:nvPr/>
          </p:nvGrpSpPr>
          <p:grpSpPr>
            <a:xfrm>
              <a:off x="5435877" y="3705345"/>
              <a:ext cx="1304453" cy="1304453"/>
              <a:chOff x="5435877" y="3705345"/>
              <a:chExt cx="1304453" cy="1304453"/>
            </a:xfrm>
          </p:grpSpPr>
          <p:sp>
            <p:nvSpPr>
              <p:cNvPr id="77" name="Freeform: Shape 76">
                <a:extLst>
                  <a:ext uri="{FF2B5EF4-FFF2-40B4-BE49-F238E27FC236}">
                    <a16:creationId xmlns:a16="http://schemas.microsoft.com/office/drawing/2014/main" id="{64D188F3-F0FB-4712-BE83-449787773A7B}"/>
                  </a:ext>
                </a:extLst>
              </p:cNvPr>
              <p:cNvSpPr>
                <a:spLocks noGrp="1" noRot="1" noMove="1" noResize="1" noEditPoints="1" noAdjustHandles="1" noChangeArrowheads="1" noChangeShapeType="1"/>
              </p:cNvSpPr>
              <p:nvPr/>
            </p:nvSpPr>
            <p:spPr>
              <a:xfrm>
                <a:off x="5456189" y="3725657"/>
                <a:ext cx="1263559" cy="1263761"/>
              </a:xfrm>
              <a:custGeom>
                <a:avLst/>
                <a:gdLst>
                  <a:gd name="connsiteX0" fmla="*/ 693662 w 1263559"/>
                  <a:gd name="connsiteY0" fmla="*/ 2969 h 1263761"/>
                  <a:gd name="connsiteX1" fmla="*/ 692650 w 1263559"/>
                  <a:gd name="connsiteY1" fmla="*/ 2969 h 1263761"/>
                  <a:gd name="connsiteX2" fmla="*/ 631915 w 1263559"/>
                  <a:gd name="connsiteY2" fmla="*/ 0 h 1263761"/>
                  <a:gd name="connsiteX3" fmla="*/ 0 w 1263559"/>
                  <a:gd name="connsiteY3" fmla="*/ 631915 h 1263761"/>
                  <a:gd name="connsiteX4" fmla="*/ 257989 w 1263559"/>
                  <a:gd name="connsiteY4" fmla="*/ 1141279 h 1263761"/>
                  <a:gd name="connsiteX5" fmla="*/ 631915 w 1263559"/>
                  <a:gd name="connsiteY5" fmla="*/ 1263761 h 1263761"/>
                  <a:gd name="connsiteX6" fmla="*/ 1263559 w 1263559"/>
                  <a:gd name="connsiteY6" fmla="*/ 631847 h 1263761"/>
                  <a:gd name="connsiteX7" fmla="*/ 693662 w 1263559"/>
                  <a:gd name="connsiteY7" fmla="*/ 2902 h 1263761"/>
                  <a:gd name="connsiteX8" fmla="*/ 726931 w 1263559"/>
                  <a:gd name="connsiteY8" fmla="*/ 313393 h 1263761"/>
                  <a:gd name="connsiteX9" fmla="*/ 631847 w 1263559"/>
                  <a:gd name="connsiteY9" fmla="*/ 408477 h 1263761"/>
                  <a:gd name="connsiteX10" fmla="*/ 630160 w 1263559"/>
                  <a:gd name="connsiteY10" fmla="*/ 408477 h 1263761"/>
                  <a:gd name="connsiteX11" fmla="*/ 536830 w 1263559"/>
                  <a:gd name="connsiteY11" fmla="*/ 313393 h 1263761"/>
                  <a:gd name="connsiteX12" fmla="*/ 631915 w 1263559"/>
                  <a:gd name="connsiteY12" fmla="*/ 218309 h 1263761"/>
                  <a:gd name="connsiteX13" fmla="*/ 694404 w 1263559"/>
                  <a:gd name="connsiteY13" fmla="*/ 241860 h 1263761"/>
                  <a:gd name="connsiteX14" fmla="*/ 726999 w 1263559"/>
                  <a:gd name="connsiteY14" fmla="*/ 313393 h 1263761"/>
                  <a:gd name="connsiteX15" fmla="*/ 475555 w 1263559"/>
                  <a:gd name="connsiteY15" fmla="*/ 990116 h 1263761"/>
                  <a:gd name="connsiteX16" fmla="*/ 498095 w 1263559"/>
                  <a:gd name="connsiteY16" fmla="*/ 990116 h 1263761"/>
                  <a:gd name="connsiteX17" fmla="*/ 524548 w 1263559"/>
                  <a:gd name="connsiteY17" fmla="*/ 963663 h 1263761"/>
                  <a:gd name="connsiteX18" fmla="*/ 524548 w 1263559"/>
                  <a:gd name="connsiteY18" fmla="*/ 594191 h 1263761"/>
                  <a:gd name="connsiteX19" fmla="*/ 498095 w 1263559"/>
                  <a:gd name="connsiteY19" fmla="*/ 567738 h 1263761"/>
                  <a:gd name="connsiteX20" fmla="*/ 475555 w 1263559"/>
                  <a:gd name="connsiteY20" fmla="*/ 567738 h 1263761"/>
                  <a:gd name="connsiteX21" fmla="*/ 475555 w 1263559"/>
                  <a:gd name="connsiteY21" fmla="*/ 524616 h 1263761"/>
                  <a:gd name="connsiteX22" fmla="*/ 739213 w 1263559"/>
                  <a:gd name="connsiteY22" fmla="*/ 524616 h 1263761"/>
                  <a:gd name="connsiteX23" fmla="*/ 739213 w 1263559"/>
                  <a:gd name="connsiteY23" fmla="*/ 963663 h 1263761"/>
                  <a:gd name="connsiteX24" fmla="*/ 765667 w 1263559"/>
                  <a:gd name="connsiteY24" fmla="*/ 990116 h 1263761"/>
                  <a:gd name="connsiteX25" fmla="*/ 788206 w 1263559"/>
                  <a:gd name="connsiteY25" fmla="*/ 990116 h 1263761"/>
                  <a:gd name="connsiteX26" fmla="*/ 788206 w 1263559"/>
                  <a:gd name="connsiteY26" fmla="*/ 1033238 h 1263761"/>
                  <a:gd name="connsiteX27" fmla="*/ 475555 w 1263559"/>
                  <a:gd name="connsiteY27" fmla="*/ 1033238 h 1263761"/>
                  <a:gd name="connsiteX28" fmla="*/ 475555 w 1263559"/>
                  <a:gd name="connsiteY28" fmla="*/ 990116 h 126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63559" h="1263761">
                    <a:moveTo>
                      <a:pt x="693662" y="2969"/>
                    </a:moveTo>
                    <a:lnTo>
                      <a:pt x="692650" y="2969"/>
                    </a:lnTo>
                    <a:cubicBezTo>
                      <a:pt x="672539" y="1012"/>
                      <a:pt x="652497" y="0"/>
                      <a:pt x="631915" y="0"/>
                    </a:cubicBezTo>
                    <a:cubicBezTo>
                      <a:pt x="283025" y="0"/>
                      <a:pt x="0" y="283025"/>
                      <a:pt x="0" y="631915"/>
                    </a:cubicBezTo>
                    <a:cubicBezTo>
                      <a:pt x="0" y="840911"/>
                      <a:pt x="101427" y="1026152"/>
                      <a:pt x="257989" y="1141279"/>
                    </a:cubicBezTo>
                    <a:cubicBezTo>
                      <a:pt x="362588" y="1218210"/>
                      <a:pt x="491954" y="1263761"/>
                      <a:pt x="631915" y="1263761"/>
                    </a:cubicBezTo>
                    <a:cubicBezTo>
                      <a:pt x="980804" y="1263761"/>
                      <a:pt x="1263559" y="980736"/>
                      <a:pt x="1263559" y="631847"/>
                    </a:cubicBezTo>
                    <a:cubicBezTo>
                      <a:pt x="1263559" y="303743"/>
                      <a:pt x="1013668" y="34012"/>
                      <a:pt x="693662" y="2902"/>
                    </a:cubicBezTo>
                    <a:close/>
                    <a:moveTo>
                      <a:pt x="726931" y="313393"/>
                    </a:moveTo>
                    <a:cubicBezTo>
                      <a:pt x="726931" y="365828"/>
                      <a:pt x="684282" y="408477"/>
                      <a:pt x="631847" y="408477"/>
                    </a:cubicBezTo>
                    <a:lnTo>
                      <a:pt x="630160" y="408477"/>
                    </a:lnTo>
                    <a:cubicBezTo>
                      <a:pt x="578467" y="407465"/>
                      <a:pt x="536830" y="365355"/>
                      <a:pt x="536830" y="313393"/>
                    </a:cubicBezTo>
                    <a:cubicBezTo>
                      <a:pt x="536830" y="261431"/>
                      <a:pt x="579480" y="218309"/>
                      <a:pt x="631915" y="218309"/>
                    </a:cubicBezTo>
                    <a:cubicBezTo>
                      <a:pt x="655939" y="218309"/>
                      <a:pt x="677736" y="227352"/>
                      <a:pt x="694404" y="241860"/>
                    </a:cubicBezTo>
                    <a:cubicBezTo>
                      <a:pt x="714514" y="259271"/>
                      <a:pt x="726999" y="284982"/>
                      <a:pt x="726999" y="313393"/>
                    </a:cubicBezTo>
                    <a:close/>
                    <a:moveTo>
                      <a:pt x="475555" y="990116"/>
                    </a:moveTo>
                    <a:lnTo>
                      <a:pt x="498095" y="990116"/>
                    </a:lnTo>
                    <a:cubicBezTo>
                      <a:pt x="512806" y="990116"/>
                      <a:pt x="524548" y="978374"/>
                      <a:pt x="524548" y="963663"/>
                    </a:cubicBezTo>
                    <a:lnTo>
                      <a:pt x="524548" y="594191"/>
                    </a:lnTo>
                    <a:cubicBezTo>
                      <a:pt x="524548" y="579480"/>
                      <a:pt x="512806" y="567738"/>
                      <a:pt x="498095" y="567738"/>
                    </a:cubicBezTo>
                    <a:lnTo>
                      <a:pt x="475555" y="567738"/>
                    </a:lnTo>
                    <a:lnTo>
                      <a:pt x="475555" y="524616"/>
                    </a:lnTo>
                    <a:lnTo>
                      <a:pt x="739213" y="524616"/>
                    </a:lnTo>
                    <a:lnTo>
                      <a:pt x="739213" y="963663"/>
                    </a:lnTo>
                    <a:cubicBezTo>
                      <a:pt x="739213" y="978374"/>
                      <a:pt x="750955" y="990116"/>
                      <a:pt x="765667" y="990116"/>
                    </a:cubicBezTo>
                    <a:lnTo>
                      <a:pt x="788206" y="990116"/>
                    </a:lnTo>
                    <a:lnTo>
                      <a:pt x="788206" y="1033238"/>
                    </a:lnTo>
                    <a:lnTo>
                      <a:pt x="475555" y="1033238"/>
                    </a:lnTo>
                    <a:lnTo>
                      <a:pt x="475555" y="990116"/>
                    </a:lnTo>
                    <a:close/>
                  </a:path>
                </a:pathLst>
              </a:custGeom>
              <a:solidFill>
                <a:srgbClr val="5AC1FF"/>
              </a:solidFill>
              <a:ln w="0" cap="flat">
                <a:noFill/>
                <a:prstDash val="solid"/>
                <a:miter/>
              </a:ln>
            </p:spPr>
            <p:txBody>
              <a:bodyPr rtlCol="0" anchor="ctr"/>
              <a:lstStyle/>
              <a:p>
                <a:endParaRPr lang="en-US">
                  <a:latin typeface="+mn-lt"/>
                </a:endParaRPr>
              </a:p>
            </p:txBody>
          </p:sp>
          <p:sp>
            <p:nvSpPr>
              <p:cNvPr id="78" name="Freeform: Shape 77">
                <a:extLst>
                  <a:ext uri="{FF2B5EF4-FFF2-40B4-BE49-F238E27FC236}">
                    <a16:creationId xmlns:a16="http://schemas.microsoft.com/office/drawing/2014/main" id="{EBE34385-064F-44B4-A0A4-7FDC32C57FBD}"/>
                  </a:ext>
                </a:extLst>
              </p:cNvPr>
              <p:cNvSpPr>
                <a:spLocks noGrp="1" noRot="1" noMove="1" noResize="1" noEditPoints="1" noAdjustHandles="1" noChangeArrowheads="1" noChangeShapeType="1"/>
              </p:cNvSpPr>
              <p:nvPr/>
            </p:nvSpPr>
            <p:spPr>
              <a:xfrm>
                <a:off x="5435877" y="3705345"/>
                <a:ext cx="1304453" cy="1304453"/>
              </a:xfrm>
              <a:custGeom>
                <a:avLst/>
                <a:gdLst>
                  <a:gd name="connsiteX0" fmla="*/ 916087 w 1304453"/>
                  <a:gd name="connsiteY0" fmla="*/ 55876 h 1304453"/>
                  <a:gd name="connsiteX1" fmla="*/ 652227 w 1304453"/>
                  <a:gd name="connsiteY1" fmla="*/ 0 h 1304453"/>
                  <a:gd name="connsiteX2" fmla="*/ 0 w 1304453"/>
                  <a:gd name="connsiteY2" fmla="*/ 652227 h 1304453"/>
                  <a:gd name="connsiteX3" fmla="*/ 447145 w 1304453"/>
                  <a:gd name="connsiteY3" fmla="*/ 1271387 h 1304453"/>
                  <a:gd name="connsiteX4" fmla="*/ 652227 w 1304453"/>
                  <a:gd name="connsiteY4" fmla="*/ 1304454 h 1304453"/>
                  <a:gd name="connsiteX5" fmla="*/ 1304454 w 1304453"/>
                  <a:gd name="connsiteY5" fmla="*/ 652227 h 1304453"/>
                  <a:gd name="connsiteX6" fmla="*/ 916087 w 1304453"/>
                  <a:gd name="connsiteY6" fmla="*/ 55876 h 1304453"/>
                  <a:gd name="connsiteX7" fmla="*/ 652227 w 1304453"/>
                  <a:gd name="connsiteY7" fmla="*/ 1274086 h 1304453"/>
                  <a:gd name="connsiteX8" fmla="*/ 201640 w 1304453"/>
                  <a:gd name="connsiteY8" fmla="*/ 1080274 h 1304453"/>
                  <a:gd name="connsiteX9" fmla="*/ 30368 w 1304453"/>
                  <a:gd name="connsiteY9" fmla="*/ 652227 h 1304453"/>
                  <a:gd name="connsiteX10" fmla="*/ 605933 w 1304453"/>
                  <a:gd name="connsiteY10" fmla="*/ 32324 h 1304453"/>
                  <a:gd name="connsiteX11" fmla="*/ 652227 w 1304453"/>
                  <a:gd name="connsiteY11" fmla="*/ 30368 h 1304453"/>
                  <a:gd name="connsiteX12" fmla="*/ 1274086 w 1304453"/>
                  <a:gd name="connsiteY12" fmla="*/ 652227 h 1304453"/>
                  <a:gd name="connsiteX13" fmla="*/ 652227 w 1304453"/>
                  <a:gd name="connsiteY13" fmla="*/ 1274086 h 130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4453" h="1304453">
                    <a:moveTo>
                      <a:pt x="916087" y="55876"/>
                    </a:moveTo>
                    <a:cubicBezTo>
                      <a:pt x="835444" y="19840"/>
                      <a:pt x="746029" y="0"/>
                      <a:pt x="652227" y="0"/>
                    </a:cubicBezTo>
                    <a:cubicBezTo>
                      <a:pt x="292541" y="0"/>
                      <a:pt x="0" y="292540"/>
                      <a:pt x="0" y="652227"/>
                    </a:cubicBezTo>
                    <a:cubicBezTo>
                      <a:pt x="0" y="940381"/>
                      <a:pt x="187671" y="1185413"/>
                      <a:pt x="447145" y="1271387"/>
                    </a:cubicBezTo>
                    <a:cubicBezTo>
                      <a:pt x="511592" y="1292982"/>
                      <a:pt x="580695" y="1304454"/>
                      <a:pt x="652227" y="1304454"/>
                    </a:cubicBezTo>
                    <a:cubicBezTo>
                      <a:pt x="1011914" y="1304454"/>
                      <a:pt x="1304454" y="1011913"/>
                      <a:pt x="1304454" y="652227"/>
                    </a:cubicBezTo>
                    <a:cubicBezTo>
                      <a:pt x="1304454" y="386410"/>
                      <a:pt x="1144721" y="157304"/>
                      <a:pt x="916087" y="55876"/>
                    </a:cubicBezTo>
                    <a:close/>
                    <a:moveTo>
                      <a:pt x="652227" y="1274086"/>
                    </a:moveTo>
                    <a:cubicBezTo>
                      <a:pt x="475083" y="1274086"/>
                      <a:pt x="315080" y="1199585"/>
                      <a:pt x="201640" y="1080274"/>
                    </a:cubicBezTo>
                    <a:cubicBezTo>
                      <a:pt x="95557" y="968792"/>
                      <a:pt x="30368" y="818101"/>
                      <a:pt x="30368" y="652227"/>
                    </a:cubicBezTo>
                    <a:cubicBezTo>
                      <a:pt x="30368" y="325135"/>
                      <a:pt x="284712" y="55876"/>
                      <a:pt x="605933" y="32324"/>
                    </a:cubicBezTo>
                    <a:cubicBezTo>
                      <a:pt x="621117" y="30840"/>
                      <a:pt x="636571" y="30368"/>
                      <a:pt x="652227" y="30368"/>
                    </a:cubicBezTo>
                    <a:cubicBezTo>
                      <a:pt x="994975" y="30368"/>
                      <a:pt x="1274086" y="309411"/>
                      <a:pt x="1274086" y="652227"/>
                    </a:cubicBezTo>
                    <a:cubicBezTo>
                      <a:pt x="1274086" y="995043"/>
                      <a:pt x="995043" y="1274086"/>
                      <a:pt x="652227" y="1274086"/>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79" name="Freeform: Shape 78">
                <a:extLst>
                  <a:ext uri="{FF2B5EF4-FFF2-40B4-BE49-F238E27FC236}">
                    <a16:creationId xmlns:a16="http://schemas.microsoft.com/office/drawing/2014/main" id="{4CABC652-4D4B-48CC-963D-822BCA9C7DD5}"/>
                  </a:ext>
                </a:extLst>
              </p:cNvPr>
              <p:cNvSpPr>
                <a:spLocks noGrp="1" noRot="1" noMove="1" noResize="1" noEditPoints="1" noAdjustHandles="1" noChangeArrowheads="1" noChangeShapeType="1"/>
              </p:cNvSpPr>
              <p:nvPr/>
            </p:nvSpPr>
            <p:spPr>
              <a:xfrm>
                <a:off x="5901377" y="4219905"/>
                <a:ext cx="373385" cy="569357"/>
              </a:xfrm>
              <a:custGeom>
                <a:avLst/>
                <a:gdLst>
                  <a:gd name="connsiteX0" fmla="*/ 354760 w 373385"/>
                  <a:gd name="connsiteY0" fmla="*/ 466715 h 569357"/>
                  <a:gd name="connsiteX1" fmla="*/ 346932 w 373385"/>
                  <a:gd name="connsiteY1" fmla="*/ 465500 h 569357"/>
                  <a:gd name="connsiteX2" fmla="*/ 324393 w 373385"/>
                  <a:gd name="connsiteY2" fmla="*/ 465500 h 569357"/>
                  <a:gd name="connsiteX3" fmla="*/ 324393 w 373385"/>
                  <a:gd name="connsiteY3" fmla="*/ 26453 h 569357"/>
                  <a:gd name="connsiteX4" fmla="*/ 297939 w 373385"/>
                  <a:gd name="connsiteY4" fmla="*/ 0 h 569357"/>
                  <a:gd name="connsiteX5" fmla="*/ 26454 w 373385"/>
                  <a:gd name="connsiteY5" fmla="*/ 0 h 569357"/>
                  <a:gd name="connsiteX6" fmla="*/ 0 w 373385"/>
                  <a:gd name="connsiteY6" fmla="*/ 26453 h 569357"/>
                  <a:gd name="connsiteX7" fmla="*/ 0 w 373385"/>
                  <a:gd name="connsiteY7" fmla="*/ 77403 h 569357"/>
                  <a:gd name="connsiteX8" fmla="*/ 26454 w 373385"/>
                  <a:gd name="connsiteY8" fmla="*/ 103857 h 569357"/>
                  <a:gd name="connsiteX9" fmla="*/ 48993 w 373385"/>
                  <a:gd name="connsiteY9" fmla="*/ 103857 h 569357"/>
                  <a:gd name="connsiteX10" fmla="*/ 48993 w 373385"/>
                  <a:gd name="connsiteY10" fmla="*/ 465500 h 569357"/>
                  <a:gd name="connsiteX11" fmla="*/ 26454 w 373385"/>
                  <a:gd name="connsiteY11" fmla="*/ 465500 h 569357"/>
                  <a:gd name="connsiteX12" fmla="*/ 0 w 373385"/>
                  <a:gd name="connsiteY12" fmla="*/ 491954 h 569357"/>
                  <a:gd name="connsiteX13" fmla="*/ 0 w 373385"/>
                  <a:gd name="connsiteY13" fmla="*/ 542904 h 569357"/>
                  <a:gd name="connsiteX14" fmla="*/ 26454 w 373385"/>
                  <a:gd name="connsiteY14" fmla="*/ 569357 h 569357"/>
                  <a:gd name="connsiteX15" fmla="*/ 346932 w 373385"/>
                  <a:gd name="connsiteY15" fmla="*/ 569357 h 569357"/>
                  <a:gd name="connsiteX16" fmla="*/ 364545 w 373385"/>
                  <a:gd name="connsiteY16" fmla="*/ 562474 h 569357"/>
                  <a:gd name="connsiteX17" fmla="*/ 373386 w 373385"/>
                  <a:gd name="connsiteY17" fmla="*/ 542904 h 569357"/>
                  <a:gd name="connsiteX18" fmla="*/ 373386 w 373385"/>
                  <a:gd name="connsiteY18" fmla="*/ 491954 h 569357"/>
                  <a:gd name="connsiteX19" fmla="*/ 354760 w 373385"/>
                  <a:gd name="connsiteY19" fmla="*/ 466715 h 569357"/>
                  <a:gd name="connsiteX20" fmla="*/ 30368 w 373385"/>
                  <a:gd name="connsiteY20" fmla="*/ 495868 h 569357"/>
                  <a:gd name="connsiteX21" fmla="*/ 52907 w 373385"/>
                  <a:gd name="connsiteY21" fmla="*/ 495868 h 569357"/>
                  <a:gd name="connsiteX22" fmla="*/ 79361 w 373385"/>
                  <a:gd name="connsiteY22" fmla="*/ 469414 h 569357"/>
                  <a:gd name="connsiteX23" fmla="*/ 79361 w 373385"/>
                  <a:gd name="connsiteY23" fmla="*/ 99943 h 569357"/>
                  <a:gd name="connsiteX24" fmla="*/ 52907 w 373385"/>
                  <a:gd name="connsiteY24" fmla="*/ 73489 h 569357"/>
                  <a:gd name="connsiteX25" fmla="*/ 30368 w 373385"/>
                  <a:gd name="connsiteY25" fmla="*/ 73489 h 569357"/>
                  <a:gd name="connsiteX26" fmla="*/ 30368 w 373385"/>
                  <a:gd name="connsiteY26" fmla="*/ 30368 h 569357"/>
                  <a:gd name="connsiteX27" fmla="*/ 294025 w 373385"/>
                  <a:gd name="connsiteY27" fmla="*/ 30368 h 569357"/>
                  <a:gd name="connsiteX28" fmla="*/ 294025 w 373385"/>
                  <a:gd name="connsiteY28" fmla="*/ 469414 h 569357"/>
                  <a:gd name="connsiteX29" fmla="*/ 320479 w 373385"/>
                  <a:gd name="connsiteY29" fmla="*/ 495868 h 569357"/>
                  <a:gd name="connsiteX30" fmla="*/ 343018 w 373385"/>
                  <a:gd name="connsiteY30" fmla="*/ 495868 h 569357"/>
                  <a:gd name="connsiteX31" fmla="*/ 343018 w 373385"/>
                  <a:gd name="connsiteY31" fmla="*/ 538990 h 569357"/>
                  <a:gd name="connsiteX32" fmla="*/ 30368 w 373385"/>
                  <a:gd name="connsiteY32" fmla="*/ 538990 h 569357"/>
                  <a:gd name="connsiteX33" fmla="*/ 30368 w 373385"/>
                  <a:gd name="connsiteY33" fmla="*/ 495868 h 56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3385" h="569357">
                    <a:moveTo>
                      <a:pt x="354760" y="466715"/>
                    </a:moveTo>
                    <a:cubicBezTo>
                      <a:pt x="352331" y="465973"/>
                      <a:pt x="349631" y="465500"/>
                      <a:pt x="346932" y="465500"/>
                    </a:cubicBezTo>
                    <a:lnTo>
                      <a:pt x="324393" y="465500"/>
                    </a:lnTo>
                    <a:lnTo>
                      <a:pt x="324393" y="26453"/>
                    </a:lnTo>
                    <a:cubicBezTo>
                      <a:pt x="324393" y="11742"/>
                      <a:pt x="312651" y="0"/>
                      <a:pt x="297939" y="0"/>
                    </a:cubicBezTo>
                    <a:lnTo>
                      <a:pt x="26454" y="0"/>
                    </a:lnTo>
                    <a:cubicBezTo>
                      <a:pt x="11742" y="0"/>
                      <a:pt x="0" y="11742"/>
                      <a:pt x="0" y="26453"/>
                    </a:cubicBezTo>
                    <a:lnTo>
                      <a:pt x="0" y="77403"/>
                    </a:lnTo>
                    <a:cubicBezTo>
                      <a:pt x="0" y="92115"/>
                      <a:pt x="11742" y="103857"/>
                      <a:pt x="26454" y="103857"/>
                    </a:cubicBezTo>
                    <a:lnTo>
                      <a:pt x="48993" y="103857"/>
                    </a:lnTo>
                    <a:lnTo>
                      <a:pt x="48993" y="465500"/>
                    </a:lnTo>
                    <a:lnTo>
                      <a:pt x="26454" y="465500"/>
                    </a:lnTo>
                    <a:cubicBezTo>
                      <a:pt x="11742" y="465500"/>
                      <a:pt x="0" y="477243"/>
                      <a:pt x="0" y="491954"/>
                    </a:cubicBezTo>
                    <a:lnTo>
                      <a:pt x="0" y="542904"/>
                    </a:lnTo>
                    <a:cubicBezTo>
                      <a:pt x="0" y="557615"/>
                      <a:pt x="11742" y="569357"/>
                      <a:pt x="26454" y="569357"/>
                    </a:cubicBezTo>
                    <a:lnTo>
                      <a:pt x="346932" y="569357"/>
                    </a:lnTo>
                    <a:cubicBezTo>
                      <a:pt x="353816" y="569357"/>
                      <a:pt x="359889" y="566928"/>
                      <a:pt x="364545" y="562474"/>
                    </a:cubicBezTo>
                    <a:cubicBezTo>
                      <a:pt x="369944" y="557818"/>
                      <a:pt x="373386" y="550732"/>
                      <a:pt x="373386" y="542904"/>
                    </a:cubicBezTo>
                    <a:lnTo>
                      <a:pt x="373386" y="491954"/>
                    </a:lnTo>
                    <a:cubicBezTo>
                      <a:pt x="373386" y="479942"/>
                      <a:pt x="365558" y="469887"/>
                      <a:pt x="354760" y="466715"/>
                    </a:cubicBezTo>
                    <a:close/>
                    <a:moveTo>
                      <a:pt x="30368" y="495868"/>
                    </a:moveTo>
                    <a:lnTo>
                      <a:pt x="52907" y="495868"/>
                    </a:lnTo>
                    <a:cubicBezTo>
                      <a:pt x="67618" y="495868"/>
                      <a:pt x="79361" y="484126"/>
                      <a:pt x="79361" y="469414"/>
                    </a:cubicBezTo>
                    <a:lnTo>
                      <a:pt x="79361" y="99943"/>
                    </a:lnTo>
                    <a:cubicBezTo>
                      <a:pt x="79361" y="85231"/>
                      <a:pt x="67618" y="73489"/>
                      <a:pt x="52907" y="73489"/>
                    </a:cubicBezTo>
                    <a:lnTo>
                      <a:pt x="30368" y="73489"/>
                    </a:lnTo>
                    <a:lnTo>
                      <a:pt x="30368" y="30368"/>
                    </a:lnTo>
                    <a:lnTo>
                      <a:pt x="294025" y="30368"/>
                    </a:lnTo>
                    <a:lnTo>
                      <a:pt x="294025" y="469414"/>
                    </a:lnTo>
                    <a:cubicBezTo>
                      <a:pt x="294025" y="484126"/>
                      <a:pt x="305767" y="495868"/>
                      <a:pt x="320479" y="495868"/>
                    </a:cubicBezTo>
                    <a:lnTo>
                      <a:pt x="343018" y="495868"/>
                    </a:lnTo>
                    <a:lnTo>
                      <a:pt x="343018" y="538990"/>
                    </a:lnTo>
                    <a:lnTo>
                      <a:pt x="30368" y="538990"/>
                    </a:lnTo>
                    <a:lnTo>
                      <a:pt x="30368" y="495868"/>
                    </a:lnTo>
                    <a:close/>
                  </a:path>
                </a:pathLst>
              </a:custGeom>
              <a:solidFill>
                <a:srgbClr val="121212"/>
              </a:solidFill>
              <a:ln w="0" cap="flat">
                <a:noFill/>
                <a:prstDash val="solid"/>
                <a:miter/>
              </a:ln>
            </p:spPr>
            <p:txBody>
              <a:bodyPr rtlCol="0" anchor="ctr"/>
              <a:lstStyle/>
              <a:p>
                <a:endParaRPr lang="en-US">
                  <a:latin typeface="+mn-lt"/>
                </a:endParaRPr>
              </a:p>
            </p:txBody>
          </p:sp>
          <p:sp>
            <p:nvSpPr>
              <p:cNvPr id="80" name="Freeform: Shape 79">
                <a:extLst>
                  <a:ext uri="{FF2B5EF4-FFF2-40B4-BE49-F238E27FC236}">
                    <a16:creationId xmlns:a16="http://schemas.microsoft.com/office/drawing/2014/main" id="{CB066CBB-0882-4163-AB48-168E51BDF150}"/>
                  </a:ext>
                </a:extLst>
              </p:cNvPr>
              <p:cNvSpPr>
                <a:spLocks noGrp="1" noRot="1" noMove="1" noResize="1" noEditPoints="1" noAdjustHandles="1" noChangeArrowheads="1" noChangeShapeType="1"/>
              </p:cNvSpPr>
              <p:nvPr/>
            </p:nvSpPr>
            <p:spPr>
              <a:xfrm>
                <a:off x="5962652" y="3913598"/>
                <a:ext cx="250903" cy="250903"/>
              </a:xfrm>
              <a:custGeom>
                <a:avLst/>
                <a:gdLst>
                  <a:gd name="connsiteX0" fmla="*/ 237407 w 250903"/>
                  <a:gd name="connsiteY0" fmla="*/ 69103 h 250903"/>
                  <a:gd name="connsiteX1" fmla="*/ 125452 w 250903"/>
                  <a:gd name="connsiteY1" fmla="*/ 0 h 250903"/>
                  <a:gd name="connsiteX2" fmla="*/ 0 w 250903"/>
                  <a:gd name="connsiteY2" fmla="*/ 125452 h 250903"/>
                  <a:gd name="connsiteX3" fmla="*/ 125452 w 250903"/>
                  <a:gd name="connsiteY3" fmla="*/ 250903 h 250903"/>
                  <a:gd name="connsiteX4" fmla="*/ 170260 w 250903"/>
                  <a:gd name="connsiteY4" fmla="*/ 242603 h 250903"/>
                  <a:gd name="connsiteX5" fmla="*/ 250903 w 250903"/>
                  <a:gd name="connsiteY5" fmla="*/ 125519 h 250903"/>
                  <a:gd name="connsiteX6" fmla="*/ 237407 w 250903"/>
                  <a:gd name="connsiteY6" fmla="*/ 69170 h 250903"/>
                  <a:gd name="connsiteX7" fmla="*/ 125452 w 250903"/>
                  <a:gd name="connsiteY7" fmla="*/ 220536 h 250903"/>
                  <a:gd name="connsiteX8" fmla="*/ 123765 w 250903"/>
                  <a:gd name="connsiteY8" fmla="*/ 220536 h 250903"/>
                  <a:gd name="connsiteX9" fmla="*/ 30435 w 250903"/>
                  <a:gd name="connsiteY9" fmla="*/ 125452 h 250903"/>
                  <a:gd name="connsiteX10" fmla="*/ 125519 w 250903"/>
                  <a:gd name="connsiteY10" fmla="*/ 30368 h 250903"/>
                  <a:gd name="connsiteX11" fmla="*/ 188009 w 250903"/>
                  <a:gd name="connsiteY11" fmla="*/ 53919 h 250903"/>
                  <a:gd name="connsiteX12" fmla="*/ 220603 w 250903"/>
                  <a:gd name="connsiteY12" fmla="*/ 125452 h 250903"/>
                  <a:gd name="connsiteX13" fmla="*/ 125519 w 250903"/>
                  <a:gd name="connsiteY13" fmla="*/ 220536 h 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903" h="250903">
                    <a:moveTo>
                      <a:pt x="237407" y="69103"/>
                    </a:moveTo>
                    <a:cubicBezTo>
                      <a:pt x="217094" y="28208"/>
                      <a:pt x="174445" y="0"/>
                      <a:pt x="125452" y="0"/>
                    </a:cubicBezTo>
                    <a:cubicBezTo>
                      <a:pt x="56079" y="0"/>
                      <a:pt x="0" y="56079"/>
                      <a:pt x="0" y="125452"/>
                    </a:cubicBezTo>
                    <a:cubicBezTo>
                      <a:pt x="0" y="194825"/>
                      <a:pt x="56079" y="250903"/>
                      <a:pt x="125452" y="250903"/>
                    </a:cubicBezTo>
                    <a:cubicBezTo>
                      <a:pt x="141378" y="250903"/>
                      <a:pt x="156292" y="247934"/>
                      <a:pt x="170260" y="242603"/>
                    </a:cubicBezTo>
                    <a:cubicBezTo>
                      <a:pt x="217297" y="224720"/>
                      <a:pt x="250903" y="179168"/>
                      <a:pt x="250903" y="125519"/>
                    </a:cubicBezTo>
                    <a:cubicBezTo>
                      <a:pt x="250903" y="105207"/>
                      <a:pt x="246247" y="86041"/>
                      <a:pt x="237407" y="69170"/>
                    </a:cubicBezTo>
                    <a:close/>
                    <a:moveTo>
                      <a:pt x="125452" y="220536"/>
                    </a:moveTo>
                    <a:lnTo>
                      <a:pt x="123765" y="220536"/>
                    </a:lnTo>
                    <a:cubicBezTo>
                      <a:pt x="72072" y="219523"/>
                      <a:pt x="30435" y="177414"/>
                      <a:pt x="30435" y="125452"/>
                    </a:cubicBezTo>
                    <a:cubicBezTo>
                      <a:pt x="30435" y="73490"/>
                      <a:pt x="73085" y="30368"/>
                      <a:pt x="125519" y="30368"/>
                    </a:cubicBezTo>
                    <a:cubicBezTo>
                      <a:pt x="149543" y="30368"/>
                      <a:pt x="171340" y="39410"/>
                      <a:pt x="188009" y="53919"/>
                    </a:cubicBezTo>
                    <a:cubicBezTo>
                      <a:pt x="208119" y="71330"/>
                      <a:pt x="220603" y="97041"/>
                      <a:pt x="220603" y="125452"/>
                    </a:cubicBezTo>
                    <a:cubicBezTo>
                      <a:pt x="220603" y="177886"/>
                      <a:pt x="177954" y="220536"/>
                      <a:pt x="125519" y="220536"/>
                    </a:cubicBezTo>
                    <a:close/>
                  </a:path>
                </a:pathLst>
              </a:custGeom>
              <a:solidFill>
                <a:srgbClr val="121212"/>
              </a:solidFill>
              <a:ln w="0" cap="flat">
                <a:noFill/>
                <a:prstDash val="solid"/>
                <a:miter/>
              </a:ln>
            </p:spPr>
            <p:txBody>
              <a:bodyPr rtlCol="0" anchor="ctr"/>
              <a:lstStyle/>
              <a:p>
                <a:endParaRPr lang="en-US">
                  <a:latin typeface="+mn-lt"/>
                </a:endParaRPr>
              </a:p>
            </p:txBody>
          </p:sp>
        </p:grpSp>
      </p:grpSp>
      <p:grpSp>
        <p:nvGrpSpPr>
          <p:cNvPr id="94" name="Graphic 4">
            <a:extLst>
              <a:ext uri="{FF2B5EF4-FFF2-40B4-BE49-F238E27FC236}">
                <a16:creationId xmlns:a16="http://schemas.microsoft.com/office/drawing/2014/main" id="{8B65119D-53F4-4B29-B3FE-D0F0684530DF}"/>
              </a:ext>
            </a:extLst>
          </p:cNvPr>
          <p:cNvGrpSpPr>
            <a:grpSpLocks noGrp="1" noUngrp="1" noRot="1" noChangeAspect="1" noMove="1" noResize="1"/>
          </p:cNvGrpSpPr>
          <p:nvPr/>
        </p:nvGrpSpPr>
        <p:grpSpPr>
          <a:xfrm>
            <a:off x="5748891" y="3764693"/>
            <a:ext cx="401959" cy="401958"/>
            <a:chOff x="7828366" y="1368083"/>
            <a:chExt cx="1379969" cy="1379969"/>
          </a:xfrm>
        </p:grpSpPr>
        <p:sp>
          <p:nvSpPr>
            <p:cNvPr id="95" name="Freeform: Shape 94">
              <a:extLst>
                <a:ext uri="{FF2B5EF4-FFF2-40B4-BE49-F238E27FC236}">
                  <a16:creationId xmlns:a16="http://schemas.microsoft.com/office/drawing/2014/main" id="{8BD8F5F7-78A7-4515-A45A-4FFB1CFB78DB}"/>
                </a:ext>
              </a:extLst>
            </p:cNvPr>
            <p:cNvSpPr>
              <a:spLocks noGrp="1" noRot="1" noMove="1" noResize="1" noEditPoints="1" noAdjustHandles="1" noChangeArrowheads="1" noChangeShapeType="1"/>
            </p:cNvSpPr>
            <p:nvPr/>
          </p:nvSpPr>
          <p:spPr>
            <a:xfrm>
              <a:off x="8263620" y="1933111"/>
              <a:ext cx="602519" cy="291552"/>
            </a:xfrm>
            <a:custGeom>
              <a:avLst/>
              <a:gdLst>
                <a:gd name="connsiteX0" fmla="*/ 586342 w 602519"/>
                <a:gd name="connsiteY0" fmla="*/ 0 h 291552"/>
                <a:gd name="connsiteX1" fmla="*/ 602520 w 602519"/>
                <a:gd name="connsiteY1" fmla="*/ 16178 h 291552"/>
                <a:gd name="connsiteX2" fmla="*/ 602520 w 602519"/>
                <a:gd name="connsiteY2" fmla="*/ 275375 h 291552"/>
                <a:gd name="connsiteX3" fmla="*/ 586342 w 602519"/>
                <a:gd name="connsiteY3" fmla="*/ 291553 h 291552"/>
                <a:gd name="connsiteX4" fmla="*/ 16178 w 602519"/>
                <a:gd name="connsiteY4" fmla="*/ 291553 h 291552"/>
                <a:gd name="connsiteX5" fmla="*/ -1 w 602519"/>
                <a:gd name="connsiteY5" fmla="*/ 275375 h 291552"/>
                <a:gd name="connsiteX6" fmla="*/ -1 w 602519"/>
                <a:gd name="connsiteY6" fmla="*/ 16178 h 291552"/>
                <a:gd name="connsiteX7" fmla="*/ 16178 w 602519"/>
                <a:gd name="connsiteY7" fmla="*/ 0 h 29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2519" h="291552">
                  <a:moveTo>
                    <a:pt x="586342" y="0"/>
                  </a:moveTo>
                  <a:cubicBezTo>
                    <a:pt x="595276" y="0"/>
                    <a:pt x="602520" y="7243"/>
                    <a:pt x="602520" y="16178"/>
                  </a:cubicBezTo>
                  <a:lnTo>
                    <a:pt x="602520" y="275375"/>
                  </a:lnTo>
                  <a:cubicBezTo>
                    <a:pt x="602520" y="284310"/>
                    <a:pt x="595276" y="291553"/>
                    <a:pt x="586342" y="291553"/>
                  </a:cubicBezTo>
                  <a:lnTo>
                    <a:pt x="16178" y="291553"/>
                  </a:lnTo>
                  <a:cubicBezTo>
                    <a:pt x="7243" y="291553"/>
                    <a:pt x="-1" y="284310"/>
                    <a:pt x="-1" y="275375"/>
                  </a:cubicBezTo>
                  <a:lnTo>
                    <a:pt x="-1" y="16178"/>
                  </a:lnTo>
                  <a:cubicBezTo>
                    <a:pt x="-1" y="7243"/>
                    <a:pt x="7243" y="0"/>
                    <a:pt x="16178" y="0"/>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96" name="Freeform: Shape 95">
              <a:extLst>
                <a:ext uri="{FF2B5EF4-FFF2-40B4-BE49-F238E27FC236}">
                  <a16:creationId xmlns:a16="http://schemas.microsoft.com/office/drawing/2014/main" id="{44101E25-B80D-4C41-AF1D-A8FC17E51D1C}"/>
                </a:ext>
              </a:extLst>
            </p:cNvPr>
            <p:cNvSpPr>
              <a:spLocks noGrp="1" noRot="1" noMove="1" noResize="1" noEditPoints="1" noAdjustHandles="1" noChangeArrowheads="1" noChangeShapeType="1"/>
            </p:cNvSpPr>
            <p:nvPr/>
          </p:nvSpPr>
          <p:spPr>
            <a:xfrm>
              <a:off x="8234992" y="1928399"/>
              <a:ext cx="569811" cy="259056"/>
            </a:xfrm>
            <a:custGeom>
              <a:avLst/>
              <a:gdLst>
                <a:gd name="connsiteX0" fmla="*/ 0 w 569811"/>
                <a:gd name="connsiteY0" fmla="*/ 0 h 259056"/>
                <a:gd name="connsiteX1" fmla="*/ 569812 w 569811"/>
                <a:gd name="connsiteY1" fmla="*/ 0 h 259056"/>
                <a:gd name="connsiteX2" fmla="*/ 569812 w 569811"/>
                <a:gd name="connsiteY2" fmla="*/ 259057 h 259056"/>
                <a:gd name="connsiteX3" fmla="*/ 0 w 569811"/>
                <a:gd name="connsiteY3" fmla="*/ 259057 h 259056"/>
              </a:gdLst>
              <a:ahLst/>
              <a:cxnLst>
                <a:cxn ang="0">
                  <a:pos x="connsiteX0" y="connsiteY0"/>
                </a:cxn>
                <a:cxn ang="0">
                  <a:pos x="connsiteX1" y="connsiteY1"/>
                </a:cxn>
                <a:cxn ang="0">
                  <a:pos x="connsiteX2" y="connsiteY2"/>
                </a:cxn>
                <a:cxn ang="0">
                  <a:pos x="connsiteX3" y="connsiteY3"/>
                </a:cxn>
              </a:cxnLst>
              <a:rect l="l" t="t" r="r" b="b"/>
              <a:pathLst>
                <a:path w="569811" h="259056">
                  <a:moveTo>
                    <a:pt x="0" y="0"/>
                  </a:moveTo>
                  <a:lnTo>
                    <a:pt x="569812" y="0"/>
                  </a:lnTo>
                  <a:lnTo>
                    <a:pt x="569812" y="259057"/>
                  </a:lnTo>
                  <a:lnTo>
                    <a:pt x="0" y="259057"/>
                  </a:lnTo>
                  <a:close/>
                </a:path>
              </a:pathLst>
            </a:custGeom>
            <a:solidFill>
              <a:srgbClr val="5AC1FF"/>
            </a:solidFill>
            <a:ln w="0" cap="flat">
              <a:noFill/>
              <a:prstDash val="solid"/>
              <a:miter/>
            </a:ln>
          </p:spPr>
          <p:txBody>
            <a:bodyPr rtlCol="0" anchor="ctr"/>
            <a:lstStyle/>
            <a:p>
              <a:endParaRPr lang="en-US">
                <a:latin typeface="+mn-lt"/>
              </a:endParaRPr>
            </a:p>
          </p:txBody>
        </p:sp>
        <p:sp>
          <p:nvSpPr>
            <p:cNvPr id="97" name="Freeform: Shape 96">
              <a:extLst>
                <a:ext uri="{FF2B5EF4-FFF2-40B4-BE49-F238E27FC236}">
                  <a16:creationId xmlns:a16="http://schemas.microsoft.com/office/drawing/2014/main" id="{97ECD045-C9B1-49AE-9EE6-4A2E2488413A}"/>
                </a:ext>
              </a:extLst>
            </p:cNvPr>
            <p:cNvSpPr>
              <a:spLocks noGrp="1" noRot="1" noMove="1" noResize="1" noEditPoints="1" noAdjustHandles="1" noChangeArrowheads="1" noChangeShapeType="1"/>
            </p:cNvSpPr>
            <p:nvPr/>
          </p:nvSpPr>
          <p:spPr>
            <a:xfrm>
              <a:off x="8217127" y="1912362"/>
              <a:ext cx="602448" cy="291482"/>
            </a:xfrm>
            <a:custGeom>
              <a:avLst/>
              <a:gdLst>
                <a:gd name="connsiteX0" fmla="*/ 586271 w 602448"/>
                <a:gd name="connsiteY0" fmla="*/ 291483 h 291482"/>
                <a:gd name="connsiteX1" fmla="*/ 16177 w 602448"/>
                <a:gd name="connsiteY1" fmla="*/ 291483 h 291482"/>
                <a:gd name="connsiteX2" fmla="*/ 0 w 602448"/>
                <a:gd name="connsiteY2" fmla="*/ 275305 h 291482"/>
                <a:gd name="connsiteX3" fmla="*/ 0 w 602448"/>
                <a:gd name="connsiteY3" fmla="*/ 16178 h 291482"/>
                <a:gd name="connsiteX4" fmla="*/ 16177 w 602448"/>
                <a:gd name="connsiteY4" fmla="*/ 0 h 291482"/>
                <a:gd name="connsiteX5" fmla="*/ 586271 w 602448"/>
                <a:gd name="connsiteY5" fmla="*/ 0 h 291482"/>
                <a:gd name="connsiteX6" fmla="*/ 602448 w 602448"/>
                <a:gd name="connsiteY6" fmla="*/ 16178 h 291482"/>
                <a:gd name="connsiteX7" fmla="*/ 602448 w 602448"/>
                <a:gd name="connsiteY7" fmla="*/ 275305 h 291482"/>
                <a:gd name="connsiteX8" fmla="*/ 586271 w 602448"/>
                <a:gd name="connsiteY8" fmla="*/ 291483 h 291482"/>
                <a:gd name="connsiteX9" fmla="*/ 32356 w 602448"/>
                <a:gd name="connsiteY9" fmla="*/ 259057 h 291482"/>
                <a:gd name="connsiteX10" fmla="*/ 570093 w 602448"/>
                <a:gd name="connsiteY10" fmla="*/ 259057 h 291482"/>
                <a:gd name="connsiteX11" fmla="*/ 570093 w 602448"/>
                <a:gd name="connsiteY11" fmla="*/ 32285 h 291482"/>
                <a:gd name="connsiteX12" fmla="*/ 32356 w 602448"/>
                <a:gd name="connsiteY12" fmla="*/ 32285 h 291482"/>
                <a:gd name="connsiteX13" fmla="*/ 32356 w 602448"/>
                <a:gd name="connsiteY13" fmla="*/ 259057 h 29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2448" h="291482">
                  <a:moveTo>
                    <a:pt x="586271" y="291483"/>
                  </a:moveTo>
                  <a:lnTo>
                    <a:pt x="16177" y="291483"/>
                  </a:lnTo>
                  <a:cubicBezTo>
                    <a:pt x="7244" y="291483"/>
                    <a:pt x="0" y="284238"/>
                    <a:pt x="0" y="275305"/>
                  </a:cubicBezTo>
                  <a:lnTo>
                    <a:pt x="0" y="16178"/>
                  </a:lnTo>
                  <a:cubicBezTo>
                    <a:pt x="0" y="7245"/>
                    <a:pt x="7244" y="0"/>
                    <a:pt x="16177" y="0"/>
                  </a:cubicBezTo>
                  <a:lnTo>
                    <a:pt x="586271" y="0"/>
                  </a:lnTo>
                  <a:cubicBezTo>
                    <a:pt x="595204" y="0"/>
                    <a:pt x="602448" y="7245"/>
                    <a:pt x="602448" y="16178"/>
                  </a:cubicBezTo>
                  <a:lnTo>
                    <a:pt x="602448" y="275305"/>
                  </a:lnTo>
                  <a:cubicBezTo>
                    <a:pt x="602448" y="284238"/>
                    <a:pt x="595204" y="291483"/>
                    <a:pt x="586271" y="291483"/>
                  </a:cubicBezTo>
                  <a:close/>
                  <a:moveTo>
                    <a:pt x="32356" y="259057"/>
                  </a:moveTo>
                  <a:lnTo>
                    <a:pt x="570093" y="259057"/>
                  </a:lnTo>
                  <a:lnTo>
                    <a:pt x="570093" y="32285"/>
                  </a:lnTo>
                  <a:lnTo>
                    <a:pt x="32356" y="32285"/>
                  </a:lnTo>
                  <a:lnTo>
                    <a:pt x="32356" y="259057"/>
                  </a:lnTo>
                  <a:close/>
                </a:path>
              </a:pathLst>
            </a:custGeom>
            <a:solidFill>
              <a:srgbClr val="121212"/>
            </a:solidFill>
            <a:ln w="0" cap="flat">
              <a:noFill/>
              <a:prstDash val="solid"/>
              <a:miter/>
            </a:ln>
          </p:spPr>
          <p:txBody>
            <a:bodyPr rtlCol="0" anchor="ctr"/>
            <a:lstStyle/>
            <a:p>
              <a:endParaRPr lang="en-US">
                <a:latin typeface="+mn-lt"/>
              </a:endParaRPr>
            </a:p>
          </p:txBody>
        </p:sp>
        <p:sp>
          <p:nvSpPr>
            <p:cNvPr id="98" name="Freeform: Shape 97">
              <a:extLst>
                <a:ext uri="{FF2B5EF4-FFF2-40B4-BE49-F238E27FC236}">
                  <a16:creationId xmlns:a16="http://schemas.microsoft.com/office/drawing/2014/main" id="{5225585C-BA6F-41A9-A1AC-3634A605E807}"/>
                </a:ext>
              </a:extLst>
            </p:cNvPr>
            <p:cNvSpPr>
              <a:spLocks noGrp="1" noRot="1" noMove="1" noResize="1" noEditPoints="1" noAdjustHandles="1" noChangeArrowheads="1" noChangeShapeType="1"/>
            </p:cNvSpPr>
            <p:nvPr/>
          </p:nvSpPr>
          <p:spPr>
            <a:xfrm>
              <a:off x="8217127" y="2456570"/>
              <a:ext cx="602448" cy="291482"/>
            </a:xfrm>
            <a:custGeom>
              <a:avLst/>
              <a:gdLst>
                <a:gd name="connsiteX0" fmla="*/ 586271 w 602448"/>
                <a:gd name="connsiteY0" fmla="*/ 291483 h 291482"/>
                <a:gd name="connsiteX1" fmla="*/ 16177 w 602448"/>
                <a:gd name="connsiteY1" fmla="*/ 291483 h 291482"/>
                <a:gd name="connsiteX2" fmla="*/ 0 w 602448"/>
                <a:gd name="connsiteY2" fmla="*/ 275305 h 291482"/>
                <a:gd name="connsiteX3" fmla="*/ 0 w 602448"/>
                <a:gd name="connsiteY3" fmla="*/ 16178 h 291482"/>
                <a:gd name="connsiteX4" fmla="*/ 16177 w 602448"/>
                <a:gd name="connsiteY4" fmla="*/ 0 h 291482"/>
                <a:gd name="connsiteX5" fmla="*/ 586271 w 602448"/>
                <a:gd name="connsiteY5" fmla="*/ 0 h 291482"/>
                <a:gd name="connsiteX6" fmla="*/ 602448 w 602448"/>
                <a:gd name="connsiteY6" fmla="*/ 16178 h 291482"/>
                <a:gd name="connsiteX7" fmla="*/ 602448 w 602448"/>
                <a:gd name="connsiteY7" fmla="*/ 275305 h 291482"/>
                <a:gd name="connsiteX8" fmla="*/ 586271 w 602448"/>
                <a:gd name="connsiteY8" fmla="*/ 291483 h 291482"/>
                <a:gd name="connsiteX9" fmla="*/ 32356 w 602448"/>
                <a:gd name="connsiteY9" fmla="*/ 259057 h 291482"/>
                <a:gd name="connsiteX10" fmla="*/ 570093 w 602448"/>
                <a:gd name="connsiteY10" fmla="*/ 259057 h 291482"/>
                <a:gd name="connsiteX11" fmla="*/ 570093 w 602448"/>
                <a:gd name="connsiteY11" fmla="*/ 32285 h 291482"/>
                <a:gd name="connsiteX12" fmla="*/ 32356 w 602448"/>
                <a:gd name="connsiteY12" fmla="*/ 32285 h 291482"/>
                <a:gd name="connsiteX13" fmla="*/ 32356 w 602448"/>
                <a:gd name="connsiteY13" fmla="*/ 259057 h 29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2448" h="291482">
                  <a:moveTo>
                    <a:pt x="586271" y="291483"/>
                  </a:moveTo>
                  <a:lnTo>
                    <a:pt x="16177" y="291483"/>
                  </a:lnTo>
                  <a:cubicBezTo>
                    <a:pt x="7244" y="291483"/>
                    <a:pt x="0" y="284238"/>
                    <a:pt x="0" y="275305"/>
                  </a:cubicBezTo>
                  <a:lnTo>
                    <a:pt x="0" y="16178"/>
                  </a:lnTo>
                  <a:cubicBezTo>
                    <a:pt x="0" y="7245"/>
                    <a:pt x="7244" y="0"/>
                    <a:pt x="16177" y="0"/>
                  </a:cubicBezTo>
                  <a:lnTo>
                    <a:pt x="586271" y="0"/>
                  </a:lnTo>
                  <a:cubicBezTo>
                    <a:pt x="595204" y="0"/>
                    <a:pt x="602448" y="7245"/>
                    <a:pt x="602448" y="16178"/>
                  </a:cubicBezTo>
                  <a:lnTo>
                    <a:pt x="602448" y="275305"/>
                  </a:lnTo>
                  <a:cubicBezTo>
                    <a:pt x="602448" y="284238"/>
                    <a:pt x="595204" y="291483"/>
                    <a:pt x="586271" y="291483"/>
                  </a:cubicBezTo>
                  <a:close/>
                  <a:moveTo>
                    <a:pt x="32356" y="259057"/>
                  </a:moveTo>
                  <a:lnTo>
                    <a:pt x="570093" y="259057"/>
                  </a:lnTo>
                  <a:lnTo>
                    <a:pt x="570093" y="32285"/>
                  </a:lnTo>
                  <a:lnTo>
                    <a:pt x="32356" y="32285"/>
                  </a:lnTo>
                  <a:lnTo>
                    <a:pt x="32356" y="259057"/>
                  </a:lnTo>
                  <a:close/>
                </a:path>
              </a:pathLst>
            </a:custGeom>
            <a:solidFill>
              <a:srgbClr val="121212"/>
            </a:solidFill>
            <a:ln w="0" cap="flat">
              <a:noFill/>
              <a:prstDash val="solid"/>
              <a:miter/>
            </a:ln>
          </p:spPr>
          <p:txBody>
            <a:bodyPr rtlCol="0" anchor="ctr"/>
            <a:lstStyle/>
            <a:p>
              <a:endParaRPr lang="en-US">
                <a:latin typeface="+mn-lt"/>
              </a:endParaRPr>
            </a:p>
          </p:txBody>
        </p:sp>
        <p:sp>
          <p:nvSpPr>
            <p:cNvPr id="99" name="Freeform: Shape 98">
              <a:extLst>
                <a:ext uri="{FF2B5EF4-FFF2-40B4-BE49-F238E27FC236}">
                  <a16:creationId xmlns:a16="http://schemas.microsoft.com/office/drawing/2014/main" id="{B3386AF4-D620-42C2-9917-61AFC09129B3}"/>
                </a:ext>
              </a:extLst>
            </p:cNvPr>
            <p:cNvSpPr>
              <a:spLocks noGrp="1" noRot="1" noMove="1" noResize="1" noEditPoints="1" noAdjustHandles="1" noChangeArrowheads="1" noChangeShapeType="1"/>
            </p:cNvSpPr>
            <p:nvPr/>
          </p:nvSpPr>
          <p:spPr>
            <a:xfrm>
              <a:off x="8217127" y="1368083"/>
              <a:ext cx="602448" cy="291552"/>
            </a:xfrm>
            <a:custGeom>
              <a:avLst/>
              <a:gdLst>
                <a:gd name="connsiteX0" fmla="*/ 586271 w 602448"/>
                <a:gd name="connsiteY0" fmla="*/ 291553 h 291552"/>
                <a:gd name="connsiteX1" fmla="*/ 16177 w 602448"/>
                <a:gd name="connsiteY1" fmla="*/ 291553 h 291552"/>
                <a:gd name="connsiteX2" fmla="*/ 0 w 602448"/>
                <a:gd name="connsiteY2" fmla="*/ 275375 h 291552"/>
                <a:gd name="connsiteX3" fmla="*/ 0 w 602448"/>
                <a:gd name="connsiteY3" fmla="*/ 16178 h 291552"/>
                <a:gd name="connsiteX4" fmla="*/ 16177 w 602448"/>
                <a:gd name="connsiteY4" fmla="*/ 0 h 291552"/>
                <a:gd name="connsiteX5" fmla="*/ 586271 w 602448"/>
                <a:gd name="connsiteY5" fmla="*/ 0 h 291552"/>
                <a:gd name="connsiteX6" fmla="*/ 602448 w 602448"/>
                <a:gd name="connsiteY6" fmla="*/ 16178 h 291552"/>
                <a:gd name="connsiteX7" fmla="*/ 602448 w 602448"/>
                <a:gd name="connsiteY7" fmla="*/ 275305 h 291552"/>
                <a:gd name="connsiteX8" fmla="*/ 586271 w 602448"/>
                <a:gd name="connsiteY8" fmla="*/ 291483 h 291552"/>
                <a:gd name="connsiteX9" fmla="*/ 32356 w 602448"/>
                <a:gd name="connsiteY9" fmla="*/ 259127 h 291552"/>
                <a:gd name="connsiteX10" fmla="*/ 570093 w 602448"/>
                <a:gd name="connsiteY10" fmla="*/ 259127 h 291552"/>
                <a:gd name="connsiteX11" fmla="*/ 570093 w 602448"/>
                <a:gd name="connsiteY11" fmla="*/ 32426 h 291552"/>
                <a:gd name="connsiteX12" fmla="*/ 32356 w 602448"/>
                <a:gd name="connsiteY12" fmla="*/ 32426 h 291552"/>
                <a:gd name="connsiteX13" fmla="*/ 32356 w 602448"/>
                <a:gd name="connsiteY13" fmla="*/ 259197 h 29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2448" h="291552">
                  <a:moveTo>
                    <a:pt x="586271" y="291553"/>
                  </a:moveTo>
                  <a:lnTo>
                    <a:pt x="16177" y="291553"/>
                  </a:lnTo>
                  <a:cubicBezTo>
                    <a:pt x="7244" y="291553"/>
                    <a:pt x="0" y="284308"/>
                    <a:pt x="0" y="275375"/>
                  </a:cubicBezTo>
                  <a:lnTo>
                    <a:pt x="0" y="16178"/>
                  </a:lnTo>
                  <a:cubicBezTo>
                    <a:pt x="0" y="7245"/>
                    <a:pt x="7244" y="0"/>
                    <a:pt x="16177" y="0"/>
                  </a:cubicBezTo>
                  <a:lnTo>
                    <a:pt x="586271" y="0"/>
                  </a:lnTo>
                  <a:cubicBezTo>
                    <a:pt x="595204" y="0"/>
                    <a:pt x="602448" y="7245"/>
                    <a:pt x="602448" y="16178"/>
                  </a:cubicBezTo>
                  <a:lnTo>
                    <a:pt x="602448" y="275305"/>
                  </a:lnTo>
                  <a:cubicBezTo>
                    <a:pt x="602448" y="284238"/>
                    <a:pt x="595204" y="291483"/>
                    <a:pt x="586271" y="291483"/>
                  </a:cubicBezTo>
                  <a:close/>
                  <a:moveTo>
                    <a:pt x="32356" y="259127"/>
                  </a:moveTo>
                  <a:lnTo>
                    <a:pt x="570093" y="259127"/>
                  </a:lnTo>
                  <a:lnTo>
                    <a:pt x="570093" y="32426"/>
                  </a:lnTo>
                  <a:lnTo>
                    <a:pt x="32356" y="32426"/>
                  </a:lnTo>
                  <a:lnTo>
                    <a:pt x="32356" y="259197"/>
                  </a:lnTo>
                  <a:close/>
                </a:path>
              </a:pathLst>
            </a:custGeom>
            <a:solidFill>
              <a:srgbClr val="121212"/>
            </a:solidFill>
            <a:ln w="0" cap="flat">
              <a:noFill/>
              <a:prstDash val="solid"/>
              <a:miter/>
            </a:ln>
          </p:spPr>
          <p:txBody>
            <a:bodyPr rtlCol="0" anchor="ctr"/>
            <a:lstStyle/>
            <a:p>
              <a:endParaRPr lang="en-US">
                <a:latin typeface="+mn-lt"/>
              </a:endParaRPr>
            </a:p>
          </p:txBody>
        </p:sp>
        <p:sp>
          <p:nvSpPr>
            <p:cNvPr id="100" name="Freeform: Shape 99">
              <a:extLst>
                <a:ext uri="{FF2B5EF4-FFF2-40B4-BE49-F238E27FC236}">
                  <a16:creationId xmlns:a16="http://schemas.microsoft.com/office/drawing/2014/main" id="{3182EB40-0D4D-458F-9D33-1FC3244E6DEC}"/>
                </a:ext>
              </a:extLst>
            </p:cNvPr>
            <p:cNvSpPr>
              <a:spLocks noGrp="1" noRot="1" noMove="1" noResize="1" noEditPoints="1" noAdjustHandles="1" noChangeArrowheads="1" noChangeShapeType="1"/>
            </p:cNvSpPr>
            <p:nvPr/>
          </p:nvSpPr>
          <p:spPr>
            <a:xfrm>
              <a:off x="8890898" y="1497716"/>
              <a:ext cx="317437" cy="576564"/>
            </a:xfrm>
            <a:custGeom>
              <a:avLst/>
              <a:gdLst>
                <a:gd name="connsiteX0" fmla="*/ 301260 w 317437"/>
                <a:gd name="connsiteY0" fmla="*/ 576564 h 576564"/>
                <a:gd name="connsiteX1" fmla="*/ 16178 w 317437"/>
                <a:gd name="connsiteY1" fmla="*/ 576564 h 576564"/>
                <a:gd name="connsiteX2" fmla="*/ 0 w 317437"/>
                <a:gd name="connsiteY2" fmla="*/ 560387 h 576564"/>
                <a:gd name="connsiteX3" fmla="*/ 16178 w 317437"/>
                <a:gd name="connsiteY3" fmla="*/ 544209 h 576564"/>
                <a:gd name="connsiteX4" fmla="*/ 285012 w 317437"/>
                <a:gd name="connsiteY4" fmla="*/ 544209 h 576564"/>
                <a:gd name="connsiteX5" fmla="*/ 285012 w 317437"/>
                <a:gd name="connsiteY5" fmla="*/ 32356 h 576564"/>
                <a:gd name="connsiteX6" fmla="*/ 16178 w 317437"/>
                <a:gd name="connsiteY6" fmla="*/ 32356 h 576564"/>
                <a:gd name="connsiteX7" fmla="*/ 0 w 317437"/>
                <a:gd name="connsiteY7" fmla="*/ 16178 h 576564"/>
                <a:gd name="connsiteX8" fmla="*/ 16178 w 317437"/>
                <a:gd name="connsiteY8" fmla="*/ 0 h 576564"/>
                <a:gd name="connsiteX9" fmla="*/ 301260 w 317437"/>
                <a:gd name="connsiteY9" fmla="*/ 0 h 576564"/>
                <a:gd name="connsiteX10" fmla="*/ 317438 w 317437"/>
                <a:gd name="connsiteY10" fmla="*/ 16178 h 576564"/>
                <a:gd name="connsiteX11" fmla="*/ 317438 w 317437"/>
                <a:gd name="connsiteY11" fmla="*/ 560387 h 576564"/>
                <a:gd name="connsiteX12" fmla="*/ 301260 w 317437"/>
                <a:gd name="connsiteY12" fmla="*/ 576564 h 57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437" h="576564">
                  <a:moveTo>
                    <a:pt x="301260" y="576564"/>
                  </a:moveTo>
                  <a:lnTo>
                    <a:pt x="16178" y="576564"/>
                  </a:lnTo>
                  <a:cubicBezTo>
                    <a:pt x="7245" y="576564"/>
                    <a:pt x="0" y="569320"/>
                    <a:pt x="0" y="560387"/>
                  </a:cubicBezTo>
                  <a:cubicBezTo>
                    <a:pt x="0" y="551454"/>
                    <a:pt x="7245" y="544209"/>
                    <a:pt x="16178" y="544209"/>
                  </a:cubicBezTo>
                  <a:lnTo>
                    <a:pt x="285012" y="544209"/>
                  </a:lnTo>
                  <a:lnTo>
                    <a:pt x="285012" y="32356"/>
                  </a:lnTo>
                  <a:lnTo>
                    <a:pt x="16178" y="32356"/>
                  </a:lnTo>
                  <a:cubicBezTo>
                    <a:pt x="7245" y="32356"/>
                    <a:pt x="0" y="25111"/>
                    <a:pt x="0" y="16178"/>
                  </a:cubicBezTo>
                  <a:cubicBezTo>
                    <a:pt x="0" y="7245"/>
                    <a:pt x="7245" y="0"/>
                    <a:pt x="16178" y="0"/>
                  </a:cubicBezTo>
                  <a:lnTo>
                    <a:pt x="301260" y="0"/>
                  </a:lnTo>
                  <a:cubicBezTo>
                    <a:pt x="310192" y="0"/>
                    <a:pt x="317438" y="7245"/>
                    <a:pt x="317438" y="16178"/>
                  </a:cubicBezTo>
                  <a:lnTo>
                    <a:pt x="317438" y="560387"/>
                  </a:lnTo>
                  <a:cubicBezTo>
                    <a:pt x="317438" y="569320"/>
                    <a:pt x="310192" y="576564"/>
                    <a:pt x="301260" y="576564"/>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101" name="Freeform: Shape 100">
              <a:extLst>
                <a:ext uri="{FF2B5EF4-FFF2-40B4-BE49-F238E27FC236}">
                  <a16:creationId xmlns:a16="http://schemas.microsoft.com/office/drawing/2014/main" id="{4672E211-C6A0-4C8C-9FF8-0DFC68FFD520}"/>
                </a:ext>
              </a:extLst>
            </p:cNvPr>
            <p:cNvSpPr>
              <a:spLocks noGrp="1" noRot="1" noMove="1" noResize="1" noEditPoints="1" noAdjustHandles="1" noChangeArrowheads="1" noChangeShapeType="1"/>
            </p:cNvSpPr>
            <p:nvPr/>
          </p:nvSpPr>
          <p:spPr>
            <a:xfrm>
              <a:off x="7828366" y="2041925"/>
              <a:ext cx="317437" cy="576564"/>
            </a:xfrm>
            <a:custGeom>
              <a:avLst/>
              <a:gdLst>
                <a:gd name="connsiteX0" fmla="*/ 301259 w 317437"/>
                <a:gd name="connsiteY0" fmla="*/ 576564 h 576564"/>
                <a:gd name="connsiteX1" fmla="*/ 16177 w 317437"/>
                <a:gd name="connsiteY1" fmla="*/ 576564 h 576564"/>
                <a:gd name="connsiteX2" fmla="*/ 0 w 317437"/>
                <a:gd name="connsiteY2" fmla="*/ 560387 h 576564"/>
                <a:gd name="connsiteX3" fmla="*/ 0 w 317437"/>
                <a:gd name="connsiteY3" fmla="*/ 16178 h 576564"/>
                <a:gd name="connsiteX4" fmla="*/ 16177 w 317437"/>
                <a:gd name="connsiteY4" fmla="*/ 0 h 576564"/>
                <a:gd name="connsiteX5" fmla="*/ 301259 w 317437"/>
                <a:gd name="connsiteY5" fmla="*/ 0 h 576564"/>
                <a:gd name="connsiteX6" fmla="*/ 317438 w 317437"/>
                <a:gd name="connsiteY6" fmla="*/ 16178 h 576564"/>
                <a:gd name="connsiteX7" fmla="*/ 301259 w 317437"/>
                <a:gd name="connsiteY7" fmla="*/ 32356 h 576564"/>
                <a:gd name="connsiteX8" fmla="*/ 32426 w 317437"/>
                <a:gd name="connsiteY8" fmla="*/ 32356 h 576564"/>
                <a:gd name="connsiteX9" fmla="*/ 32426 w 317437"/>
                <a:gd name="connsiteY9" fmla="*/ 544138 h 576564"/>
                <a:gd name="connsiteX10" fmla="*/ 301259 w 317437"/>
                <a:gd name="connsiteY10" fmla="*/ 544138 h 576564"/>
                <a:gd name="connsiteX11" fmla="*/ 317438 w 317437"/>
                <a:gd name="connsiteY11" fmla="*/ 560316 h 576564"/>
                <a:gd name="connsiteX12" fmla="*/ 301259 w 317437"/>
                <a:gd name="connsiteY12" fmla="*/ 576494 h 57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437" h="576564">
                  <a:moveTo>
                    <a:pt x="301259" y="576564"/>
                  </a:moveTo>
                  <a:lnTo>
                    <a:pt x="16177" y="576564"/>
                  </a:lnTo>
                  <a:cubicBezTo>
                    <a:pt x="7244" y="576564"/>
                    <a:pt x="0" y="569320"/>
                    <a:pt x="0" y="560387"/>
                  </a:cubicBezTo>
                  <a:lnTo>
                    <a:pt x="0" y="16178"/>
                  </a:lnTo>
                  <a:cubicBezTo>
                    <a:pt x="0" y="7245"/>
                    <a:pt x="7244" y="0"/>
                    <a:pt x="16177" y="0"/>
                  </a:cubicBezTo>
                  <a:lnTo>
                    <a:pt x="301259" y="0"/>
                  </a:lnTo>
                  <a:cubicBezTo>
                    <a:pt x="310192" y="0"/>
                    <a:pt x="317438" y="7245"/>
                    <a:pt x="317438" y="16178"/>
                  </a:cubicBezTo>
                  <a:cubicBezTo>
                    <a:pt x="317438" y="25111"/>
                    <a:pt x="310192" y="32356"/>
                    <a:pt x="301259" y="32356"/>
                  </a:cubicBezTo>
                  <a:lnTo>
                    <a:pt x="32426" y="32356"/>
                  </a:lnTo>
                  <a:lnTo>
                    <a:pt x="32426" y="544138"/>
                  </a:lnTo>
                  <a:lnTo>
                    <a:pt x="301259" y="544138"/>
                  </a:lnTo>
                  <a:cubicBezTo>
                    <a:pt x="310192" y="544138"/>
                    <a:pt x="317438" y="551383"/>
                    <a:pt x="317438" y="560316"/>
                  </a:cubicBezTo>
                  <a:cubicBezTo>
                    <a:pt x="317438" y="569249"/>
                    <a:pt x="310192" y="576494"/>
                    <a:pt x="301259" y="576494"/>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102" name="Freeform: Shape 101">
              <a:extLst>
                <a:ext uri="{FF2B5EF4-FFF2-40B4-BE49-F238E27FC236}">
                  <a16:creationId xmlns:a16="http://schemas.microsoft.com/office/drawing/2014/main" id="{BB5D2622-4F23-43BF-BD74-2C9A85879719}"/>
                </a:ext>
              </a:extLst>
            </p:cNvPr>
            <p:cNvSpPr>
              <a:spLocks noGrp="1" noRot="1" noMove="1" noResize="1" noEditPoints="1" noAdjustHandles="1" noChangeArrowheads="1" noChangeShapeType="1"/>
            </p:cNvSpPr>
            <p:nvPr/>
          </p:nvSpPr>
          <p:spPr>
            <a:xfrm>
              <a:off x="8890863" y="1938141"/>
              <a:ext cx="136105" cy="239748"/>
            </a:xfrm>
            <a:custGeom>
              <a:avLst/>
              <a:gdLst>
                <a:gd name="connsiteX0" fmla="*/ 119892 w 136105"/>
                <a:gd name="connsiteY0" fmla="*/ 239749 h 239748"/>
                <a:gd name="connsiteX1" fmla="*/ 108427 w 136105"/>
                <a:gd name="connsiteY1" fmla="*/ 235036 h 239748"/>
                <a:gd name="connsiteX2" fmla="*/ 4748 w 136105"/>
                <a:gd name="connsiteY2" fmla="*/ 131357 h 239748"/>
                <a:gd name="connsiteX3" fmla="*/ 4748 w 136105"/>
                <a:gd name="connsiteY3" fmla="*/ 108427 h 239748"/>
                <a:gd name="connsiteX4" fmla="*/ 108427 w 136105"/>
                <a:gd name="connsiteY4" fmla="*/ 4748 h 239748"/>
                <a:gd name="connsiteX5" fmla="*/ 131357 w 136105"/>
                <a:gd name="connsiteY5" fmla="*/ 4748 h 239748"/>
                <a:gd name="connsiteX6" fmla="*/ 131357 w 136105"/>
                <a:gd name="connsiteY6" fmla="*/ 27678 h 239748"/>
                <a:gd name="connsiteX7" fmla="*/ 39144 w 136105"/>
                <a:gd name="connsiteY7" fmla="*/ 119892 h 239748"/>
                <a:gd name="connsiteX8" fmla="*/ 131357 w 136105"/>
                <a:gd name="connsiteY8" fmla="*/ 212106 h 239748"/>
                <a:gd name="connsiteX9" fmla="*/ 131357 w 136105"/>
                <a:gd name="connsiteY9" fmla="*/ 235036 h 239748"/>
                <a:gd name="connsiteX10" fmla="*/ 119892 w 136105"/>
                <a:gd name="connsiteY10" fmla="*/ 239749 h 23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105" h="239748">
                  <a:moveTo>
                    <a:pt x="119892" y="239749"/>
                  </a:moveTo>
                  <a:cubicBezTo>
                    <a:pt x="115742" y="239749"/>
                    <a:pt x="111592" y="238201"/>
                    <a:pt x="108427" y="235036"/>
                  </a:cubicBezTo>
                  <a:lnTo>
                    <a:pt x="4748" y="131357"/>
                  </a:lnTo>
                  <a:cubicBezTo>
                    <a:pt x="-1583" y="125027"/>
                    <a:pt x="-1583" y="114757"/>
                    <a:pt x="4748" y="108427"/>
                  </a:cubicBezTo>
                  <a:lnTo>
                    <a:pt x="108427" y="4748"/>
                  </a:lnTo>
                  <a:cubicBezTo>
                    <a:pt x="114757" y="-1583"/>
                    <a:pt x="125027" y="-1583"/>
                    <a:pt x="131357" y="4748"/>
                  </a:cubicBezTo>
                  <a:cubicBezTo>
                    <a:pt x="137688" y="11078"/>
                    <a:pt x="137688" y="21348"/>
                    <a:pt x="131357" y="27678"/>
                  </a:cubicBezTo>
                  <a:lnTo>
                    <a:pt x="39144" y="119892"/>
                  </a:lnTo>
                  <a:lnTo>
                    <a:pt x="131357" y="212106"/>
                  </a:lnTo>
                  <a:cubicBezTo>
                    <a:pt x="137688" y="218436"/>
                    <a:pt x="137688" y="228706"/>
                    <a:pt x="131357" y="235036"/>
                  </a:cubicBezTo>
                  <a:cubicBezTo>
                    <a:pt x="128191" y="238201"/>
                    <a:pt x="124042" y="239749"/>
                    <a:pt x="119892" y="239749"/>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103" name="Freeform: Shape 102">
              <a:extLst>
                <a:ext uri="{FF2B5EF4-FFF2-40B4-BE49-F238E27FC236}">
                  <a16:creationId xmlns:a16="http://schemas.microsoft.com/office/drawing/2014/main" id="{C0910DE9-AEDA-4035-9558-CDCC0E4C56AE}"/>
                </a:ext>
              </a:extLst>
            </p:cNvPr>
            <p:cNvSpPr>
              <a:spLocks noGrp="1" noRot="1" noMove="1" noResize="1" noEditPoints="1" noAdjustHandles="1" noChangeArrowheads="1" noChangeShapeType="1"/>
            </p:cNvSpPr>
            <p:nvPr/>
          </p:nvSpPr>
          <p:spPr>
            <a:xfrm>
              <a:off x="8009733" y="2482349"/>
              <a:ext cx="136105" cy="239748"/>
            </a:xfrm>
            <a:custGeom>
              <a:avLst/>
              <a:gdLst>
                <a:gd name="connsiteX0" fmla="*/ 16213 w 136105"/>
                <a:gd name="connsiteY0" fmla="*/ 239749 h 239748"/>
                <a:gd name="connsiteX1" fmla="*/ 4748 w 136105"/>
                <a:gd name="connsiteY1" fmla="*/ 235036 h 239748"/>
                <a:gd name="connsiteX2" fmla="*/ 4748 w 136105"/>
                <a:gd name="connsiteY2" fmla="*/ 212106 h 239748"/>
                <a:gd name="connsiteX3" fmla="*/ 96962 w 136105"/>
                <a:gd name="connsiteY3" fmla="*/ 119892 h 239748"/>
                <a:gd name="connsiteX4" fmla="*/ 4748 w 136105"/>
                <a:gd name="connsiteY4" fmla="*/ 27678 h 239748"/>
                <a:gd name="connsiteX5" fmla="*/ 4748 w 136105"/>
                <a:gd name="connsiteY5" fmla="*/ 4748 h 239748"/>
                <a:gd name="connsiteX6" fmla="*/ 27678 w 136105"/>
                <a:gd name="connsiteY6" fmla="*/ 4748 h 239748"/>
                <a:gd name="connsiteX7" fmla="*/ 131357 w 136105"/>
                <a:gd name="connsiteY7" fmla="*/ 108427 h 239748"/>
                <a:gd name="connsiteX8" fmla="*/ 131357 w 136105"/>
                <a:gd name="connsiteY8" fmla="*/ 131357 h 239748"/>
                <a:gd name="connsiteX9" fmla="*/ 27678 w 136105"/>
                <a:gd name="connsiteY9" fmla="*/ 235036 h 239748"/>
                <a:gd name="connsiteX10" fmla="*/ 16213 w 136105"/>
                <a:gd name="connsiteY10" fmla="*/ 239749 h 23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105" h="239748">
                  <a:moveTo>
                    <a:pt x="16213" y="239749"/>
                  </a:moveTo>
                  <a:cubicBezTo>
                    <a:pt x="12063" y="239749"/>
                    <a:pt x="7913" y="238201"/>
                    <a:pt x="4748" y="235036"/>
                  </a:cubicBezTo>
                  <a:cubicBezTo>
                    <a:pt x="-1583" y="228705"/>
                    <a:pt x="-1583" y="218436"/>
                    <a:pt x="4748" y="212106"/>
                  </a:cubicBezTo>
                  <a:lnTo>
                    <a:pt x="96962" y="119892"/>
                  </a:lnTo>
                  <a:lnTo>
                    <a:pt x="4748" y="27678"/>
                  </a:lnTo>
                  <a:cubicBezTo>
                    <a:pt x="-1583" y="21348"/>
                    <a:pt x="-1583" y="11078"/>
                    <a:pt x="4748" y="4748"/>
                  </a:cubicBezTo>
                  <a:cubicBezTo>
                    <a:pt x="11079" y="-1583"/>
                    <a:pt x="21348" y="-1583"/>
                    <a:pt x="27678" y="4748"/>
                  </a:cubicBezTo>
                  <a:lnTo>
                    <a:pt x="131357" y="108427"/>
                  </a:lnTo>
                  <a:cubicBezTo>
                    <a:pt x="137688" y="114757"/>
                    <a:pt x="137688" y="125027"/>
                    <a:pt x="131357" y="131357"/>
                  </a:cubicBezTo>
                  <a:lnTo>
                    <a:pt x="27678" y="235036"/>
                  </a:lnTo>
                  <a:cubicBezTo>
                    <a:pt x="24513" y="238201"/>
                    <a:pt x="20363" y="239749"/>
                    <a:pt x="16213" y="239749"/>
                  </a:cubicBezTo>
                  <a:close/>
                </a:path>
              </a:pathLst>
            </a:custGeom>
            <a:solidFill>
              <a:srgbClr val="121212"/>
            </a:solidFill>
            <a:ln w="0" cap="flat">
              <a:noFill/>
              <a:prstDash val="solid"/>
              <a:miter/>
            </a:ln>
          </p:spPr>
          <p:txBody>
            <a:bodyPr rtlCol="0" anchor="ctr"/>
            <a:lstStyle/>
            <a:p>
              <a:endParaRPr lang="en-US">
                <a:latin typeface="+mn-lt"/>
              </a:endParaRPr>
            </a:p>
          </p:txBody>
        </p:sp>
      </p:grpSp>
      <p:grpSp>
        <p:nvGrpSpPr>
          <p:cNvPr id="112" name="Graphic 6">
            <a:extLst>
              <a:ext uri="{FF2B5EF4-FFF2-40B4-BE49-F238E27FC236}">
                <a16:creationId xmlns:a16="http://schemas.microsoft.com/office/drawing/2014/main" id="{E3AD7D1F-EB72-4723-A8CE-1D080C788C2B}"/>
              </a:ext>
            </a:extLst>
          </p:cNvPr>
          <p:cNvGrpSpPr>
            <a:grpSpLocks noGrp="1" noUngrp="1" noRot="1" noChangeAspect="1" noMove="1" noResize="1"/>
          </p:cNvGrpSpPr>
          <p:nvPr/>
        </p:nvGrpSpPr>
        <p:grpSpPr>
          <a:xfrm>
            <a:off x="4404142" y="1810272"/>
            <a:ext cx="284258" cy="337349"/>
            <a:chOff x="730056" y="1417319"/>
            <a:chExt cx="1137339" cy="1349759"/>
          </a:xfrm>
        </p:grpSpPr>
        <p:sp>
          <p:nvSpPr>
            <p:cNvPr id="113" name="Freeform: Shape 112">
              <a:extLst>
                <a:ext uri="{FF2B5EF4-FFF2-40B4-BE49-F238E27FC236}">
                  <a16:creationId xmlns:a16="http://schemas.microsoft.com/office/drawing/2014/main" id="{2285935D-FD68-4963-AA10-0D242BB346CD}"/>
                </a:ext>
              </a:extLst>
            </p:cNvPr>
            <p:cNvSpPr>
              <a:spLocks noGrp="1" noRot="1" noMove="1" noResize="1" noEditPoints="1" noAdjustHandles="1" noChangeArrowheads="1" noChangeShapeType="1"/>
            </p:cNvSpPr>
            <p:nvPr/>
          </p:nvSpPr>
          <p:spPr>
            <a:xfrm>
              <a:off x="757141" y="1435155"/>
              <a:ext cx="1110254" cy="1231966"/>
            </a:xfrm>
            <a:custGeom>
              <a:avLst/>
              <a:gdLst>
                <a:gd name="connsiteX0" fmla="*/ 1094579 w 1110254"/>
                <a:gd name="connsiteY0" fmla="*/ 70 h 1231966"/>
                <a:gd name="connsiteX1" fmla="*/ 148759 w 1110254"/>
                <a:gd name="connsiteY1" fmla="*/ 70 h 1231966"/>
                <a:gd name="connsiteX2" fmla="*/ 86545 w 1110254"/>
                <a:gd name="connsiteY2" fmla="*/ 15397 h 1231966"/>
                <a:gd name="connsiteX3" fmla="*/ 86336 w 1110254"/>
                <a:gd name="connsiteY3" fmla="*/ 15397 h 1231966"/>
                <a:gd name="connsiteX4" fmla="*/ 14438 w 1110254"/>
                <a:gd name="connsiteY4" fmla="*/ 134182 h 1231966"/>
                <a:gd name="connsiteX5" fmla="*/ 365 w 1110254"/>
                <a:gd name="connsiteY5" fmla="*/ 1214950 h 1231966"/>
                <a:gd name="connsiteX6" fmla="*/ 29974 w 1110254"/>
                <a:gd name="connsiteY6" fmla="*/ 1230835 h 1231966"/>
                <a:gd name="connsiteX7" fmla="*/ 45510 w 1110254"/>
                <a:gd name="connsiteY7" fmla="*/ 1215299 h 1231966"/>
                <a:gd name="connsiteX8" fmla="*/ 148829 w 1110254"/>
                <a:gd name="connsiteY8" fmla="*/ 1112189 h 1231966"/>
                <a:gd name="connsiteX9" fmla="*/ 1094719 w 1110254"/>
                <a:gd name="connsiteY9" fmla="*/ 1112189 h 1231966"/>
                <a:gd name="connsiteX10" fmla="*/ 1110255 w 1110254"/>
                <a:gd name="connsiteY10" fmla="*/ 1096653 h 1231966"/>
                <a:gd name="connsiteX11" fmla="*/ 1110255 w 1110254"/>
                <a:gd name="connsiteY11" fmla="*/ 15536 h 1231966"/>
                <a:gd name="connsiteX12" fmla="*/ 1094719 w 1110254"/>
                <a:gd name="connsiteY12" fmla="*/ 0 h 1231966"/>
                <a:gd name="connsiteX13" fmla="*/ 488532 w 1110254"/>
                <a:gd name="connsiteY13" fmla="*/ 538259 h 1231966"/>
                <a:gd name="connsiteX14" fmla="*/ 500724 w 1110254"/>
                <a:gd name="connsiteY14" fmla="*/ 489979 h 1231966"/>
                <a:gd name="connsiteX15" fmla="*/ 589900 w 1110254"/>
                <a:gd name="connsiteY15" fmla="*/ 436892 h 1231966"/>
                <a:gd name="connsiteX16" fmla="*/ 691268 w 1110254"/>
                <a:gd name="connsiteY16" fmla="*/ 538259 h 1231966"/>
                <a:gd name="connsiteX17" fmla="*/ 589900 w 1110254"/>
                <a:gd name="connsiteY17" fmla="*/ 639627 h 1231966"/>
                <a:gd name="connsiteX18" fmla="*/ 500724 w 1110254"/>
                <a:gd name="connsiteY18" fmla="*/ 586540 h 1231966"/>
                <a:gd name="connsiteX19" fmla="*/ 488532 w 1110254"/>
                <a:gd name="connsiteY19" fmla="*/ 538259 h 12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0254" h="1231966">
                  <a:moveTo>
                    <a:pt x="1094579" y="70"/>
                  </a:moveTo>
                  <a:lnTo>
                    <a:pt x="148759" y="70"/>
                  </a:lnTo>
                  <a:cubicBezTo>
                    <a:pt x="126256" y="70"/>
                    <a:pt x="105146" y="5504"/>
                    <a:pt x="86545" y="15397"/>
                  </a:cubicBezTo>
                  <a:lnTo>
                    <a:pt x="86336" y="15397"/>
                  </a:lnTo>
                  <a:cubicBezTo>
                    <a:pt x="43699" y="37900"/>
                    <a:pt x="14438" y="82627"/>
                    <a:pt x="14438" y="134182"/>
                  </a:cubicBezTo>
                  <a:lnTo>
                    <a:pt x="365" y="1214950"/>
                  </a:lnTo>
                  <a:cubicBezTo>
                    <a:pt x="-2631" y="1225192"/>
                    <a:pt x="13323" y="1235433"/>
                    <a:pt x="29974" y="1230835"/>
                  </a:cubicBezTo>
                  <a:cubicBezTo>
                    <a:pt x="38195" y="1228536"/>
                    <a:pt x="45510" y="1223868"/>
                    <a:pt x="45510" y="1215299"/>
                  </a:cubicBezTo>
                  <a:cubicBezTo>
                    <a:pt x="45510" y="1158310"/>
                    <a:pt x="91840" y="1112189"/>
                    <a:pt x="148829" y="1112189"/>
                  </a:cubicBezTo>
                  <a:lnTo>
                    <a:pt x="1094719" y="1112189"/>
                  </a:lnTo>
                  <a:cubicBezTo>
                    <a:pt x="1103218" y="1112189"/>
                    <a:pt x="1110255" y="1105222"/>
                    <a:pt x="1110255" y="1096653"/>
                  </a:cubicBezTo>
                  <a:lnTo>
                    <a:pt x="1110255" y="15536"/>
                  </a:lnTo>
                  <a:cubicBezTo>
                    <a:pt x="1110255" y="7037"/>
                    <a:pt x="1103288" y="0"/>
                    <a:pt x="1094719" y="0"/>
                  </a:cubicBezTo>
                  <a:close/>
                  <a:moveTo>
                    <a:pt x="488532" y="538259"/>
                  </a:moveTo>
                  <a:cubicBezTo>
                    <a:pt x="488532" y="520842"/>
                    <a:pt x="492991" y="504331"/>
                    <a:pt x="500724" y="489979"/>
                  </a:cubicBezTo>
                  <a:cubicBezTo>
                    <a:pt x="517793" y="458419"/>
                    <a:pt x="551304" y="436892"/>
                    <a:pt x="589900" y="436892"/>
                  </a:cubicBezTo>
                  <a:cubicBezTo>
                    <a:pt x="645705" y="436892"/>
                    <a:pt x="691268" y="482455"/>
                    <a:pt x="691268" y="538259"/>
                  </a:cubicBezTo>
                  <a:cubicBezTo>
                    <a:pt x="691268" y="594064"/>
                    <a:pt x="645705" y="639627"/>
                    <a:pt x="589900" y="639627"/>
                  </a:cubicBezTo>
                  <a:cubicBezTo>
                    <a:pt x="551304" y="639627"/>
                    <a:pt x="517793" y="618100"/>
                    <a:pt x="500724" y="586540"/>
                  </a:cubicBezTo>
                  <a:cubicBezTo>
                    <a:pt x="492991" y="572188"/>
                    <a:pt x="488532" y="555746"/>
                    <a:pt x="488532" y="538259"/>
                  </a:cubicBezTo>
                  <a:close/>
                </a:path>
              </a:pathLst>
            </a:custGeom>
            <a:solidFill>
              <a:srgbClr val="121212"/>
            </a:solidFill>
            <a:ln w="0" cap="flat">
              <a:noFill/>
              <a:prstDash val="solid"/>
              <a:miter/>
            </a:ln>
          </p:spPr>
          <p:txBody>
            <a:bodyPr rtlCol="0" anchor="ctr"/>
            <a:lstStyle/>
            <a:p>
              <a:endParaRPr lang="en-US">
                <a:latin typeface="+mn-lt"/>
              </a:endParaRPr>
            </a:p>
          </p:txBody>
        </p:sp>
        <p:grpSp>
          <p:nvGrpSpPr>
            <p:cNvPr id="114" name="Graphic 6">
              <a:extLst>
                <a:ext uri="{FF2B5EF4-FFF2-40B4-BE49-F238E27FC236}">
                  <a16:creationId xmlns:a16="http://schemas.microsoft.com/office/drawing/2014/main" id="{87E2217B-5EB1-4EAC-A7B0-7BBE6A53FDD5}"/>
                </a:ext>
              </a:extLst>
            </p:cNvPr>
            <p:cNvGrpSpPr>
              <a:grpSpLocks noGrp="1" noUngrp="1" noRot="1" noMove="1" noResize="1"/>
            </p:cNvGrpSpPr>
            <p:nvPr/>
          </p:nvGrpSpPr>
          <p:grpSpPr>
            <a:xfrm>
              <a:off x="730056" y="1417319"/>
              <a:ext cx="1095816" cy="1349759"/>
              <a:chOff x="730056" y="1417319"/>
              <a:chExt cx="1095816" cy="1349759"/>
            </a:xfrm>
          </p:grpSpPr>
          <p:sp>
            <p:nvSpPr>
              <p:cNvPr id="120" name="Freeform: Shape 119">
                <a:extLst>
                  <a:ext uri="{FF2B5EF4-FFF2-40B4-BE49-F238E27FC236}">
                    <a16:creationId xmlns:a16="http://schemas.microsoft.com/office/drawing/2014/main" id="{6D5B31AC-0CA5-41A1-B379-52AC014E92EA}"/>
                  </a:ext>
                </a:extLst>
              </p:cNvPr>
              <p:cNvSpPr>
                <a:spLocks noGrp="1" noRot="1" noMove="1" noResize="1" noEditPoints="1" noAdjustHandles="1" noChangeArrowheads="1" noChangeShapeType="1"/>
              </p:cNvSpPr>
              <p:nvPr/>
            </p:nvSpPr>
            <p:spPr>
              <a:xfrm>
                <a:off x="730056" y="2617221"/>
                <a:ext cx="1095677" cy="149857"/>
              </a:xfrm>
              <a:custGeom>
                <a:avLst/>
                <a:gdLst>
                  <a:gd name="connsiteX0" fmla="*/ 1080142 w 1095677"/>
                  <a:gd name="connsiteY0" fmla="*/ 149787 h 149857"/>
                  <a:gd name="connsiteX1" fmla="*/ 134251 w 1095677"/>
                  <a:gd name="connsiteY1" fmla="*/ 149787 h 149857"/>
                  <a:gd name="connsiteX2" fmla="*/ 0 w 1095677"/>
                  <a:gd name="connsiteY2" fmla="*/ 15536 h 149857"/>
                  <a:gd name="connsiteX3" fmla="*/ 15536 w 1095677"/>
                  <a:gd name="connsiteY3" fmla="*/ 0 h 149857"/>
                  <a:gd name="connsiteX4" fmla="*/ 31072 w 1095677"/>
                  <a:gd name="connsiteY4" fmla="*/ 15536 h 149857"/>
                  <a:gd name="connsiteX5" fmla="*/ 134321 w 1095677"/>
                  <a:gd name="connsiteY5" fmla="*/ 118785 h 149857"/>
                  <a:gd name="connsiteX6" fmla="*/ 1080142 w 1095677"/>
                  <a:gd name="connsiteY6" fmla="*/ 118785 h 149857"/>
                  <a:gd name="connsiteX7" fmla="*/ 1095678 w 1095677"/>
                  <a:gd name="connsiteY7" fmla="*/ 134321 h 149857"/>
                  <a:gd name="connsiteX8" fmla="*/ 1080142 w 1095677"/>
                  <a:gd name="connsiteY8" fmla="*/ 149857 h 14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677" h="149857">
                    <a:moveTo>
                      <a:pt x="1080142" y="149787"/>
                    </a:moveTo>
                    <a:lnTo>
                      <a:pt x="134251" y="149787"/>
                    </a:lnTo>
                    <a:cubicBezTo>
                      <a:pt x="60194" y="149787"/>
                      <a:pt x="0" y="89594"/>
                      <a:pt x="0" y="15536"/>
                    </a:cubicBezTo>
                    <a:cubicBezTo>
                      <a:pt x="0" y="6967"/>
                      <a:pt x="6967" y="0"/>
                      <a:pt x="15536" y="0"/>
                    </a:cubicBezTo>
                    <a:cubicBezTo>
                      <a:pt x="24105" y="0"/>
                      <a:pt x="31072" y="6967"/>
                      <a:pt x="31072" y="15536"/>
                    </a:cubicBezTo>
                    <a:cubicBezTo>
                      <a:pt x="31072" y="72455"/>
                      <a:pt x="77402" y="118785"/>
                      <a:pt x="134321" y="118785"/>
                    </a:cubicBezTo>
                    <a:lnTo>
                      <a:pt x="1080142" y="118785"/>
                    </a:lnTo>
                    <a:cubicBezTo>
                      <a:pt x="1088711" y="118785"/>
                      <a:pt x="1095678" y="125752"/>
                      <a:pt x="1095678" y="134321"/>
                    </a:cubicBezTo>
                    <a:cubicBezTo>
                      <a:pt x="1095678" y="142890"/>
                      <a:pt x="1088711" y="149857"/>
                      <a:pt x="1080142" y="149857"/>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121" name="Freeform: Shape 120">
                <a:extLst>
                  <a:ext uri="{FF2B5EF4-FFF2-40B4-BE49-F238E27FC236}">
                    <a16:creationId xmlns:a16="http://schemas.microsoft.com/office/drawing/2014/main" id="{EA759389-C4B5-4974-8189-8CDBB0FF6FFD}"/>
                  </a:ext>
                </a:extLst>
              </p:cNvPr>
              <p:cNvSpPr>
                <a:spLocks noGrp="1" noRot="1" noMove="1" noResize="1" noEditPoints="1" noAdjustHandles="1" noChangeArrowheads="1" noChangeShapeType="1"/>
              </p:cNvSpPr>
              <p:nvPr/>
            </p:nvSpPr>
            <p:spPr>
              <a:xfrm>
                <a:off x="745593" y="1432855"/>
                <a:ext cx="1064744" cy="1199901"/>
              </a:xfrm>
              <a:custGeom>
                <a:avLst/>
                <a:gdLst>
                  <a:gd name="connsiteX0" fmla="*/ 118785 w 1064744"/>
                  <a:gd name="connsiteY0" fmla="*/ 0 h 1199901"/>
                  <a:gd name="connsiteX1" fmla="*/ 0 w 1064744"/>
                  <a:gd name="connsiteY1" fmla="*/ 118785 h 1199901"/>
                  <a:gd name="connsiteX2" fmla="*/ 0 w 1064744"/>
                  <a:gd name="connsiteY2" fmla="*/ 1199902 h 1199901"/>
                  <a:gd name="connsiteX3" fmla="*/ 1184 w 1064744"/>
                  <a:gd name="connsiteY3" fmla="*/ 1184575 h 1199901"/>
                  <a:gd name="connsiteX4" fmla="*/ 25986 w 1064744"/>
                  <a:gd name="connsiteY4" fmla="*/ 1125844 h 1199901"/>
                  <a:gd name="connsiteX5" fmla="*/ 118855 w 1064744"/>
                  <a:gd name="connsiteY5" fmla="*/ 1081047 h 1199901"/>
                  <a:gd name="connsiteX6" fmla="*/ 1064745 w 1064744"/>
                  <a:gd name="connsiteY6" fmla="*/ 1081047 h 1199901"/>
                  <a:gd name="connsiteX7" fmla="*/ 1064745 w 1064744"/>
                  <a:gd name="connsiteY7" fmla="*/ 0 h 1199901"/>
                  <a:gd name="connsiteX8" fmla="*/ 118785 w 1064744"/>
                  <a:gd name="connsiteY8" fmla="*/ 0 h 1199901"/>
                  <a:gd name="connsiteX9" fmla="*/ 702817 w 1064744"/>
                  <a:gd name="connsiteY9" fmla="*/ 540559 h 1199901"/>
                  <a:gd name="connsiteX10" fmla="*/ 601449 w 1064744"/>
                  <a:gd name="connsiteY10" fmla="*/ 641926 h 1199901"/>
                  <a:gd name="connsiteX11" fmla="*/ 512273 w 1064744"/>
                  <a:gd name="connsiteY11" fmla="*/ 588839 h 1199901"/>
                  <a:gd name="connsiteX12" fmla="*/ 500081 w 1064744"/>
                  <a:gd name="connsiteY12" fmla="*/ 540559 h 1199901"/>
                  <a:gd name="connsiteX13" fmla="*/ 512273 w 1064744"/>
                  <a:gd name="connsiteY13" fmla="*/ 492278 h 1199901"/>
                  <a:gd name="connsiteX14" fmla="*/ 601449 w 1064744"/>
                  <a:gd name="connsiteY14" fmla="*/ 439191 h 1199901"/>
                  <a:gd name="connsiteX15" fmla="*/ 702817 w 1064744"/>
                  <a:gd name="connsiteY15" fmla="*/ 540559 h 119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4744" h="1199901">
                    <a:moveTo>
                      <a:pt x="118785" y="0"/>
                    </a:moveTo>
                    <a:cubicBezTo>
                      <a:pt x="53087" y="0"/>
                      <a:pt x="0" y="53087"/>
                      <a:pt x="0" y="118785"/>
                    </a:cubicBezTo>
                    <a:lnTo>
                      <a:pt x="0" y="1199902"/>
                    </a:lnTo>
                    <a:cubicBezTo>
                      <a:pt x="0" y="1194677"/>
                      <a:pt x="418" y="1189661"/>
                      <a:pt x="1184" y="1184575"/>
                    </a:cubicBezTo>
                    <a:cubicBezTo>
                      <a:pt x="3901" y="1162490"/>
                      <a:pt x="12610" y="1142356"/>
                      <a:pt x="25986" y="1125844"/>
                    </a:cubicBezTo>
                    <a:cubicBezTo>
                      <a:pt x="47514" y="1098534"/>
                      <a:pt x="81025" y="1081047"/>
                      <a:pt x="118855" y="1081047"/>
                    </a:cubicBezTo>
                    <a:lnTo>
                      <a:pt x="1064745" y="1081047"/>
                    </a:lnTo>
                    <a:lnTo>
                      <a:pt x="1064745" y="0"/>
                    </a:lnTo>
                    <a:lnTo>
                      <a:pt x="118785" y="0"/>
                    </a:lnTo>
                    <a:close/>
                    <a:moveTo>
                      <a:pt x="702817" y="540559"/>
                    </a:moveTo>
                    <a:cubicBezTo>
                      <a:pt x="702817" y="596572"/>
                      <a:pt x="657253" y="641926"/>
                      <a:pt x="601449" y="641926"/>
                    </a:cubicBezTo>
                    <a:cubicBezTo>
                      <a:pt x="562852" y="641926"/>
                      <a:pt x="529342" y="620399"/>
                      <a:pt x="512273" y="588839"/>
                    </a:cubicBezTo>
                    <a:cubicBezTo>
                      <a:pt x="504540" y="574487"/>
                      <a:pt x="500081" y="558045"/>
                      <a:pt x="500081" y="540559"/>
                    </a:cubicBezTo>
                    <a:cubicBezTo>
                      <a:pt x="500081" y="523072"/>
                      <a:pt x="504540" y="506630"/>
                      <a:pt x="512273" y="492278"/>
                    </a:cubicBezTo>
                    <a:cubicBezTo>
                      <a:pt x="529342" y="460718"/>
                      <a:pt x="562852" y="439191"/>
                      <a:pt x="601449" y="439191"/>
                    </a:cubicBezTo>
                    <a:cubicBezTo>
                      <a:pt x="657253" y="439191"/>
                      <a:pt x="702817" y="484754"/>
                      <a:pt x="702817" y="540559"/>
                    </a:cubicBezTo>
                    <a:close/>
                  </a:path>
                </a:pathLst>
              </a:custGeom>
              <a:solidFill>
                <a:srgbClr val="5AC0FF"/>
              </a:solidFill>
              <a:ln w="0" cap="flat">
                <a:noFill/>
                <a:prstDash val="solid"/>
                <a:miter/>
              </a:ln>
            </p:spPr>
            <p:txBody>
              <a:bodyPr rtlCol="0" anchor="ctr"/>
              <a:lstStyle/>
              <a:p>
                <a:endParaRPr lang="en-US">
                  <a:latin typeface="+mn-lt"/>
                </a:endParaRPr>
              </a:p>
            </p:txBody>
          </p:sp>
          <p:sp>
            <p:nvSpPr>
              <p:cNvPr id="122" name="Freeform: Shape 121">
                <a:extLst>
                  <a:ext uri="{FF2B5EF4-FFF2-40B4-BE49-F238E27FC236}">
                    <a16:creationId xmlns:a16="http://schemas.microsoft.com/office/drawing/2014/main" id="{9EC0D739-1337-4067-8272-C6D8A2D74374}"/>
                  </a:ext>
                </a:extLst>
              </p:cNvPr>
              <p:cNvSpPr>
                <a:spLocks noGrp="1" noRot="1" noMove="1" noResize="1" noEditPoints="1" noAdjustHandles="1" noChangeArrowheads="1" noChangeShapeType="1"/>
              </p:cNvSpPr>
              <p:nvPr/>
            </p:nvSpPr>
            <p:spPr>
              <a:xfrm>
                <a:off x="730056" y="1417319"/>
                <a:ext cx="1095816" cy="1231043"/>
              </a:xfrm>
              <a:custGeom>
                <a:avLst/>
                <a:gdLst>
                  <a:gd name="connsiteX0" fmla="*/ 1080211 w 1095816"/>
                  <a:gd name="connsiteY0" fmla="*/ 70 h 1231043"/>
                  <a:gd name="connsiteX1" fmla="*/ 134321 w 1095816"/>
                  <a:gd name="connsiteY1" fmla="*/ 70 h 1231043"/>
                  <a:gd name="connsiteX2" fmla="*/ 0 w 1095816"/>
                  <a:gd name="connsiteY2" fmla="*/ 134391 h 1231043"/>
                  <a:gd name="connsiteX3" fmla="*/ 0 w 1095816"/>
                  <a:gd name="connsiteY3" fmla="*/ 1215508 h 1231043"/>
                  <a:gd name="connsiteX4" fmla="*/ 15536 w 1095816"/>
                  <a:gd name="connsiteY4" fmla="*/ 1231044 h 1231043"/>
                  <a:gd name="connsiteX5" fmla="*/ 31072 w 1095816"/>
                  <a:gd name="connsiteY5" fmla="*/ 1215508 h 1231043"/>
                  <a:gd name="connsiteX6" fmla="*/ 41522 w 1095816"/>
                  <a:gd name="connsiteY6" fmla="*/ 1170363 h 1231043"/>
                  <a:gd name="connsiteX7" fmla="*/ 134391 w 1095816"/>
                  <a:gd name="connsiteY7" fmla="*/ 1112189 h 1231043"/>
                  <a:gd name="connsiteX8" fmla="*/ 1080281 w 1095816"/>
                  <a:gd name="connsiteY8" fmla="*/ 1112189 h 1231043"/>
                  <a:gd name="connsiteX9" fmla="*/ 1095817 w 1095816"/>
                  <a:gd name="connsiteY9" fmla="*/ 1096653 h 1231043"/>
                  <a:gd name="connsiteX10" fmla="*/ 1095817 w 1095816"/>
                  <a:gd name="connsiteY10" fmla="*/ 15536 h 1231043"/>
                  <a:gd name="connsiteX11" fmla="*/ 1080281 w 1095816"/>
                  <a:gd name="connsiteY11" fmla="*/ 0 h 1231043"/>
                  <a:gd name="connsiteX12" fmla="*/ 1064675 w 1095816"/>
                  <a:gd name="connsiteY12" fmla="*/ 1081187 h 1231043"/>
                  <a:gd name="connsiteX13" fmla="*/ 134321 w 1095816"/>
                  <a:gd name="connsiteY13" fmla="*/ 1081187 h 1231043"/>
                  <a:gd name="connsiteX14" fmla="*/ 41453 w 1095816"/>
                  <a:gd name="connsiteY14" fmla="*/ 1118390 h 1231043"/>
                  <a:gd name="connsiteX15" fmla="*/ 31003 w 1095816"/>
                  <a:gd name="connsiteY15" fmla="*/ 1129606 h 1231043"/>
                  <a:gd name="connsiteX16" fmla="*/ 31003 w 1095816"/>
                  <a:gd name="connsiteY16" fmla="*/ 134391 h 1231043"/>
                  <a:gd name="connsiteX17" fmla="*/ 113351 w 1095816"/>
                  <a:gd name="connsiteY17" fmla="*/ 33232 h 1231043"/>
                  <a:gd name="connsiteX18" fmla="*/ 113560 w 1095816"/>
                  <a:gd name="connsiteY18" fmla="*/ 33232 h 1231043"/>
                  <a:gd name="connsiteX19" fmla="*/ 134321 w 1095816"/>
                  <a:gd name="connsiteY19" fmla="*/ 31072 h 1231043"/>
                  <a:gd name="connsiteX20" fmla="*/ 1064675 w 1095816"/>
                  <a:gd name="connsiteY20" fmla="*/ 31072 h 1231043"/>
                  <a:gd name="connsiteX21" fmla="*/ 1064675 w 1095816"/>
                  <a:gd name="connsiteY21" fmla="*/ 1081187 h 123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5816" h="1231043">
                    <a:moveTo>
                      <a:pt x="1080211" y="70"/>
                    </a:moveTo>
                    <a:lnTo>
                      <a:pt x="134321" y="70"/>
                    </a:lnTo>
                    <a:cubicBezTo>
                      <a:pt x="60263" y="70"/>
                      <a:pt x="0" y="60333"/>
                      <a:pt x="0" y="134391"/>
                    </a:cubicBezTo>
                    <a:lnTo>
                      <a:pt x="0" y="1215508"/>
                    </a:lnTo>
                    <a:cubicBezTo>
                      <a:pt x="0" y="1224007"/>
                      <a:pt x="6967" y="1231044"/>
                      <a:pt x="15536" y="1231044"/>
                    </a:cubicBezTo>
                    <a:cubicBezTo>
                      <a:pt x="24105" y="1231044"/>
                      <a:pt x="31072" y="1224077"/>
                      <a:pt x="31072" y="1215508"/>
                    </a:cubicBezTo>
                    <a:cubicBezTo>
                      <a:pt x="31072" y="1199205"/>
                      <a:pt x="34765" y="1183948"/>
                      <a:pt x="41522" y="1170363"/>
                    </a:cubicBezTo>
                    <a:cubicBezTo>
                      <a:pt x="58173" y="1135876"/>
                      <a:pt x="93635" y="1112189"/>
                      <a:pt x="134391" y="1112189"/>
                    </a:cubicBezTo>
                    <a:lnTo>
                      <a:pt x="1080281" y="1112189"/>
                    </a:lnTo>
                    <a:cubicBezTo>
                      <a:pt x="1088781" y="1112189"/>
                      <a:pt x="1095817" y="1105222"/>
                      <a:pt x="1095817" y="1096653"/>
                    </a:cubicBezTo>
                    <a:lnTo>
                      <a:pt x="1095817" y="15536"/>
                    </a:lnTo>
                    <a:cubicBezTo>
                      <a:pt x="1095817" y="7037"/>
                      <a:pt x="1088850" y="0"/>
                      <a:pt x="1080281" y="0"/>
                    </a:cubicBezTo>
                    <a:close/>
                    <a:moveTo>
                      <a:pt x="1064675" y="1081187"/>
                    </a:moveTo>
                    <a:lnTo>
                      <a:pt x="134321" y="1081187"/>
                    </a:lnTo>
                    <a:cubicBezTo>
                      <a:pt x="98442" y="1081187"/>
                      <a:pt x="65697" y="1095329"/>
                      <a:pt x="41453" y="1118390"/>
                    </a:cubicBezTo>
                    <a:cubicBezTo>
                      <a:pt x="37760" y="1121873"/>
                      <a:pt x="34277" y="1125566"/>
                      <a:pt x="31003" y="1129606"/>
                    </a:cubicBezTo>
                    <a:lnTo>
                      <a:pt x="31003" y="134391"/>
                    </a:lnTo>
                    <a:cubicBezTo>
                      <a:pt x="31003" y="84578"/>
                      <a:pt x="66255" y="42916"/>
                      <a:pt x="113351" y="33232"/>
                    </a:cubicBezTo>
                    <a:lnTo>
                      <a:pt x="113560" y="33232"/>
                    </a:lnTo>
                    <a:cubicBezTo>
                      <a:pt x="120178" y="31908"/>
                      <a:pt x="127145" y="31072"/>
                      <a:pt x="134321" y="31072"/>
                    </a:cubicBezTo>
                    <a:lnTo>
                      <a:pt x="1064675" y="31072"/>
                    </a:lnTo>
                    <a:lnTo>
                      <a:pt x="1064675" y="1081187"/>
                    </a:lnTo>
                    <a:close/>
                  </a:path>
                </a:pathLst>
              </a:custGeom>
              <a:solidFill>
                <a:srgbClr val="121212"/>
              </a:solidFill>
              <a:ln w="0" cap="flat">
                <a:noFill/>
                <a:prstDash val="solid"/>
                <a:miter/>
              </a:ln>
            </p:spPr>
            <p:txBody>
              <a:bodyPr rtlCol="0" anchor="ctr"/>
              <a:lstStyle/>
              <a:p>
                <a:endParaRPr lang="en-US">
                  <a:latin typeface="+mn-lt"/>
                </a:endParaRPr>
              </a:p>
            </p:txBody>
          </p:sp>
          <p:sp>
            <p:nvSpPr>
              <p:cNvPr id="123" name="Freeform: Shape 122">
                <a:extLst>
                  <a:ext uri="{FF2B5EF4-FFF2-40B4-BE49-F238E27FC236}">
                    <a16:creationId xmlns:a16="http://schemas.microsoft.com/office/drawing/2014/main" id="{2B1F2A2C-FAFC-48D3-9AC7-C9623908E9E2}"/>
                  </a:ext>
                </a:extLst>
              </p:cNvPr>
              <p:cNvSpPr>
                <a:spLocks noGrp="1" noRot="1" noMove="1" noResize="1" noEditPoints="1" noAdjustHandles="1" noChangeArrowheads="1" noChangeShapeType="1"/>
              </p:cNvSpPr>
              <p:nvPr/>
            </p:nvSpPr>
            <p:spPr>
              <a:xfrm>
                <a:off x="848772" y="2617152"/>
                <a:ext cx="976892" cy="31072"/>
              </a:xfrm>
              <a:custGeom>
                <a:avLst/>
                <a:gdLst>
                  <a:gd name="connsiteX0" fmla="*/ 961426 w 976892"/>
                  <a:gd name="connsiteY0" fmla="*/ 31072 h 31072"/>
                  <a:gd name="connsiteX1" fmla="*/ 15536 w 976892"/>
                  <a:gd name="connsiteY1" fmla="*/ 31072 h 31072"/>
                  <a:gd name="connsiteX2" fmla="*/ 0 w 976892"/>
                  <a:gd name="connsiteY2" fmla="*/ 15536 h 31072"/>
                  <a:gd name="connsiteX3" fmla="*/ 15536 w 976892"/>
                  <a:gd name="connsiteY3" fmla="*/ 0 h 31072"/>
                  <a:gd name="connsiteX4" fmla="*/ 961357 w 976892"/>
                  <a:gd name="connsiteY4" fmla="*/ 0 h 31072"/>
                  <a:gd name="connsiteX5" fmla="*/ 976893 w 976892"/>
                  <a:gd name="connsiteY5" fmla="*/ 15536 h 31072"/>
                  <a:gd name="connsiteX6" fmla="*/ 961357 w 976892"/>
                  <a:gd name="connsiteY6" fmla="*/ 31072 h 3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6892" h="31072">
                    <a:moveTo>
                      <a:pt x="961426" y="31072"/>
                    </a:moveTo>
                    <a:lnTo>
                      <a:pt x="15536" y="31072"/>
                    </a:lnTo>
                    <a:cubicBezTo>
                      <a:pt x="6967" y="31072"/>
                      <a:pt x="0" y="24105"/>
                      <a:pt x="0" y="15536"/>
                    </a:cubicBezTo>
                    <a:cubicBezTo>
                      <a:pt x="0" y="6967"/>
                      <a:pt x="6967" y="0"/>
                      <a:pt x="15536" y="0"/>
                    </a:cubicBezTo>
                    <a:lnTo>
                      <a:pt x="961357" y="0"/>
                    </a:lnTo>
                    <a:cubicBezTo>
                      <a:pt x="969926" y="0"/>
                      <a:pt x="976893" y="6967"/>
                      <a:pt x="976893" y="15536"/>
                    </a:cubicBezTo>
                    <a:cubicBezTo>
                      <a:pt x="976893" y="24105"/>
                      <a:pt x="969926" y="31072"/>
                      <a:pt x="961357" y="31072"/>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124" name="Freeform: Shape 123">
                <a:extLst>
                  <a:ext uri="{FF2B5EF4-FFF2-40B4-BE49-F238E27FC236}">
                    <a16:creationId xmlns:a16="http://schemas.microsoft.com/office/drawing/2014/main" id="{63946F21-B5D9-4DC9-9CF8-3BF4A6A05750}"/>
                  </a:ext>
                </a:extLst>
              </p:cNvPr>
              <p:cNvSpPr>
                <a:spLocks noGrp="1" noRot="1" noMove="1" noResize="1" noEditPoints="1" noAdjustHandles="1" noChangeArrowheads="1" noChangeShapeType="1"/>
              </p:cNvSpPr>
              <p:nvPr/>
            </p:nvSpPr>
            <p:spPr>
              <a:xfrm>
                <a:off x="868209" y="1544534"/>
                <a:ext cx="31072" cy="857759"/>
              </a:xfrm>
              <a:custGeom>
                <a:avLst/>
                <a:gdLst>
                  <a:gd name="connsiteX0" fmla="*/ 15536 w 31072"/>
                  <a:gd name="connsiteY0" fmla="*/ 857760 h 857759"/>
                  <a:gd name="connsiteX1" fmla="*/ 0 w 31072"/>
                  <a:gd name="connsiteY1" fmla="*/ 842223 h 857759"/>
                  <a:gd name="connsiteX2" fmla="*/ 0 w 31072"/>
                  <a:gd name="connsiteY2" fmla="*/ 15536 h 857759"/>
                  <a:gd name="connsiteX3" fmla="*/ 15536 w 31072"/>
                  <a:gd name="connsiteY3" fmla="*/ 0 h 857759"/>
                  <a:gd name="connsiteX4" fmla="*/ 31072 w 31072"/>
                  <a:gd name="connsiteY4" fmla="*/ 15536 h 857759"/>
                  <a:gd name="connsiteX5" fmla="*/ 31072 w 31072"/>
                  <a:gd name="connsiteY5" fmla="*/ 842223 h 857759"/>
                  <a:gd name="connsiteX6" fmla="*/ 15536 w 31072"/>
                  <a:gd name="connsiteY6" fmla="*/ 857760 h 85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72" h="857759">
                    <a:moveTo>
                      <a:pt x="15536" y="857760"/>
                    </a:moveTo>
                    <a:cubicBezTo>
                      <a:pt x="6967" y="857760"/>
                      <a:pt x="0" y="850793"/>
                      <a:pt x="0" y="842223"/>
                    </a:cubicBezTo>
                    <a:lnTo>
                      <a:pt x="0" y="15536"/>
                    </a:lnTo>
                    <a:cubicBezTo>
                      <a:pt x="0" y="6967"/>
                      <a:pt x="6967" y="0"/>
                      <a:pt x="15536" y="0"/>
                    </a:cubicBezTo>
                    <a:cubicBezTo>
                      <a:pt x="24105" y="0"/>
                      <a:pt x="31072" y="6967"/>
                      <a:pt x="31072" y="15536"/>
                    </a:cubicBezTo>
                    <a:lnTo>
                      <a:pt x="31072" y="842223"/>
                    </a:lnTo>
                    <a:cubicBezTo>
                      <a:pt x="31072" y="850793"/>
                      <a:pt x="24105" y="857760"/>
                      <a:pt x="15536" y="857760"/>
                    </a:cubicBezTo>
                    <a:close/>
                  </a:path>
                </a:pathLst>
              </a:custGeom>
              <a:solidFill>
                <a:srgbClr val="121212"/>
              </a:solidFill>
              <a:ln w="0" cap="flat">
                <a:noFill/>
                <a:prstDash val="solid"/>
                <a:miter/>
              </a:ln>
            </p:spPr>
            <p:txBody>
              <a:bodyPr rtlCol="0" anchor="ctr"/>
              <a:lstStyle/>
              <a:p>
                <a:endParaRPr lang="en-US">
                  <a:latin typeface="+mn-lt"/>
                </a:endParaRPr>
              </a:p>
            </p:txBody>
          </p:sp>
        </p:grpSp>
        <p:grpSp>
          <p:nvGrpSpPr>
            <p:cNvPr id="115" name="Graphic 6">
              <a:extLst>
                <a:ext uri="{FF2B5EF4-FFF2-40B4-BE49-F238E27FC236}">
                  <a16:creationId xmlns:a16="http://schemas.microsoft.com/office/drawing/2014/main" id="{F5AB4C01-91C1-4BF2-8BEB-F63B86DAE26A}"/>
                </a:ext>
              </a:extLst>
            </p:cNvPr>
            <p:cNvGrpSpPr>
              <a:grpSpLocks noGrp="1" noUngrp="1" noRot="1" noMove="1" noResize="1"/>
            </p:cNvGrpSpPr>
            <p:nvPr/>
          </p:nvGrpSpPr>
          <p:grpSpPr>
            <a:xfrm>
              <a:off x="1030224" y="1638865"/>
              <a:ext cx="633147" cy="669027"/>
              <a:chOff x="1030224" y="1638865"/>
              <a:chExt cx="633147" cy="669027"/>
            </a:xfrm>
          </p:grpSpPr>
          <p:sp>
            <p:nvSpPr>
              <p:cNvPr id="116" name="Freeform: Shape 115">
                <a:extLst>
                  <a:ext uri="{FF2B5EF4-FFF2-40B4-BE49-F238E27FC236}">
                    <a16:creationId xmlns:a16="http://schemas.microsoft.com/office/drawing/2014/main" id="{82132AB3-6084-4E92-929B-39424E829D40}"/>
                  </a:ext>
                </a:extLst>
              </p:cNvPr>
              <p:cNvSpPr>
                <a:spLocks noGrp="1" noRot="1" noMove="1" noResize="1" noEditPoints="1" noAdjustHandles="1" noChangeArrowheads="1" noChangeShapeType="1"/>
              </p:cNvSpPr>
              <p:nvPr/>
            </p:nvSpPr>
            <p:spPr>
              <a:xfrm>
                <a:off x="1030224" y="1638865"/>
                <a:ext cx="633147" cy="669027"/>
              </a:xfrm>
              <a:custGeom>
                <a:avLst/>
                <a:gdLst>
                  <a:gd name="connsiteX0" fmla="*/ 316817 w 633147"/>
                  <a:gd name="connsiteY0" fmla="*/ 202178 h 669027"/>
                  <a:gd name="connsiteX1" fmla="*/ 214683 w 633147"/>
                  <a:gd name="connsiteY1" fmla="*/ 250459 h 669027"/>
                  <a:gd name="connsiteX2" fmla="*/ 184447 w 633147"/>
                  <a:gd name="connsiteY2" fmla="*/ 334549 h 669027"/>
                  <a:gd name="connsiteX3" fmla="*/ 214683 w 633147"/>
                  <a:gd name="connsiteY3" fmla="*/ 418638 h 669027"/>
                  <a:gd name="connsiteX4" fmla="*/ 316817 w 633147"/>
                  <a:gd name="connsiteY4" fmla="*/ 466919 h 669027"/>
                  <a:gd name="connsiteX5" fmla="*/ 449188 w 633147"/>
                  <a:gd name="connsiteY5" fmla="*/ 334549 h 669027"/>
                  <a:gd name="connsiteX6" fmla="*/ 316817 w 633147"/>
                  <a:gd name="connsiteY6" fmla="*/ 202178 h 669027"/>
                  <a:gd name="connsiteX7" fmla="*/ 316817 w 633147"/>
                  <a:gd name="connsiteY7" fmla="*/ 435916 h 669027"/>
                  <a:gd name="connsiteX8" fmla="*/ 227642 w 633147"/>
                  <a:gd name="connsiteY8" fmla="*/ 382829 h 669027"/>
                  <a:gd name="connsiteX9" fmla="*/ 215450 w 633147"/>
                  <a:gd name="connsiteY9" fmla="*/ 334549 h 669027"/>
                  <a:gd name="connsiteX10" fmla="*/ 227642 w 633147"/>
                  <a:gd name="connsiteY10" fmla="*/ 286268 h 669027"/>
                  <a:gd name="connsiteX11" fmla="*/ 316817 w 633147"/>
                  <a:gd name="connsiteY11" fmla="*/ 233181 h 669027"/>
                  <a:gd name="connsiteX12" fmla="*/ 418185 w 633147"/>
                  <a:gd name="connsiteY12" fmla="*/ 334549 h 669027"/>
                  <a:gd name="connsiteX13" fmla="*/ 316817 w 633147"/>
                  <a:gd name="connsiteY13" fmla="*/ 435916 h 669027"/>
                  <a:gd name="connsiteX14" fmla="*/ 316817 w 633147"/>
                  <a:gd name="connsiteY14" fmla="*/ 202178 h 669027"/>
                  <a:gd name="connsiteX15" fmla="*/ 214683 w 633147"/>
                  <a:gd name="connsiteY15" fmla="*/ 250459 h 669027"/>
                  <a:gd name="connsiteX16" fmla="*/ 184447 w 633147"/>
                  <a:gd name="connsiteY16" fmla="*/ 334549 h 669027"/>
                  <a:gd name="connsiteX17" fmla="*/ 214683 w 633147"/>
                  <a:gd name="connsiteY17" fmla="*/ 418638 h 669027"/>
                  <a:gd name="connsiteX18" fmla="*/ 316817 w 633147"/>
                  <a:gd name="connsiteY18" fmla="*/ 466919 h 669027"/>
                  <a:gd name="connsiteX19" fmla="*/ 449188 w 633147"/>
                  <a:gd name="connsiteY19" fmla="*/ 334549 h 669027"/>
                  <a:gd name="connsiteX20" fmla="*/ 316817 w 633147"/>
                  <a:gd name="connsiteY20" fmla="*/ 202178 h 669027"/>
                  <a:gd name="connsiteX21" fmla="*/ 316817 w 633147"/>
                  <a:gd name="connsiteY21" fmla="*/ 435916 h 669027"/>
                  <a:gd name="connsiteX22" fmla="*/ 227642 w 633147"/>
                  <a:gd name="connsiteY22" fmla="*/ 382829 h 669027"/>
                  <a:gd name="connsiteX23" fmla="*/ 215450 w 633147"/>
                  <a:gd name="connsiteY23" fmla="*/ 334549 h 669027"/>
                  <a:gd name="connsiteX24" fmla="*/ 227642 w 633147"/>
                  <a:gd name="connsiteY24" fmla="*/ 286268 h 669027"/>
                  <a:gd name="connsiteX25" fmla="*/ 316817 w 633147"/>
                  <a:gd name="connsiteY25" fmla="*/ 233181 h 669027"/>
                  <a:gd name="connsiteX26" fmla="*/ 418185 w 633147"/>
                  <a:gd name="connsiteY26" fmla="*/ 334549 h 669027"/>
                  <a:gd name="connsiteX27" fmla="*/ 316817 w 633147"/>
                  <a:gd name="connsiteY27" fmla="*/ 435916 h 669027"/>
                  <a:gd name="connsiteX28" fmla="*/ 623429 w 633147"/>
                  <a:gd name="connsiteY28" fmla="*/ 425675 h 669027"/>
                  <a:gd name="connsiteX29" fmla="*/ 563166 w 633147"/>
                  <a:gd name="connsiteY29" fmla="*/ 371403 h 669027"/>
                  <a:gd name="connsiteX30" fmla="*/ 560866 w 633147"/>
                  <a:gd name="connsiteY30" fmla="*/ 363809 h 669027"/>
                  <a:gd name="connsiteX31" fmla="*/ 560657 w 633147"/>
                  <a:gd name="connsiteY31" fmla="*/ 303894 h 669027"/>
                  <a:gd name="connsiteX32" fmla="*/ 563375 w 633147"/>
                  <a:gd name="connsiteY32" fmla="*/ 297694 h 669027"/>
                  <a:gd name="connsiteX33" fmla="*/ 623289 w 633147"/>
                  <a:gd name="connsiteY33" fmla="*/ 243840 h 669027"/>
                  <a:gd name="connsiteX34" fmla="*/ 629281 w 633147"/>
                  <a:gd name="connsiteY34" fmla="*/ 206985 h 669027"/>
                  <a:gd name="connsiteX35" fmla="*/ 583509 w 633147"/>
                  <a:gd name="connsiteY35" fmla="*/ 127493 h 669027"/>
                  <a:gd name="connsiteX36" fmla="*/ 548814 w 633147"/>
                  <a:gd name="connsiteY36" fmla="*/ 114326 h 669027"/>
                  <a:gd name="connsiteX37" fmla="*/ 471830 w 633147"/>
                  <a:gd name="connsiteY37" fmla="*/ 139546 h 669027"/>
                  <a:gd name="connsiteX38" fmla="*/ 471621 w 633147"/>
                  <a:gd name="connsiteY38" fmla="*/ 139546 h 669027"/>
                  <a:gd name="connsiteX39" fmla="*/ 464027 w 633147"/>
                  <a:gd name="connsiteY39" fmla="*/ 137804 h 669027"/>
                  <a:gd name="connsiteX40" fmla="*/ 412054 w 633147"/>
                  <a:gd name="connsiteY40" fmla="*/ 107986 h 669027"/>
                  <a:gd name="connsiteX41" fmla="*/ 408014 w 633147"/>
                  <a:gd name="connsiteY41" fmla="*/ 102552 h 669027"/>
                  <a:gd name="connsiteX42" fmla="*/ 391154 w 633147"/>
                  <a:gd name="connsiteY42" fmla="*/ 23827 h 669027"/>
                  <a:gd name="connsiteX43" fmla="*/ 362241 w 633147"/>
                  <a:gd name="connsiteY43" fmla="*/ 0 h 669027"/>
                  <a:gd name="connsiteX44" fmla="*/ 270975 w 633147"/>
                  <a:gd name="connsiteY44" fmla="*/ 0 h 669027"/>
                  <a:gd name="connsiteX45" fmla="*/ 242063 w 633147"/>
                  <a:gd name="connsiteY45" fmla="*/ 23478 h 669027"/>
                  <a:gd name="connsiteX46" fmla="*/ 225203 w 633147"/>
                  <a:gd name="connsiteY46" fmla="*/ 102761 h 669027"/>
                  <a:gd name="connsiteX47" fmla="*/ 219978 w 633147"/>
                  <a:gd name="connsiteY47" fmla="*/ 108544 h 669027"/>
                  <a:gd name="connsiteX48" fmla="*/ 168005 w 633147"/>
                  <a:gd name="connsiteY48" fmla="*/ 138571 h 669027"/>
                  <a:gd name="connsiteX49" fmla="*/ 161387 w 633147"/>
                  <a:gd name="connsiteY49" fmla="*/ 139337 h 669027"/>
                  <a:gd name="connsiteX50" fmla="*/ 84612 w 633147"/>
                  <a:gd name="connsiteY50" fmla="*/ 114535 h 669027"/>
                  <a:gd name="connsiteX51" fmla="*/ 64269 w 633147"/>
                  <a:gd name="connsiteY51" fmla="*/ 115301 h 669027"/>
                  <a:gd name="connsiteX52" fmla="*/ 64060 w 633147"/>
                  <a:gd name="connsiteY52" fmla="*/ 115301 h 669027"/>
                  <a:gd name="connsiteX53" fmla="*/ 54376 w 633147"/>
                  <a:gd name="connsiteY53" fmla="*/ 121502 h 669027"/>
                  <a:gd name="connsiteX54" fmla="*/ 49499 w 633147"/>
                  <a:gd name="connsiteY54" fmla="*/ 127703 h 669027"/>
                  <a:gd name="connsiteX55" fmla="*/ 3936 w 633147"/>
                  <a:gd name="connsiteY55" fmla="*/ 206776 h 669027"/>
                  <a:gd name="connsiteX56" fmla="*/ 9718 w 633147"/>
                  <a:gd name="connsiteY56" fmla="*/ 243422 h 669027"/>
                  <a:gd name="connsiteX57" fmla="*/ 69982 w 633147"/>
                  <a:gd name="connsiteY57" fmla="*/ 297694 h 669027"/>
                  <a:gd name="connsiteX58" fmla="*/ 69982 w 633147"/>
                  <a:gd name="connsiteY58" fmla="*/ 297903 h 669027"/>
                  <a:gd name="connsiteX59" fmla="*/ 72490 w 633147"/>
                  <a:gd name="connsiteY59" fmla="*/ 305288 h 669027"/>
                  <a:gd name="connsiteX60" fmla="*/ 72490 w 633147"/>
                  <a:gd name="connsiteY60" fmla="*/ 365203 h 669027"/>
                  <a:gd name="connsiteX61" fmla="*/ 69773 w 633147"/>
                  <a:gd name="connsiteY61" fmla="*/ 371403 h 669027"/>
                  <a:gd name="connsiteX62" fmla="*/ 9858 w 633147"/>
                  <a:gd name="connsiteY62" fmla="*/ 425257 h 669027"/>
                  <a:gd name="connsiteX63" fmla="*/ 3866 w 633147"/>
                  <a:gd name="connsiteY63" fmla="*/ 462112 h 669027"/>
                  <a:gd name="connsiteX64" fmla="*/ 49638 w 633147"/>
                  <a:gd name="connsiteY64" fmla="*/ 541604 h 669027"/>
                  <a:gd name="connsiteX65" fmla="*/ 84542 w 633147"/>
                  <a:gd name="connsiteY65" fmla="*/ 554771 h 669027"/>
                  <a:gd name="connsiteX66" fmla="*/ 161457 w 633147"/>
                  <a:gd name="connsiteY66" fmla="*/ 529551 h 669027"/>
                  <a:gd name="connsiteX67" fmla="*/ 169190 w 633147"/>
                  <a:gd name="connsiteY67" fmla="*/ 531293 h 669027"/>
                  <a:gd name="connsiteX68" fmla="*/ 220953 w 633147"/>
                  <a:gd name="connsiteY68" fmla="*/ 561111 h 669027"/>
                  <a:gd name="connsiteX69" fmla="*/ 224994 w 633147"/>
                  <a:gd name="connsiteY69" fmla="*/ 566545 h 669027"/>
                  <a:gd name="connsiteX70" fmla="*/ 241854 w 633147"/>
                  <a:gd name="connsiteY70" fmla="*/ 645410 h 669027"/>
                  <a:gd name="connsiteX71" fmla="*/ 270766 w 633147"/>
                  <a:gd name="connsiteY71" fmla="*/ 669027 h 669027"/>
                  <a:gd name="connsiteX72" fmla="*/ 362032 w 633147"/>
                  <a:gd name="connsiteY72" fmla="*/ 669027 h 669027"/>
                  <a:gd name="connsiteX73" fmla="*/ 390945 w 633147"/>
                  <a:gd name="connsiteY73" fmla="*/ 645549 h 669027"/>
                  <a:gd name="connsiteX74" fmla="*/ 407805 w 633147"/>
                  <a:gd name="connsiteY74" fmla="*/ 566266 h 669027"/>
                  <a:gd name="connsiteX75" fmla="*/ 413030 w 633147"/>
                  <a:gd name="connsiteY75" fmla="*/ 560484 h 669027"/>
                  <a:gd name="connsiteX76" fmla="*/ 465003 w 633147"/>
                  <a:gd name="connsiteY76" fmla="*/ 530457 h 669027"/>
                  <a:gd name="connsiteX77" fmla="*/ 471760 w 633147"/>
                  <a:gd name="connsiteY77" fmla="*/ 529690 h 669027"/>
                  <a:gd name="connsiteX78" fmla="*/ 548326 w 633147"/>
                  <a:gd name="connsiteY78" fmla="*/ 554492 h 669027"/>
                  <a:gd name="connsiteX79" fmla="*/ 583439 w 633147"/>
                  <a:gd name="connsiteY79" fmla="*/ 541325 h 669027"/>
                  <a:gd name="connsiteX80" fmla="*/ 629002 w 633147"/>
                  <a:gd name="connsiteY80" fmla="*/ 462251 h 669027"/>
                  <a:gd name="connsiteX81" fmla="*/ 623220 w 633147"/>
                  <a:gd name="connsiteY81" fmla="*/ 425605 h 669027"/>
                  <a:gd name="connsiteX82" fmla="*/ 558289 w 633147"/>
                  <a:gd name="connsiteY82" fmla="*/ 525092 h 669027"/>
                  <a:gd name="connsiteX83" fmla="*/ 481723 w 633147"/>
                  <a:gd name="connsiteY83" fmla="*/ 500290 h 669027"/>
                  <a:gd name="connsiteX84" fmla="*/ 448561 w 633147"/>
                  <a:gd name="connsiteY84" fmla="*/ 504540 h 669027"/>
                  <a:gd name="connsiteX85" fmla="*/ 399166 w 633147"/>
                  <a:gd name="connsiteY85" fmla="*/ 533034 h 669027"/>
                  <a:gd name="connsiteX86" fmla="*/ 377847 w 633147"/>
                  <a:gd name="connsiteY86" fmla="*/ 560135 h 669027"/>
                  <a:gd name="connsiteX87" fmla="*/ 361196 w 633147"/>
                  <a:gd name="connsiteY87" fmla="*/ 638025 h 669027"/>
                  <a:gd name="connsiteX88" fmla="*/ 272230 w 633147"/>
                  <a:gd name="connsiteY88" fmla="*/ 638025 h 669027"/>
                  <a:gd name="connsiteX89" fmla="*/ 255718 w 633147"/>
                  <a:gd name="connsiteY89" fmla="*/ 560275 h 669027"/>
                  <a:gd name="connsiteX90" fmla="*/ 235584 w 633147"/>
                  <a:gd name="connsiteY90" fmla="*/ 533522 h 669027"/>
                  <a:gd name="connsiteX91" fmla="*/ 186189 w 633147"/>
                  <a:gd name="connsiteY91" fmla="*/ 505028 h 669027"/>
                  <a:gd name="connsiteX92" fmla="*/ 163338 w 633147"/>
                  <a:gd name="connsiteY92" fmla="*/ 498270 h 669027"/>
                  <a:gd name="connsiteX93" fmla="*/ 151912 w 633147"/>
                  <a:gd name="connsiteY93" fmla="*/ 500011 h 669027"/>
                  <a:gd name="connsiteX94" fmla="*/ 76113 w 633147"/>
                  <a:gd name="connsiteY94" fmla="*/ 524813 h 669027"/>
                  <a:gd name="connsiteX95" fmla="*/ 31734 w 633147"/>
                  <a:gd name="connsiteY95" fmla="*/ 447690 h 669027"/>
                  <a:gd name="connsiteX96" fmla="*/ 90882 w 633147"/>
                  <a:gd name="connsiteY96" fmla="*/ 394603 h 669027"/>
                  <a:gd name="connsiteX97" fmla="*/ 103841 w 633147"/>
                  <a:gd name="connsiteY97" fmla="*/ 363809 h 669027"/>
                  <a:gd name="connsiteX98" fmla="*/ 103632 w 633147"/>
                  <a:gd name="connsiteY98" fmla="*/ 306611 h 669027"/>
                  <a:gd name="connsiteX99" fmla="*/ 90813 w 633147"/>
                  <a:gd name="connsiteY99" fmla="*/ 274634 h 669027"/>
                  <a:gd name="connsiteX100" fmla="*/ 31664 w 633147"/>
                  <a:gd name="connsiteY100" fmla="*/ 221128 h 669027"/>
                  <a:gd name="connsiteX101" fmla="*/ 75067 w 633147"/>
                  <a:gd name="connsiteY101" fmla="*/ 144005 h 669027"/>
                  <a:gd name="connsiteX102" fmla="*/ 151633 w 633147"/>
                  <a:gd name="connsiteY102" fmla="*/ 168807 h 669027"/>
                  <a:gd name="connsiteX103" fmla="*/ 184795 w 633147"/>
                  <a:gd name="connsiteY103" fmla="*/ 164766 h 669027"/>
                  <a:gd name="connsiteX104" fmla="*/ 234190 w 633147"/>
                  <a:gd name="connsiteY104" fmla="*/ 136063 h 669027"/>
                  <a:gd name="connsiteX105" fmla="*/ 255718 w 633147"/>
                  <a:gd name="connsiteY105" fmla="*/ 108962 h 669027"/>
                  <a:gd name="connsiteX106" fmla="*/ 272230 w 633147"/>
                  <a:gd name="connsiteY106" fmla="*/ 31072 h 669027"/>
                  <a:gd name="connsiteX107" fmla="*/ 361196 w 633147"/>
                  <a:gd name="connsiteY107" fmla="*/ 31072 h 669027"/>
                  <a:gd name="connsiteX108" fmla="*/ 377638 w 633147"/>
                  <a:gd name="connsiteY108" fmla="*/ 108822 h 669027"/>
                  <a:gd name="connsiteX109" fmla="*/ 388088 w 633147"/>
                  <a:gd name="connsiteY109" fmla="*/ 128190 h 669027"/>
                  <a:gd name="connsiteX110" fmla="*/ 394498 w 633147"/>
                  <a:gd name="connsiteY110" fmla="*/ 133624 h 669027"/>
                  <a:gd name="connsiteX111" fmla="*/ 397772 w 633147"/>
                  <a:gd name="connsiteY111" fmla="*/ 135575 h 669027"/>
                  <a:gd name="connsiteX112" fmla="*/ 447376 w 633147"/>
                  <a:gd name="connsiteY112" fmla="*/ 164069 h 669027"/>
                  <a:gd name="connsiteX113" fmla="*/ 452253 w 633147"/>
                  <a:gd name="connsiteY113" fmla="*/ 166996 h 669027"/>
                  <a:gd name="connsiteX114" fmla="*/ 475871 w 633147"/>
                  <a:gd name="connsiteY114" fmla="*/ 170270 h 669027"/>
                  <a:gd name="connsiteX115" fmla="*/ 481514 w 633147"/>
                  <a:gd name="connsiteY115" fmla="*/ 168946 h 669027"/>
                  <a:gd name="connsiteX116" fmla="*/ 557313 w 633147"/>
                  <a:gd name="connsiteY116" fmla="*/ 144353 h 669027"/>
                  <a:gd name="connsiteX117" fmla="*/ 601901 w 633147"/>
                  <a:gd name="connsiteY117" fmla="*/ 221476 h 669027"/>
                  <a:gd name="connsiteX118" fmla="*/ 542753 w 633147"/>
                  <a:gd name="connsiteY118" fmla="*/ 274564 h 669027"/>
                  <a:gd name="connsiteX119" fmla="*/ 529794 w 633147"/>
                  <a:gd name="connsiteY119" fmla="*/ 305357 h 669027"/>
                  <a:gd name="connsiteX120" fmla="*/ 529794 w 633147"/>
                  <a:gd name="connsiteY120" fmla="*/ 362555 h 669027"/>
                  <a:gd name="connsiteX121" fmla="*/ 542613 w 633147"/>
                  <a:gd name="connsiteY121" fmla="*/ 394533 h 669027"/>
                  <a:gd name="connsiteX122" fmla="*/ 601901 w 633147"/>
                  <a:gd name="connsiteY122" fmla="*/ 448039 h 669027"/>
                  <a:gd name="connsiteX123" fmla="*/ 558289 w 633147"/>
                  <a:gd name="connsiteY123" fmla="*/ 525162 h 669027"/>
                  <a:gd name="connsiteX124" fmla="*/ 316817 w 633147"/>
                  <a:gd name="connsiteY124" fmla="*/ 202178 h 669027"/>
                  <a:gd name="connsiteX125" fmla="*/ 214683 w 633147"/>
                  <a:gd name="connsiteY125" fmla="*/ 250459 h 669027"/>
                  <a:gd name="connsiteX126" fmla="*/ 184447 w 633147"/>
                  <a:gd name="connsiteY126" fmla="*/ 334549 h 669027"/>
                  <a:gd name="connsiteX127" fmla="*/ 214683 w 633147"/>
                  <a:gd name="connsiteY127" fmla="*/ 418638 h 669027"/>
                  <a:gd name="connsiteX128" fmla="*/ 316817 w 633147"/>
                  <a:gd name="connsiteY128" fmla="*/ 466919 h 669027"/>
                  <a:gd name="connsiteX129" fmla="*/ 449188 w 633147"/>
                  <a:gd name="connsiteY129" fmla="*/ 334549 h 669027"/>
                  <a:gd name="connsiteX130" fmla="*/ 316817 w 633147"/>
                  <a:gd name="connsiteY130" fmla="*/ 202178 h 669027"/>
                  <a:gd name="connsiteX131" fmla="*/ 316817 w 633147"/>
                  <a:gd name="connsiteY131" fmla="*/ 435916 h 669027"/>
                  <a:gd name="connsiteX132" fmla="*/ 227642 w 633147"/>
                  <a:gd name="connsiteY132" fmla="*/ 382829 h 669027"/>
                  <a:gd name="connsiteX133" fmla="*/ 215450 w 633147"/>
                  <a:gd name="connsiteY133" fmla="*/ 334549 h 669027"/>
                  <a:gd name="connsiteX134" fmla="*/ 227642 w 633147"/>
                  <a:gd name="connsiteY134" fmla="*/ 286268 h 669027"/>
                  <a:gd name="connsiteX135" fmla="*/ 316817 w 633147"/>
                  <a:gd name="connsiteY135" fmla="*/ 233181 h 669027"/>
                  <a:gd name="connsiteX136" fmla="*/ 418185 w 633147"/>
                  <a:gd name="connsiteY136" fmla="*/ 334549 h 669027"/>
                  <a:gd name="connsiteX137" fmla="*/ 316817 w 633147"/>
                  <a:gd name="connsiteY137" fmla="*/ 435916 h 66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633147" h="669027">
                    <a:moveTo>
                      <a:pt x="316817" y="202178"/>
                    </a:moveTo>
                    <a:cubicBezTo>
                      <a:pt x="275713" y="202178"/>
                      <a:pt x="238928" y="220989"/>
                      <a:pt x="214683" y="250459"/>
                    </a:cubicBezTo>
                    <a:cubicBezTo>
                      <a:pt x="195873" y="273310"/>
                      <a:pt x="184447" y="302780"/>
                      <a:pt x="184447" y="334549"/>
                    </a:cubicBezTo>
                    <a:cubicBezTo>
                      <a:pt x="184447" y="366317"/>
                      <a:pt x="195873" y="395787"/>
                      <a:pt x="214683" y="418638"/>
                    </a:cubicBezTo>
                    <a:cubicBezTo>
                      <a:pt x="238928" y="448108"/>
                      <a:pt x="275713" y="466919"/>
                      <a:pt x="316817" y="466919"/>
                    </a:cubicBezTo>
                    <a:cubicBezTo>
                      <a:pt x="389691" y="466919"/>
                      <a:pt x="449188" y="407631"/>
                      <a:pt x="449188" y="334549"/>
                    </a:cubicBezTo>
                    <a:cubicBezTo>
                      <a:pt x="449188" y="261466"/>
                      <a:pt x="389691" y="202178"/>
                      <a:pt x="316817" y="202178"/>
                    </a:cubicBezTo>
                    <a:close/>
                    <a:moveTo>
                      <a:pt x="316817" y="435916"/>
                    </a:moveTo>
                    <a:cubicBezTo>
                      <a:pt x="278221" y="435916"/>
                      <a:pt x="244710" y="414389"/>
                      <a:pt x="227642" y="382829"/>
                    </a:cubicBezTo>
                    <a:cubicBezTo>
                      <a:pt x="219908" y="368477"/>
                      <a:pt x="215450" y="352035"/>
                      <a:pt x="215450" y="334549"/>
                    </a:cubicBezTo>
                    <a:cubicBezTo>
                      <a:pt x="215450" y="317062"/>
                      <a:pt x="219908" y="300620"/>
                      <a:pt x="227642" y="286268"/>
                    </a:cubicBezTo>
                    <a:cubicBezTo>
                      <a:pt x="244710" y="254708"/>
                      <a:pt x="278221" y="233181"/>
                      <a:pt x="316817" y="233181"/>
                    </a:cubicBezTo>
                    <a:cubicBezTo>
                      <a:pt x="372622" y="233181"/>
                      <a:pt x="418185" y="278744"/>
                      <a:pt x="418185" y="334549"/>
                    </a:cubicBezTo>
                    <a:cubicBezTo>
                      <a:pt x="418185" y="390353"/>
                      <a:pt x="372622" y="435916"/>
                      <a:pt x="316817" y="435916"/>
                    </a:cubicBezTo>
                    <a:close/>
                    <a:moveTo>
                      <a:pt x="316817" y="202178"/>
                    </a:moveTo>
                    <a:cubicBezTo>
                      <a:pt x="275713" y="202178"/>
                      <a:pt x="238928" y="220989"/>
                      <a:pt x="214683" y="250459"/>
                    </a:cubicBezTo>
                    <a:cubicBezTo>
                      <a:pt x="195873" y="273310"/>
                      <a:pt x="184447" y="302780"/>
                      <a:pt x="184447" y="334549"/>
                    </a:cubicBezTo>
                    <a:cubicBezTo>
                      <a:pt x="184447" y="366317"/>
                      <a:pt x="195873" y="395787"/>
                      <a:pt x="214683" y="418638"/>
                    </a:cubicBezTo>
                    <a:cubicBezTo>
                      <a:pt x="238928" y="448108"/>
                      <a:pt x="275713" y="466919"/>
                      <a:pt x="316817" y="466919"/>
                    </a:cubicBezTo>
                    <a:cubicBezTo>
                      <a:pt x="389691" y="466919"/>
                      <a:pt x="449188" y="407631"/>
                      <a:pt x="449188" y="334549"/>
                    </a:cubicBezTo>
                    <a:cubicBezTo>
                      <a:pt x="449188" y="261466"/>
                      <a:pt x="389691" y="202178"/>
                      <a:pt x="316817" y="202178"/>
                    </a:cubicBezTo>
                    <a:close/>
                    <a:moveTo>
                      <a:pt x="316817" y="435916"/>
                    </a:moveTo>
                    <a:cubicBezTo>
                      <a:pt x="278221" y="435916"/>
                      <a:pt x="244710" y="414389"/>
                      <a:pt x="227642" y="382829"/>
                    </a:cubicBezTo>
                    <a:cubicBezTo>
                      <a:pt x="219908" y="368477"/>
                      <a:pt x="215450" y="352035"/>
                      <a:pt x="215450" y="334549"/>
                    </a:cubicBezTo>
                    <a:cubicBezTo>
                      <a:pt x="215450" y="317062"/>
                      <a:pt x="219908" y="300620"/>
                      <a:pt x="227642" y="286268"/>
                    </a:cubicBezTo>
                    <a:cubicBezTo>
                      <a:pt x="244710" y="254708"/>
                      <a:pt x="278221" y="233181"/>
                      <a:pt x="316817" y="233181"/>
                    </a:cubicBezTo>
                    <a:cubicBezTo>
                      <a:pt x="372622" y="233181"/>
                      <a:pt x="418185" y="278744"/>
                      <a:pt x="418185" y="334549"/>
                    </a:cubicBezTo>
                    <a:cubicBezTo>
                      <a:pt x="418185" y="390353"/>
                      <a:pt x="372622" y="435916"/>
                      <a:pt x="316817" y="435916"/>
                    </a:cubicBezTo>
                    <a:close/>
                    <a:moveTo>
                      <a:pt x="623429" y="425675"/>
                    </a:moveTo>
                    <a:lnTo>
                      <a:pt x="563166" y="371403"/>
                    </a:lnTo>
                    <a:cubicBezTo>
                      <a:pt x="561981" y="370219"/>
                      <a:pt x="560657" y="366735"/>
                      <a:pt x="560866" y="363809"/>
                    </a:cubicBezTo>
                    <a:lnTo>
                      <a:pt x="560657" y="303894"/>
                    </a:lnTo>
                    <a:cubicBezTo>
                      <a:pt x="560657" y="302571"/>
                      <a:pt x="561981" y="298878"/>
                      <a:pt x="563375" y="297694"/>
                    </a:cubicBezTo>
                    <a:lnTo>
                      <a:pt x="623289" y="243840"/>
                    </a:lnTo>
                    <a:cubicBezTo>
                      <a:pt x="633531" y="234713"/>
                      <a:pt x="636248" y="219038"/>
                      <a:pt x="629281" y="206985"/>
                    </a:cubicBezTo>
                    <a:lnTo>
                      <a:pt x="583509" y="127493"/>
                    </a:lnTo>
                    <a:cubicBezTo>
                      <a:pt x="576751" y="115650"/>
                      <a:pt x="561633" y="110076"/>
                      <a:pt x="548814" y="114326"/>
                    </a:cubicBezTo>
                    <a:lnTo>
                      <a:pt x="471830" y="139546"/>
                    </a:lnTo>
                    <a:lnTo>
                      <a:pt x="471621" y="139546"/>
                    </a:lnTo>
                    <a:cubicBezTo>
                      <a:pt x="470297" y="139964"/>
                      <a:pt x="466396" y="139337"/>
                      <a:pt x="464027" y="137804"/>
                    </a:cubicBezTo>
                    <a:lnTo>
                      <a:pt x="412054" y="107986"/>
                    </a:lnTo>
                    <a:cubicBezTo>
                      <a:pt x="410731" y="107429"/>
                      <a:pt x="408362" y="104294"/>
                      <a:pt x="408014" y="102552"/>
                    </a:cubicBezTo>
                    <a:lnTo>
                      <a:pt x="391154" y="23827"/>
                    </a:lnTo>
                    <a:cubicBezTo>
                      <a:pt x="388646" y="10241"/>
                      <a:pt x="376245" y="0"/>
                      <a:pt x="362241" y="0"/>
                    </a:cubicBezTo>
                    <a:lnTo>
                      <a:pt x="270975" y="0"/>
                    </a:lnTo>
                    <a:cubicBezTo>
                      <a:pt x="257042" y="0"/>
                      <a:pt x="244641" y="10241"/>
                      <a:pt x="242063" y="23478"/>
                    </a:cubicBezTo>
                    <a:lnTo>
                      <a:pt x="225203" y="102761"/>
                    </a:lnTo>
                    <a:cubicBezTo>
                      <a:pt x="224785" y="104294"/>
                      <a:pt x="222486" y="107429"/>
                      <a:pt x="219978" y="108544"/>
                    </a:cubicBezTo>
                    <a:lnTo>
                      <a:pt x="168005" y="138571"/>
                    </a:lnTo>
                    <a:cubicBezTo>
                      <a:pt x="166821" y="139337"/>
                      <a:pt x="162989" y="139895"/>
                      <a:pt x="161387" y="139337"/>
                    </a:cubicBezTo>
                    <a:lnTo>
                      <a:pt x="84612" y="114535"/>
                    </a:lnTo>
                    <a:cubicBezTo>
                      <a:pt x="77854" y="112236"/>
                      <a:pt x="70678" y="112584"/>
                      <a:pt x="64269" y="115301"/>
                    </a:cubicBezTo>
                    <a:lnTo>
                      <a:pt x="64060" y="115301"/>
                    </a:lnTo>
                    <a:cubicBezTo>
                      <a:pt x="60576" y="116625"/>
                      <a:pt x="57302" y="118785"/>
                      <a:pt x="54376" y="121502"/>
                    </a:cubicBezTo>
                    <a:cubicBezTo>
                      <a:pt x="52634" y="123453"/>
                      <a:pt x="50892" y="125403"/>
                      <a:pt x="49499" y="127703"/>
                    </a:cubicBezTo>
                    <a:lnTo>
                      <a:pt x="3936" y="206776"/>
                    </a:lnTo>
                    <a:cubicBezTo>
                      <a:pt x="-3031" y="218759"/>
                      <a:pt x="-314" y="234504"/>
                      <a:pt x="9718" y="243422"/>
                    </a:cubicBezTo>
                    <a:lnTo>
                      <a:pt x="69982" y="297694"/>
                    </a:lnTo>
                    <a:lnTo>
                      <a:pt x="69982" y="297903"/>
                    </a:lnTo>
                    <a:cubicBezTo>
                      <a:pt x="71166" y="298878"/>
                      <a:pt x="72490" y="302571"/>
                      <a:pt x="72490" y="305288"/>
                    </a:cubicBezTo>
                    <a:lnTo>
                      <a:pt x="72490" y="365203"/>
                    </a:lnTo>
                    <a:cubicBezTo>
                      <a:pt x="72490" y="366735"/>
                      <a:pt x="71166" y="370219"/>
                      <a:pt x="69773" y="371403"/>
                    </a:cubicBezTo>
                    <a:lnTo>
                      <a:pt x="9858" y="425257"/>
                    </a:lnTo>
                    <a:cubicBezTo>
                      <a:pt x="-384" y="434384"/>
                      <a:pt x="-3101" y="450268"/>
                      <a:pt x="3866" y="462112"/>
                    </a:cubicBezTo>
                    <a:lnTo>
                      <a:pt x="49638" y="541604"/>
                    </a:lnTo>
                    <a:cubicBezTo>
                      <a:pt x="56396" y="553447"/>
                      <a:pt x="71514" y="559230"/>
                      <a:pt x="84542" y="554771"/>
                    </a:cubicBezTo>
                    <a:lnTo>
                      <a:pt x="161457" y="529551"/>
                    </a:lnTo>
                    <a:cubicBezTo>
                      <a:pt x="162780" y="529133"/>
                      <a:pt x="166682" y="529760"/>
                      <a:pt x="169190" y="531293"/>
                    </a:cubicBezTo>
                    <a:lnTo>
                      <a:pt x="220953" y="561111"/>
                    </a:lnTo>
                    <a:cubicBezTo>
                      <a:pt x="222277" y="561877"/>
                      <a:pt x="224646" y="564803"/>
                      <a:pt x="224994" y="566545"/>
                    </a:cubicBezTo>
                    <a:lnTo>
                      <a:pt x="241854" y="645410"/>
                    </a:lnTo>
                    <a:cubicBezTo>
                      <a:pt x="244362" y="658995"/>
                      <a:pt x="256972" y="669027"/>
                      <a:pt x="270766" y="669027"/>
                    </a:cubicBezTo>
                    <a:lnTo>
                      <a:pt x="362032" y="669027"/>
                    </a:lnTo>
                    <a:cubicBezTo>
                      <a:pt x="375966" y="669027"/>
                      <a:pt x="388367" y="658925"/>
                      <a:pt x="390945" y="645549"/>
                    </a:cubicBezTo>
                    <a:lnTo>
                      <a:pt x="407805" y="566266"/>
                    </a:lnTo>
                    <a:cubicBezTo>
                      <a:pt x="408223" y="564734"/>
                      <a:pt x="410522" y="561807"/>
                      <a:pt x="413030" y="560484"/>
                    </a:cubicBezTo>
                    <a:lnTo>
                      <a:pt x="465003" y="530457"/>
                    </a:lnTo>
                    <a:cubicBezTo>
                      <a:pt x="466187" y="529690"/>
                      <a:pt x="470019" y="529133"/>
                      <a:pt x="471760" y="529690"/>
                    </a:cubicBezTo>
                    <a:lnTo>
                      <a:pt x="548326" y="554492"/>
                    </a:lnTo>
                    <a:cubicBezTo>
                      <a:pt x="561284" y="558951"/>
                      <a:pt x="576403" y="553308"/>
                      <a:pt x="583439" y="541325"/>
                    </a:cubicBezTo>
                    <a:lnTo>
                      <a:pt x="629002" y="462251"/>
                    </a:lnTo>
                    <a:cubicBezTo>
                      <a:pt x="635969" y="450407"/>
                      <a:pt x="633252" y="434523"/>
                      <a:pt x="623220" y="425605"/>
                    </a:cubicBezTo>
                    <a:close/>
                    <a:moveTo>
                      <a:pt x="558289" y="525092"/>
                    </a:moveTo>
                    <a:lnTo>
                      <a:pt x="481723" y="500290"/>
                    </a:lnTo>
                    <a:cubicBezTo>
                      <a:pt x="471064" y="496598"/>
                      <a:pt x="456503" y="498757"/>
                      <a:pt x="448561" y="504540"/>
                    </a:cubicBezTo>
                    <a:lnTo>
                      <a:pt x="399166" y="533034"/>
                    </a:lnTo>
                    <a:cubicBezTo>
                      <a:pt x="388924" y="537911"/>
                      <a:pt x="379798" y="549337"/>
                      <a:pt x="377847" y="560135"/>
                    </a:cubicBezTo>
                    <a:lnTo>
                      <a:pt x="361196" y="638025"/>
                    </a:lnTo>
                    <a:lnTo>
                      <a:pt x="272230" y="638025"/>
                    </a:lnTo>
                    <a:lnTo>
                      <a:pt x="255718" y="560275"/>
                    </a:lnTo>
                    <a:cubicBezTo>
                      <a:pt x="253558" y="549197"/>
                      <a:pt x="244501" y="537632"/>
                      <a:pt x="235584" y="533522"/>
                    </a:cubicBezTo>
                    <a:lnTo>
                      <a:pt x="186189" y="505028"/>
                    </a:lnTo>
                    <a:cubicBezTo>
                      <a:pt x="179988" y="500778"/>
                      <a:pt x="171489" y="498270"/>
                      <a:pt x="163338" y="498270"/>
                    </a:cubicBezTo>
                    <a:cubicBezTo>
                      <a:pt x="159297" y="498270"/>
                      <a:pt x="155395" y="498827"/>
                      <a:pt x="151912" y="500011"/>
                    </a:cubicBezTo>
                    <a:lnTo>
                      <a:pt x="76113" y="524813"/>
                    </a:lnTo>
                    <a:lnTo>
                      <a:pt x="31734" y="447690"/>
                    </a:lnTo>
                    <a:lnTo>
                      <a:pt x="90882" y="394603"/>
                    </a:lnTo>
                    <a:cubicBezTo>
                      <a:pt x="99242" y="387218"/>
                      <a:pt x="104677" y="373702"/>
                      <a:pt x="103841" y="363809"/>
                    </a:cubicBezTo>
                    <a:lnTo>
                      <a:pt x="103632" y="306611"/>
                    </a:lnTo>
                    <a:cubicBezTo>
                      <a:pt x="104607" y="295395"/>
                      <a:pt x="99173" y="282018"/>
                      <a:pt x="90813" y="274634"/>
                    </a:cubicBezTo>
                    <a:lnTo>
                      <a:pt x="31664" y="221128"/>
                    </a:lnTo>
                    <a:lnTo>
                      <a:pt x="75067" y="144005"/>
                    </a:lnTo>
                    <a:lnTo>
                      <a:pt x="151633" y="168807"/>
                    </a:lnTo>
                    <a:cubicBezTo>
                      <a:pt x="162293" y="172499"/>
                      <a:pt x="176853" y="170340"/>
                      <a:pt x="184795" y="164766"/>
                    </a:cubicBezTo>
                    <a:lnTo>
                      <a:pt x="234190" y="136063"/>
                    </a:lnTo>
                    <a:cubicBezTo>
                      <a:pt x="244432" y="131395"/>
                      <a:pt x="253558" y="119760"/>
                      <a:pt x="255718" y="108962"/>
                    </a:cubicBezTo>
                    <a:lnTo>
                      <a:pt x="272230" y="31072"/>
                    </a:lnTo>
                    <a:lnTo>
                      <a:pt x="361196" y="31072"/>
                    </a:lnTo>
                    <a:lnTo>
                      <a:pt x="377638" y="108822"/>
                    </a:lnTo>
                    <a:cubicBezTo>
                      <a:pt x="378962" y="115789"/>
                      <a:pt x="383072" y="122756"/>
                      <a:pt x="388088" y="128190"/>
                    </a:cubicBezTo>
                    <a:cubicBezTo>
                      <a:pt x="390039" y="130350"/>
                      <a:pt x="392129" y="132092"/>
                      <a:pt x="394498" y="133624"/>
                    </a:cubicBezTo>
                    <a:cubicBezTo>
                      <a:pt x="395473" y="134391"/>
                      <a:pt x="396658" y="134948"/>
                      <a:pt x="397772" y="135575"/>
                    </a:cubicBezTo>
                    <a:lnTo>
                      <a:pt x="447376" y="164069"/>
                    </a:lnTo>
                    <a:cubicBezTo>
                      <a:pt x="448909" y="165254"/>
                      <a:pt x="450442" y="166020"/>
                      <a:pt x="452253" y="166996"/>
                    </a:cubicBezTo>
                    <a:cubicBezTo>
                      <a:pt x="459429" y="170270"/>
                      <a:pt x="468138" y="171454"/>
                      <a:pt x="475871" y="170270"/>
                    </a:cubicBezTo>
                    <a:cubicBezTo>
                      <a:pt x="477822" y="169852"/>
                      <a:pt x="479772" y="169504"/>
                      <a:pt x="481514" y="168946"/>
                    </a:cubicBezTo>
                    <a:lnTo>
                      <a:pt x="557313" y="144353"/>
                    </a:lnTo>
                    <a:lnTo>
                      <a:pt x="601901" y="221476"/>
                    </a:lnTo>
                    <a:lnTo>
                      <a:pt x="542753" y="274564"/>
                    </a:lnTo>
                    <a:cubicBezTo>
                      <a:pt x="534253" y="281949"/>
                      <a:pt x="528819" y="295464"/>
                      <a:pt x="529794" y="305357"/>
                    </a:cubicBezTo>
                    <a:lnTo>
                      <a:pt x="529794" y="362555"/>
                    </a:lnTo>
                    <a:cubicBezTo>
                      <a:pt x="528819" y="373772"/>
                      <a:pt x="534253" y="387357"/>
                      <a:pt x="542613" y="394533"/>
                    </a:cubicBezTo>
                    <a:lnTo>
                      <a:pt x="601901" y="448039"/>
                    </a:lnTo>
                    <a:lnTo>
                      <a:pt x="558289" y="525162"/>
                    </a:lnTo>
                    <a:close/>
                    <a:moveTo>
                      <a:pt x="316817" y="202178"/>
                    </a:moveTo>
                    <a:cubicBezTo>
                      <a:pt x="275713" y="202178"/>
                      <a:pt x="238928" y="220989"/>
                      <a:pt x="214683" y="250459"/>
                    </a:cubicBezTo>
                    <a:cubicBezTo>
                      <a:pt x="195873" y="273310"/>
                      <a:pt x="184447" y="302780"/>
                      <a:pt x="184447" y="334549"/>
                    </a:cubicBezTo>
                    <a:cubicBezTo>
                      <a:pt x="184447" y="366317"/>
                      <a:pt x="195873" y="395787"/>
                      <a:pt x="214683" y="418638"/>
                    </a:cubicBezTo>
                    <a:cubicBezTo>
                      <a:pt x="238928" y="448108"/>
                      <a:pt x="275713" y="466919"/>
                      <a:pt x="316817" y="466919"/>
                    </a:cubicBezTo>
                    <a:cubicBezTo>
                      <a:pt x="389691" y="466919"/>
                      <a:pt x="449188" y="407631"/>
                      <a:pt x="449188" y="334549"/>
                    </a:cubicBezTo>
                    <a:cubicBezTo>
                      <a:pt x="449188" y="261466"/>
                      <a:pt x="389691" y="202178"/>
                      <a:pt x="316817" y="202178"/>
                    </a:cubicBezTo>
                    <a:close/>
                    <a:moveTo>
                      <a:pt x="316817" y="435916"/>
                    </a:moveTo>
                    <a:cubicBezTo>
                      <a:pt x="278221" y="435916"/>
                      <a:pt x="244710" y="414389"/>
                      <a:pt x="227642" y="382829"/>
                    </a:cubicBezTo>
                    <a:cubicBezTo>
                      <a:pt x="219908" y="368477"/>
                      <a:pt x="215450" y="352035"/>
                      <a:pt x="215450" y="334549"/>
                    </a:cubicBezTo>
                    <a:cubicBezTo>
                      <a:pt x="215450" y="317062"/>
                      <a:pt x="219908" y="300620"/>
                      <a:pt x="227642" y="286268"/>
                    </a:cubicBezTo>
                    <a:cubicBezTo>
                      <a:pt x="244710" y="254708"/>
                      <a:pt x="278221" y="233181"/>
                      <a:pt x="316817" y="233181"/>
                    </a:cubicBezTo>
                    <a:cubicBezTo>
                      <a:pt x="372622" y="233181"/>
                      <a:pt x="418185" y="278744"/>
                      <a:pt x="418185" y="334549"/>
                    </a:cubicBezTo>
                    <a:cubicBezTo>
                      <a:pt x="418185" y="390353"/>
                      <a:pt x="372622" y="435916"/>
                      <a:pt x="316817" y="435916"/>
                    </a:cubicBezTo>
                    <a:close/>
                  </a:path>
                </a:pathLst>
              </a:custGeom>
              <a:solidFill>
                <a:srgbClr val="5AC0FF"/>
              </a:solidFill>
              <a:ln w="0" cap="flat">
                <a:noFill/>
                <a:prstDash val="solid"/>
                <a:miter/>
              </a:ln>
            </p:spPr>
            <p:txBody>
              <a:bodyPr rtlCol="0" anchor="ctr"/>
              <a:lstStyle/>
              <a:p>
                <a:endParaRPr lang="en-US">
                  <a:latin typeface="+mn-lt"/>
                </a:endParaRPr>
              </a:p>
            </p:txBody>
          </p:sp>
          <p:grpSp>
            <p:nvGrpSpPr>
              <p:cNvPr id="117" name="Graphic 6">
                <a:extLst>
                  <a:ext uri="{FF2B5EF4-FFF2-40B4-BE49-F238E27FC236}">
                    <a16:creationId xmlns:a16="http://schemas.microsoft.com/office/drawing/2014/main" id="{4807E33F-4F57-4FD3-97D2-5941FD3A7C12}"/>
                  </a:ext>
                </a:extLst>
              </p:cNvPr>
              <p:cNvGrpSpPr>
                <a:grpSpLocks noGrp="1" noUngrp="1" noRot="1" noMove="1" noResize="1"/>
              </p:cNvGrpSpPr>
              <p:nvPr/>
            </p:nvGrpSpPr>
            <p:grpSpPr>
              <a:xfrm>
                <a:off x="1030294" y="1638865"/>
                <a:ext cx="633077" cy="669027"/>
                <a:chOff x="1030294" y="1638865"/>
                <a:chExt cx="633077" cy="669027"/>
              </a:xfrm>
              <a:solidFill>
                <a:srgbClr val="121212"/>
              </a:solidFill>
            </p:grpSpPr>
            <p:sp>
              <p:nvSpPr>
                <p:cNvPr id="118" name="Freeform: Shape 117">
                  <a:extLst>
                    <a:ext uri="{FF2B5EF4-FFF2-40B4-BE49-F238E27FC236}">
                      <a16:creationId xmlns:a16="http://schemas.microsoft.com/office/drawing/2014/main" id="{FF2E2223-08D3-454F-9A38-B9EE8105B71C}"/>
                    </a:ext>
                  </a:extLst>
                </p:cNvPr>
                <p:cNvSpPr>
                  <a:spLocks noGrp="1" noRot="1" noMove="1" noResize="1" noEditPoints="1" noAdjustHandles="1" noChangeArrowheads="1" noChangeShapeType="1"/>
                </p:cNvSpPr>
                <p:nvPr/>
              </p:nvSpPr>
              <p:spPr>
                <a:xfrm>
                  <a:off x="1030294" y="1638865"/>
                  <a:ext cx="633077" cy="669027"/>
                </a:xfrm>
                <a:custGeom>
                  <a:avLst/>
                  <a:gdLst>
                    <a:gd name="connsiteX0" fmla="*/ 623359 w 633077"/>
                    <a:gd name="connsiteY0" fmla="*/ 425675 h 669027"/>
                    <a:gd name="connsiteX1" fmla="*/ 563096 w 633077"/>
                    <a:gd name="connsiteY1" fmla="*/ 371403 h 669027"/>
                    <a:gd name="connsiteX2" fmla="*/ 560797 w 633077"/>
                    <a:gd name="connsiteY2" fmla="*/ 363809 h 669027"/>
                    <a:gd name="connsiteX3" fmla="*/ 560588 w 633077"/>
                    <a:gd name="connsiteY3" fmla="*/ 303894 h 669027"/>
                    <a:gd name="connsiteX4" fmla="*/ 563305 w 633077"/>
                    <a:gd name="connsiteY4" fmla="*/ 297694 h 669027"/>
                    <a:gd name="connsiteX5" fmla="*/ 623220 w 633077"/>
                    <a:gd name="connsiteY5" fmla="*/ 243840 h 669027"/>
                    <a:gd name="connsiteX6" fmla="*/ 629211 w 633077"/>
                    <a:gd name="connsiteY6" fmla="*/ 206985 h 669027"/>
                    <a:gd name="connsiteX7" fmla="*/ 583439 w 633077"/>
                    <a:gd name="connsiteY7" fmla="*/ 127493 h 669027"/>
                    <a:gd name="connsiteX8" fmla="*/ 548744 w 633077"/>
                    <a:gd name="connsiteY8" fmla="*/ 114326 h 669027"/>
                    <a:gd name="connsiteX9" fmla="*/ 471760 w 633077"/>
                    <a:gd name="connsiteY9" fmla="*/ 139337 h 669027"/>
                    <a:gd name="connsiteX10" fmla="*/ 471760 w 633077"/>
                    <a:gd name="connsiteY10" fmla="*/ 139546 h 669027"/>
                    <a:gd name="connsiteX11" fmla="*/ 476637 w 633077"/>
                    <a:gd name="connsiteY11" fmla="*/ 154107 h 669027"/>
                    <a:gd name="connsiteX12" fmla="*/ 471621 w 633077"/>
                    <a:gd name="connsiteY12" fmla="*/ 139546 h 669027"/>
                    <a:gd name="connsiteX13" fmla="*/ 464027 w 633077"/>
                    <a:gd name="connsiteY13" fmla="*/ 137804 h 669027"/>
                    <a:gd name="connsiteX14" fmla="*/ 412054 w 633077"/>
                    <a:gd name="connsiteY14" fmla="*/ 107986 h 669027"/>
                    <a:gd name="connsiteX15" fmla="*/ 408014 w 633077"/>
                    <a:gd name="connsiteY15" fmla="*/ 102552 h 669027"/>
                    <a:gd name="connsiteX16" fmla="*/ 391154 w 633077"/>
                    <a:gd name="connsiteY16" fmla="*/ 23827 h 669027"/>
                    <a:gd name="connsiteX17" fmla="*/ 362241 w 633077"/>
                    <a:gd name="connsiteY17" fmla="*/ 0 h 669027"/>
                    <a:gd name="connsiteX18" fmla="*/ 270976 w 633077"/>
                    <a:gd name="connsiteY18" fmla="*/ 0 h 669027"/>
                    <a:gd name="connsiteX19" fmla="*/ 242063 w 633077"/>
                    <a:gd name="connsiteY19" fmla="*/ 23478 h 669027"/>
                    <a:gd name="connsiteX20" fmla="*/ 225203 w 633077"/>
                    <a:gd name="connsiteY20" fmla="*/ 102761 h 669027"/>
                    <a:gd name="connsiteX21" fmla="*/ 219978 w 633077"/>
                    <a:gd name="connsiteY21" fmla="*/ 108544 h 669027"/>
                    <a:gd name="connsiteX22" fmla="*/ 168005 w 633077"/>
                    <a:gd name="connsiteY22" fmla="*/ 138571 h 669027"/>
                    <a:gd name="connsiteX23" fmla="*/ 161387 w 633077"/>
                    <a:gd name="connsiteY23" fmla="*/ 139337 h 669027"/>
                    <a:gd name="connsiteX24" fmla="*/ 84612 w 633077"/>
                    <a:gd name="connsiteY24" fmla="*/ 114535 h 669027"/>
                    <a:gd name="connsiteX25" fmla="*/ 64269 w 633077"/>
                    <a:gd name="connsiteY25" fmla="*/ 115301 h 669027"/>
                    <a:gd name="connsiteX26" fmla="*/ 64060 w 633077"/>
                    <a:gd name="connsiteY26" fmla="*/ 115301 h 669027"/>
                    <a:gd name="connsiteX27" fmla="*/ 54376 w 633077"/>
                    <a:gd name="connsiteY27" fmla="*/ 121502 h 669027"/>
                    <a:gd name="connsiteX28" fmla="*/ 49499 w 633077"/>
                    <a:gd name="connsiteY28" fmla="*/ 127703 h 669027"/>
                    <a:gd name="connsiteX29" fmla="*/ 3936 w 633077"/>
                    <a:gd name="connsiteY29" fmla="*/ 206776 h 669027"/>
                    <a:gd name="connsiteX30" fmla="*/ 9718 w 633077"/>
                    <a:gd name="connsiteY30" fmla="*/ 243422 h 669027"/>
                    <a:gd name="connsiteX31" fmla="*/ 69982 w 633077"/>
                    <a:gd name="connsiteY31" fmla="*/ 297903 h 669027"/>
                    <a:gd name="connsiteX32" fmla="*/ 72490 w 633077"/>
                    <a:gd name="connsiteY32" fmla="*/ 305288 h 669027"/>
                    <a:gd name="connsiteX33" fmla="*/ 72490 w 633077"/>
                    <a:gd name="connsiteY33" fmla="*/ 365203 h 669027"/>
                    <a:gd name="connsiteX34" fmla="*/ 69773 w 633077"/>
                    <a:gd name="connsiteY34" fmla="*/ 371403 h 669027"/>
                    <a:gd name="connsiteX35" fmla="*/ 9858 w 633077"/>
                    <a:gd name="connsiteY35" fmla="*/ 425257 h 669027"/>
                    <a:gd name="connsiteX36" fmla="*/ 3866 w 633077"/>
                    <a:gd name="connsiteY36" fmla="*/ 462112 h 669027"/>
                    <a:gd name="connsiteX37" fmla="*/ 49638 w 633077"/>
                    <a:gd name="connsiteY37" fmla="*/ 541604 h 669027"/>
                    <a:gd name="connsiteX38" fmla="*/ 84542 w 633077"/>
                    <a:gd name="connsiteY38" fmla="*/ 554771 h 669027"/>
                    <a:gd name="connsiteX39" fmla="*/ 161457 w 633077"/>
                    <a:gd name="connsiteY39" fmla="*/ 529551 h 669027"/>
                    <a:gd name="connsiteX40" fmla="*/ 169190 w 633077"/>
                    <a:gd name="connsiteY40" fmla="*/ 531293 h 669027"/>
                    <a:gd name="connsiteX41" fmla="*/ 220953 w 633077"/>
                    <a:gd name="connsiteY41" fmla="*/ 561111 h 669027"/>
                    <a:gd name="connsiteX42" fmla="*/ 224994 w 633077"/>
                    <a:gd name="connsiteY42" fmla="*/ 566545 h 669027"/>
                    <a:gd name="connsiteX43" fmla="*/ 241854 w 633077"/>
                    <a:gd name="connsiteY43" fmla="*/ 645410 h 669027"/>
                    <a:gd name="connsiteX44" fmla="*/ 270767 w 633077"/>
                    <a:gd name="connsiteY44" fmla="*/ 669027 h 669027"/>
                    <a:gd name="connsiteX45" fmla="*/ 362032 w 633077"/>
                    <a:gd name="connsiteY45" fmla="*/ 669027 h 669027"/>
                    <a:gd name="connsiteX46" fmla="*/ 390945 w 633077"/>
                    <a:gd name="connsiteY46" fmla="*/ 645549 h 669027"/>
                    <a:gd name="connsiteX47" fmla="*/ 407805 w 633077"/>
                    <a:gd name="connsiteY47" fmla="*/ 566266 h 669027"/>
                    <a:gd name="connsiteX48" fmla="*/ 413030 w 633077"/>
                    <a:gd name="connsiteY48" fmla="*/ 560484 h 669027"/>
                    <a:gd name="connsiteX49" fmla="*/ 465002 w 633077"/>
                    <a:gd name="connsiteY49" fmla="*/ 530457 h 669027"/>
                    <a:gd name="connsiteX50" fmla="*/ 471760 w 633077"/>
                    <a:gd name="connsiteY50" fmla="*/ 529690 h 669027"/>
                    <a:gd name="connsiteX51" fmla="*/ 548326 w 633077"/>
                    <a:gd name="connsiteY51" fmla="*/ 554492 h 669027"/>
                    <a:gd name="connsiteX52" fmla="*/ 583439 w 633077"/>
                    <a:gd name="connsiteY52" fmla="*/ 541325 h 669027"/>
                    <a:gd name="connsiteX53" fmla="*/ 629002 w 633077"/>
                    <a:gd name="connsiteY53" fmla="*/ 462251 h 669027"/>
                    <a:gd name="connsiteX54" fmla="*/ 623220 w 633077"/>
                    <a:gd name="connsiteY54" fmla="*/ 425605 h 669027"/>
                    <a:gd name="connsiteX55" fmla="*/ 558219 w 633077"/>
                    <a:gd name="connsiteY55" fmla="*/ 525092 h 669027"/>
                    <a:gd name="connsiteX56" fmla="*/ 481653 w 633077"/>
                    <a:gd name="connsiteY56" fmla="*/ 500290 h 669027"/>
                    <a:gd name="connsiteX57" fmla="*/ 448491 w 633077"/>
                    <a:gd name="connsiteY57" fmla="*/ 504540 h 669027"/>
                    <a:gd name="connsiteX58" fmla="*/ 399096 w 633077"/>
                    <a:gd name="connsiteY58" fmla="*/ 533034 h 669027"/>
                    <a:gd name="connsiteX59" fmla="*/ 377777 w 633077"/>
                    <a:gd name="connsiteY59" fmla="*/ 560135 h 669027"/>
                    <a:gd name="connsiteX60" fmla="*/ 361127 w 633077"/>
                    <a:gd name="connsiteY60" fmla="*/ 638025 h 669027"/>
                    <a:gd name="connsiteX61" fmla="*/ 272160 w 633077"/>
                    <a:gd name="connsiteY61" fmla="*/ 638025 h 669027"/>
                    <a:gd name="connsiteX62" fmla="*/ 255648 w 633077"/>
                    <a:gd name="connsiteY62" fmla="*/ 560275 h 669027"/>
                    <a:gd name="connsiteX63" fmla="*/ 235514 w 633077"/>
                    <a:gd name="connsiteY63" fmla="*/ 533522 h 669027"/>
                    <a:gd name="connsiteX64" fmla="*/ 186119 w 633077"/>
                    <a:gd name="connsiteY64" fmla="*/ 505028 h 669027"/>
                    <a:gd name="connsiteX65" fmla="*/ 163268 w 633077"/>
                    <a:gd name="connsiteY65" fmla="*/ 498270 h 669027"/>
                    <a:gd name="connsiteX66" fmla="*/ 151842 w 633077"/>
                    <a:gd name="connsiteY66" fmla="*/ 500011 h 669027"/>
                    <a:gd name="connsiteX67" fmla="*/ 76043 w 633077"/>
                    <a:gd name="connsiteY67" fmla="*/ 524813 h 669027"/>
                    <a:gd name="connsiteX68" fmla="*/ 31664 w 633077"/>
                    <a:gd name="connsiteY68" fmla="*/ 447690 h 669027"/>
                    <a:gd name="connsiteX69" fmla="*/ 90813 w 633077"/>
                    <a:gd name="connsiteY69" fmla="*/ 394603 h 669027"/>
                    <a:gd name="connsiteX70" fmla="*/ 103771 w 633077"/>
                    <a:gd name="connsiteY70" fmla="*/ 363809 h 669027"/>
                    <a:gd name="connsiteX71" fmla="*/ 103562 w 633077"/>
                    <a:gd name="connsiteY71" fmla="*/ 306611 h 669027"/>
                    <a:gd name="connsiteX72" fmla="*/ 90743 w 633077"/>
                    <a:gd name="connsiteY72" fmla="*/ 274634 h 669027"/>
                    <a:gd name="connsiteX73" fmla="*/ 30828 w 633077"/>
                    <a:gd name="connsiteY73" fmla="*/ 222312 h 669027"/>
                    <a:gd name="connsiteX74" fmla="*/ 31594 w 633077"/>
                    <a:gd name="connsiteY74" fmla="*/ 221128 h 669027"/>
                    <a:gd name="connsiteX75" fmla="*/ 74998 w 633077"/>
                    <a:gd name="connsiteY75" fmla="*/ 144005 h 669027"/>
                    <a:gd name="connsiteX76" fmla="*/ 151564 w 633077"/>
                    <a:gd name="connsiteY76" fmla="*/ 168807 h 669027"/>
                    <a:gd name="connsiteX77" fmla="*/ 184726 w 633077"/>
                    <a:gd name="connsiteY77" fmla="*/ 164766 h 669027"/>
                    <a:gd name="connsiteX78" fmla="*/ 234121 w 633077"/>
                    <a:gd name="connsiteY78" fmla="*/ 136063 h 669027"/>
                    <a:gd name="connsiteX79" fmla="*/ 255648 w 633077"/>
                    <a:gd name="connsiteY79" fmla="*/ 108962 h 669027"/>
                    <a:gd name="connsiteX80" fmla="*/ 272160 w 633077"/>
                    <a:gd name="connsiteY80" fmla="*/ 31072 h 669027"/>
                    <a:gd name="connsiteX81" fmla="*/ 361127 w 633077"/>
                    <a:gd name="connsiteY81" fmla="*/ 31072 h 669027"/>
                    <a:gd name="connsiteX82" fmla="*/ 377568 w 633077"/>
                    <a:gd name="connsiteY82" fmla="*/ 108822 h 669027"/>
                    <a:gd name="connsiteX83" fmla="*/ 388019 w 633077"/>
                    <a:gd name="connsiteY83" fmla="*/ 128190 h 669027"/>
                    <a:gd name="connsiteX84" fmla="*/ 394428 w 633077"/>
                    <a:gd name="connsiteY84" fmla="*/ 133624 h 669027"/>
                    <a:gd name="connsiteX85" fmla="*/ 397703 w 633077"/>
                    <a:gd name="connsiteY85" fmla="*/ 135575 h 669027"/>
                    <a:gd name="connsiteX86" fmla="*/ 447307 w 633077"/>
                    <a:gd name="connsiteY86" fmla="*/ 164069 h 669027"/>
                    <a:gd name="connsiteX87" fmla="*/ 452183 w 633077"/>
                    <a:gd name="connsiteY87" fmla="*/ 166996 h 669027"/>
                    <a:gd name="connsiteX88" fmla="*/ 475801 w 633077"/>
                    <a:gd name="connsiteY88" fmla="*/ 170270 h 669027"/>
                    <a:gd name="connsiteX89" fmla="*/ 481444 w 633077"/>
                    <a:gd name="connsiteY89" fmla="*/ 168946 h 669027"/>
                    <a:gd name="connsiteX90" fmla="*/ 557244 w 633077"/>
                    <a:gd name="connsiteY90" fmla="*/ 144353 h 669027"/>
                    <a:gd name="connsiteX91" fmla="*/ 601832 w 633077"/>
                    <a:gd name="connsiteY91" fmla="*/ 221476 h 669027"/>
                    <a:gd name="connsiteX92" fmla="*/ 542683 w 633077"/>
                    <a:gd name="connsiteY92" fmla="*/ 274564 h 669027"/>
                    <a:gd name="connsiteX93" fmla="*/ 529725 w 633077"/>
                    <a:gd name="connsiteY93" fmla="*/ 305357 h 669027"/>
                    <a:gd name="connsiteX94" fmla="*/ 529725 w 633077"/>
                    <a:gd name="connsiteY94" fmla="*/ 362555 h 669027"/>
                    <a:gd name="connsiteX95" fmla="*/ 542544 w 633077"/>
                    <a:gd name="connsiteY95" fmla="*/ 394533 h 669027"/>
                    <a:gd name="connsiteX96" fmla="*/ 601832 w 633077"/>
                    <a:gd name="connsiteY96" fmla="*/ 448039 h 669027"/>
                    <a:gd name="connsiteX97" fmla="*/ 558219 w 633077"/>
                    <a:gd name="connsiteY97" fmla="*/ 525162 h 66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33077" h="669027">
                      <a:moveTo>
                        <a:pt x="623359" y="425675"/>
                      </a:moveTo>
                      <a:lnTo>
                        <a:pt x="563096" y="371403"/>
                      </a:lnTo>
                      <a:cubicBezTo>
                        <a:pt x="561911" y="370219"/>
                        <a:pt x="560588" y="366735"/>
                        <a:pt x="560797" y="363809"/>
                      </a:cubicBezTo>
                      <a:lnTo>
                        <a:pt x="560588" y="303894"/>
                      </a:lnTo>
                      <a:cubicBezTo>
                        <a:pt x="560588" y="302571"/>
                        <a:pt x="561911" y="298878"/>
                        <a:pt x="563305" y="297694"/>
                      </a:cubicBezTo>
                      <a:lnTo>
                        <a:pt x="623220" y="243840"/>
                      </a:lnTo>
                      <a:cubicBezTo>
                        <a:pt x="633461" y="234713"/>
                        <a:pt x="636178" y="219038"/>
                        <a:pt x="629211" y="206985"/>
                      </a:cubicBezTo>
                      <a:lnTo>
                        <a:pt x="583439" y="127493"/>
                      </a:lnTo>
                      <a:cubicBezTo>
                        <a:pt x="576681" y="115650"/>
                        <a:pt x="561563" y="110076"/>
                        <a:pt x="548744" y="114326"/>
                      </a:cubicBezTo>
                      <a:lnTo>
                        <a:pt x="471760" y="139337"/>
                      </a:lnTo>
                      <a:lnTo>
                        <a:pt x="471760" y="139546"/>
                      </a:lnTo>
                      <a:lnTo>
                        <a:pt x="476637" y="154107"/>
                      </a:lnTo>
                      <a:lnTo>
                        <a:pt x="471621" y="139546"/>
                      </a:lnTo>
                      <a:cubicBezTo>
                        <a:pt x="470297" y="139964"/>
                        <a:pt x="466396" y="139337"/>
                        <a:pt x="464027" y="137804"/>
                      </a:cubicBezTo>
                      <a:lnTo>
                        <a:pt x="412054" y="107986"/>
                      </a:lnTo>
                      <a:cubicBezTo>
                        <a:pt x="410731" y="107429"/>
                        <a:pt x="408362" y="104294"/>
                        <a:pt x="408014" y="102552"/>
                      </a:cubicBezTo>
                      <a:lnTo>
                        <a:pt x="391154" y="23827"/>
                      </a:lnTo>
                      <a:cubicBezTo>
                        <a:pt x="388646" y="10241"/>
                        <a:pt x="376245" y="0"/>
                        <a:pt x="362241" y="0"/>
                      </a:cubicBezTo>
                      <a:lnTo>
                        <a:pt x="270976" y="0"/>
                      </a:lnTo>
                      <a:cubicBezTo>
                        <a:pt x="257042" y="0"/>
                        <a:pt x="244641" y="10241"/>
                        <a:pt x="242063" y="23478"/>
                      </a:cubicBezTo>
                      <a:lnTo>
                        <a:pt x="225203" y="102761"/>
                      </a:lnTo>
                      <a:cubicBezTo>
                        <a:pt x="224785" y="104294"/>
                        <a:pt x="222486" y="107429"/>
                        <a:pt x="219978" y="108544"/>
                      </a:cubicBezTo>
                      <a:lnTo>
                        <a:pt x="168005" y="138571"/>
                      </a:lnTo>
                      <a:cubicBezTo>
                        <a:pt x="166821" y="139337"/>
                        <a:pt x="162989" y="139895"/>
                        <a:pt x="161387" y="139337"/>
                      </a:cubicBezTo>
                      <a:lnTo>
                        <a:pt x="84612" y="114535"/>
                      </a:lnTo>
                      <a:cubicBezTo>
                        <a:pt x="77854" y="112375"/>
                        <a:pt x="70678" y="112793"/>
                        <a:pt x="64269" y="115301"/>
                      </a:cubicBezTo>
                      <a:lnTo>
                        <a:pt x="64060" y="115301"/>
                      </a:lnTo>
                      <a:cubicBezTo>
                        <a:pt x="60576" y="116834"/>
                        <a:pt x="57302" y="118994"/>
                        <a:pt x="54376" y="121502"/>
                      </a:cubicBezTo>
                      <a:cubicBezTo>
                        <a:pt x="52634" y="123453"/>
                        <a:pt x="50893" y="125403"/>
                        <a:pt x="49499" y="127703"/>
                      </a:cubicBezTo>
                      <a:lnTo>
                        <a:pt x="3936" y="206776"/>
                      </a:lnTo>
                      <a:cubicBezTo>
                        <a:pt x="-3031" y="218759"/>
                        <a:pt x="-314" y="234504"/>
                        <a:pt x="9718" y="243422"/>
                      </a:cubicBezTo>
                      <a:lnTo>
                        <a:pt x="69982" y="297903"/>
                      </a:lnTo>
                      <a:cubicBezTo>
                        <a:pt x="71166" y="298878"/>
                        <a:pt x="72490" y="302571"/>
                        <a:pt x="72490" y="305288"/>
                      </a:cubicBezTo>
                      <a:lnTo>
                        <a:pt x="72490" y="365203"/>
                      </a:lnTo>
                      <a:cubicBezTo>
                        <a:pt x="72490" y="366735"/>
                        <a:pt x="71166" y="370219"/>
                        <a:pt x="69773" y="371403"/>
                      </a:cubicBezTo>
                      <a:lnTo>
                        <a:pt x="9858" y="425257"/>
                      </a:lnTo>
                      <a:cubicBezTo>
                        <a:pt x="-384" y="434384"/>
                        <a:pt x="-3101" y="450268"/>
                        <a:pt x="3866" y="462112"/>
                      </a:cubicBezTo>
                      <a:lnTo>
                        <a:pt x="49638" y="541604"/>
                      </a:lnTo>
                      <a:cubicBezTo>
                        <a:pt x="56396" y="553447"/>
                        <a:pt x="71514" y="559230"/>
                        <a:pt x="84542" y="554771"/>
                      </a:cubicBezTo>
                      <a:lnTo>
                        <a:pt x="161457" y="529551"/>
                      </a:lnTo>
                      <a:cubicBezTo>
                        <a:pt x="162780" y="529133"/>
                        <a:pt x="166682" y="529760"/>
                        <a:pt x="169190" y="531293"/>
                      </a:cubicBezTo>
                      <a:lnTo>
                        <a:pt x="220953" y="561111"/>
                      </a:lnTo>
                      <a:cubicBezTo>
                        <a:pt x="222277" y="561877"/>
                        <a:pt x="224646" y="564803"/>
                        <a:pt x="224994" y="566545"/>
                      </a:cubicBezTo>
                      <a:lnTo>
                        <a:pt x="241854" y="645410"/>
                      </a:lnTo>
                      <a:cubicBezTo>
                        <a:pt x="244362" y="658995"/>
                        <a:pt x="256972" y="669027"/>
                        <a:pt x="270767" y="669027"/>
                      </a:cubicBezTo>
                      <a:lnTo>
                        <a:pt x="362032" y="669027"/>
                      </a:lnTo>
                      <a:cubicBezTo>
                        <a:pt x="375966" y="669027"/>
                        <a:pt x="388367" y="658925"/>
                        <a:pt x="390945" y="645549"/>
                      </a:cubicBezTo>
                      <a:lnTo>
                        <a:pt x="407805" y="566266"/>
                      </a:lnTo>
                      <a:cubicBezTo>
                        <a:pt x="408223" y="564734"/>
                        <a:pt x="410522" y="561807"/>
                        <a:pt x="413030" y="560484"/>
                      </a:cubicBezTo>
                      <a:lnTo>
                        <a:pt x="465002" y="530457"/>
                      </a:lnTo>
                      <a:cubicBezTo>
                        <a:pt x="466187" y="529690"/>
                        <a:pt x="470019" y="529133"/>
                        <a:pt x="471760" y="529690"/>
                      </a:cubicBezTo>
                      <a:lnTo>
                        <a:pt x="548326" y="554492"/>
                      </a:lnTo>
                      <a:cubicBezTo>
                        <a:pt x="561284" y="558951"/>
                        <a:pt x="576403" y="553308"/>
                        <a:pt x="583439" y="541325"/>
                      </a:cubicBezTo>
                      <a:lnTo>
                        <a:pt x="629002" y="462251"/>
                      </a:lnTo>
                      <a:cubicBezTo>
                        <a:pt x="635969" y="450407"/>
                        <a:pt x="633252" y="434523"/>
                        <a:pt x="623220" y="425605"/>
                      </a:cubicBezTo>
                      <a:close/>
                      <a:moveTo>
                        <a:pt x="558219" y="525092"/>
                      </a:moveTo>
                      <a:lnTo>
                        <a:pt x="481653" y="500290"/>
                      </a:lnTo>
                      <a:cubicBezTo>
                        <a:pt x="470994" y="496598"/>
                        <a:pt x="456433" y="498757"/>
                        <a:pt x="448491" y="504540"/>
                      </a:cubicBezTo>
                      <a:lnTo>
                        <a:pt x="399096" y="533034"/>
                      </a:lnTo>
                      <a:cubicBezTo>
                        <a:pt x="388855" y="537911"/>
                        <a:pt x="379728" y="549337"/>
                        <a:pt x="377777" y="560135"/>
                      </a:cubicBezTo>
                      <a:lnTo>
                        <a:pt x="361127" y="638025"/>
                      </a:lnTo>
                      <a:lnTo>
                        <a:pt x="272160" y="638025"/>
                      </a:lnTo>
                      <a:lnTo>
                        <a:pt x="255648" y="560275"/>
                      </a:lnTo>
                      <a:cubicBezTo>
                        <a:pt x="253489" y="549197"/>
                        <a:pt x="244432" y="537632"/>
                        <a:pt x="235514" y="533522"/>
                      </a:cubicBezTo>
                      <a:lnTo>
                        <a:pt x="186119" y="505028"/>
                      </a:lnTo>
                      <a:cubicBezTo>
                        <a:pt x="179919" y="500778"/>
                        <a:pt x="171419" y="498270"/>
                        <a:pt x="163268" y="498270"/>
                      </a:cubicBezTo>
                      <a:cubicBezTo>
                        <a:pt x="159227" y="498270"/>
                        <a:pt x="155326" y="498827"/>
                        <a:pt x="151842" y="500011"/>
                      </a:cubicBezTo>
                      <a:lnTo>
                        <a:pt x="76043" y="524813"/>
                      </a:lnTo>
                      <a:lnTo>
                        <a:pt x="31664" y="447690"/>
                      </a:lnTo>
                      <a:lnTo>
                        <a:pt x="90813" y="394603"/>
                      </a:lnTo>
                      <a:cubicBezTo>
                        <a:pt x="99173" y="387218"/>
                        <a:pt x="104607" y="373702"/>
                        <a:pt x="103771" y="363809"/>
                      </a:cubicBezTo>
                      <a:lnTo>
                        <a:pt x="103562" y="306611"/>
                      </a:lnTo>
                      <a:cubicBezTo>
                        <a:pt x="104537" y="295395"/>
                        <a:pt x="99103" y="282018"/>
                        <a:pt x="90743" y="274634"/>
                      </a:cubicBezTo>
                      <a:lnTo>
                        <a:pt x="30828" y="222312"/>
                      </a:lnTo>
                      <a:lnTo>
                        <a:pt x="31594" y="221128"/>
                      </a:lnTo>
                      <a:lnTo>
                        <a:pt x="74998" y="144005"/>
                      </a:lnTo>
                      <a:lnTo>
                        <a:pt x="151564" y="168807"/>
                      </a:lnTo>
                      <a:cubicBezTo>
                        <a:pt x="162223" y="172499"/>
                        <a:pt x="176784" y="170340"/>
                        <a:pt x="184726" y="164766"/>
                      </a:cubicBezTo>
                      <a:lnTo>
                        <a:pt x="234121" y="136063"/>
                      </a:lnTo>
                      <a:cubicBezTo>
                        <a:pt x="244362" y="131395"/>
                        <a:pt x="253489" y="119760"/>
                        <a:pt x="255648" y="108962"/>
                      </a:cubicBezTo>
                      <a:lnTo>
                        <a:pt x="272160" y="31072"/>
                      </a:lnTo>
                      <a:lnTo>
                        <a:pt x="361127" y="31072"/>
                      </a:lnTo>
                      <a:lnTo>
                        <a:pt x="377568" y="108822"/>
                      </a:lnTo>
                      <a:cubicBezTo>
                        <a:pt x="378892" y="115789"/>
                        <a:pt x="383003" y="122756"/>
                        <a:pt x="388019" y="128190"/>
                      </a:cubicBezTo>
                      <a:cubicBezTo>
                        <a:pt x="389969" y="130350"/>
                        <a:pt x="392060" y="132092"/>
                        <a:pt x="394428" y="133624"/>
                      </a:cubicBezTo>
                      <a:cubicBezTo>
                        <a:pt x="395404" y="134391"/>
                        <a:pt x="396588" y="134948"/>
                        <a:pt x="397703" y="135575"/>
                      </a:cubicBezTo>
                      <a:lnTo>
                        <a:pt x="447307" y="164069"/>
                      </a:lnTo>
                      <a:cubicBezTo>
                        <a:pt x="448839" y="165254"/>
                        <a:pt x="450372" y="166020"/>
                        <a:pt x="452183" y="166996"/>
                      </a:cubicBezTo>
                      <a:cubicBezTo>
                        <a:pt x="459359" y="170270"/>
                        <a:pt x="468068" y="171454"/>
                        <a:pt x="475801" y="170270"/>
                      </a:cubicBezTo>
                      <a:cubicBezTo>
                        <a:pt x="477752" y="169852"/>
                        <a:pt x="479703" y="169504"/>
                        <a:pt x="481444" y="168946"/>
                      </a:cubicBezTo>
                      <a:lnTo>
                        <a:pt x="557244" y="144353"/>
                      </a:lnTo>
                      <a:lnTo>
                        <a:pt x="601832" y="221476"/>
                      </a:lnTo>
                      <a:lnTo>
                        <a:pt x="542683" y="274564"/>
                      </a:lnTo>
                      <a:cubicBezTo>
                        <a:pt x="534183" y="281949"/>
                        <a:pt x="528749" y="295464"/>
                        <a:pt x="529725" y="305357"/>
                      </a:cubicBezTo>
                      <a:lnTo>
                        <a:pt x="529725" y="362555"/>
                      </a:lnTo>
                      <a:cubicBezTo>
                        <a:pt x="528749" y="373772"/>
                        <a:pt x="534183" y="387357"/>
                        <a:pt x="542544" y="394533"/>
                      </a:cubicBezTo>
                      <a:lnTo>
                        <a:pt x="601832" y="448039"/>
                      </a:lnTo>
                      <a:lnTo>
                        <a:pt x="558219" y="525162"/>
                      </a:lnTo>
                      <a:close/>
                    </a:path>
                  </a:pathLst>
                </a:custGeom>
                <a:solidFill>
                  <a:srgbClr val="121212"/>
                </a:solidFill>
                <a:ln w="0" cap="flat">
                  <a:noFill/>
                  <a:prstDash val="solid"/>
                  <a:miter/>
                </a:ln>
              </p:spPr>
              <p:txBody>
                <a:bodyPr rtlCol="0" anchor="ctr"/>
                <a:lstStyle/>
                <a:p>
                  <a:endParaRPr lang="en-US">
                    <a:latin typeface="+mn-lt"/>
                  </a:endParaRPr>
                </a:p>
              </p:txBody>
            </p:sp>
            <p:sp>
              <p:nvSpPr>
                <p:cNvPr id="119" name="Freeform: Shape 118">
                  <a:extLst>
                    <a:ext uri="{FF2B5EF4-FFF2-40B4-BE49-F238E27FC236}">
                      <a16:creationId xmlns:a16="http://schemas.microsoft.com/office/drawing/2014/main" id="{4EFB113A-C1EB-43E4-87EE-E5F6CA49CC15}"/>
                    </a:ext>
                  </a:extLst>
                </p:cNvPr>
                <p:cNvSpPr>
                  <a:spLocks noGrp="1" noRot="1" noMove="1" noResize="1" noEditPoints="1" noAdjustHandles="1" noChangeArrowheads="1" noChangeShapeType="1"/>
                </p:cNvSpPr>
                <p:nvPr/>
              </p:nvSpPr>
              <p:spPr>
                <a:xfrm>
                  <a:off x="1214462" y="1841044"/>
                  <a:ext cx="265019" cy="264740"/>
                </a:xfrm>
                <a:custGeom>
                  <a:avLst/>
                  <a:gdLst>
                    <a:gd name="connsiteX0" fmla="*/ 264950 w 265019"/>
                    <a:gd name="connsiteY0" fmla="*/ 132370 h 264740"/>
                    <a:gd name="connsiteX1" fmla="*/ 132579 w 265019"/>
                    <a:gd name="connsiteY1" fmla="*/ 264741 h 264740"/>
                    <a:gd name="connsiteX2" fmla="*/ 30445 w 265019"/>
                    <a:gd name="connsiteY2" fmla="*/ 216460 h 264740"/>
                    <a:gd name="connsiteX3" fmla="*/ 0 w 265019"/>
                    <a:gd name="connsiteY3" fmla="*/ 132370 h 264740"/>
                    <a:gd name="connsiteX4" fmla="*/ 30445 w 265019"/>
                    <a:gd name="connsiteY4" fmla="*/ 48280 h 264740"/>
                    <a:gd name="connsiteX5" fmla="*/ 132579 w 265019"/>
                    <a:gd name="connsiteY5" fmla="*/ 0 h 264740"/>
                    <a:gd name="connsiteX6" fmla="*/ 148115 w 265019"/>
                    <a:gd name="connsiteY6" fmla="*/ 15536 h 264740"/>
                    <a:gd name="connsiteX7" fmla="*/ 132579 w 265019"/>
                    <a:gd name="connsiteY7" fmla="*/ 31072 h 264740"/>
                    <a:gd name="connsiteX8" fmla="*/ 43404 w 265019"/>
                    <a:gd name="connsiteY8" fmla="*/ 84160 h 264740"/>
                    <a:gd name="connsiteX9" fmla="*/ 31002 w 265019"/>
                    <a:gd name="connsiteY9" fmla="*/ 132440 h 264740"/>
                    <a:gd name="connsiteX10" fmla="*/ 43404 w 265019"/>
                    <a:gd name="connsiteY10" fmla="*/ 180720 h 264740"/>
                    <a:gd name="connsiteX11" fmla="*/ 132579 w 265019"/>
                    <a:gd name="connsiteY11" fmla="*/ 233808 h 264740"/>
                    <a:gd name="connsiteX12" fmla="*/ 233947 w 265019"/>
                    <a:gd name="connsiteY12" fmla="*/ 132440 h 264740"/>
                    <a:gd name="connsiteX13" fmla="*/ 249483 w 265019"/>
                    <a:gd name="connsiteY13" fmla="*/ 116904 h 264740"/>
                    <a:gd name="connsiteX14" fmla="*/ 265019 w 265019"/>
                    <a:gd name="connsiteY14" fmla="*/ 132440 h 26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5019" h="264740">
                      <a:moveTo>
                        <a:pt x="264950" y="132370"/>
                      </a:moveTo>
                      <a:cubicBezTo>
                        <a:pt x="264950" y="205453"/>
                        <a:pt x="205453" y="264741"/>
                        <a:pt x="132579" y="264741"/>
                      </a:cubicBezTo>
                      <a:cubicBezTo>
                        <a:pt x="91475" y="264741"/>
                        <a:pt x="54690" y="245930"/>
                        <a:pt x="30445" y="216460"/>
                      </a:cubicBezTo>
                      <a:cubicBezTo>
                        <a:pt x="11426" y="193609"/>
                        <a:pt x="0" y="164139"/>
                        <a:pt x="0" y="132370"/>
                      </a:cubicBezTo>
                      <a:cubicBezTo>
                        <a:pt x="0" y="100601"/>
                        <a:pt x="11426" y="71132"/>
                        <a:pt x="30445" y="48280"/>
                      </a:cubicBezTo>
                      <a:cubicBezTo>
                        <a:pt x="54690" y="18810"/>
                        <a:pt x="91475" y="0"/>
                        <a:pt x="132579" y="0"/>
                      </a:cubicBezTo>
                      <a:cubicBezTo>
                        <a:pt x="141079" y="0"/>
                        <a:pt x="148115" y="6967"/>
                        <a:pt x="148115" y="15536"/>
                      </a:cubicBezTo>
                      <a:cubicBezTo>
                        <a:pt x="148115" y="24105"/>
                        <a:pt x="141149" y="31072"/>
                        <a:pt x="132579" y="31072"/>
                      </a:cubicBezTo>
                      <a:cubicBezTo>
                        <a:pt x="93983" y="31072"/>
                        <a:pt x="60472" y="52600"/>
                        <a:pt x="43404" y="84160"/>
                      </a:cubicBezTo>
                      <a:cubicBezTo>
                        <a:pt x="35461" y="98511"/>
                        <a:pt x="31002" y="114953"/>
                        <a:pt x="31002" y="132440"/>
                      </a:cubicBezTo>
                      <a:cubicBezTo>
                        <a:pt x="31002" y="149927"/>
                        <a:pt x="35461" y="166369"/>
                        <a:pt x="43404" y="180720"/>
                      </a:cubicBezTo>
                      <a:cubicBezTo>
                        <a:pt x="60472" y="212280"/>
                        <a:pt x="93983" y="233808"/>
                        <a:pt x="132579" y="233808"/>
                      </a:cubicBezTo>
                      <a:cubicBezTo>
                        <a:pt x="188384" y="233808"/>
                        <a:pt x="233947" y="188454"/>
                        <a:pt x="233947" y="132440"/>
                      </a:cubicBezTo>
                      <a:cubicBezTo>
                        <a:pt x="233947" y="123940"/>
                        <a:pt x="240914" y="116904"/>
                        <a:pt x="249483" y="116904"/>
                      </a:cubicBezTo>
                      <a:cubicBezTo>
                        <a:pt x="258052" y="116904"/>
                        <a:pt x="265019" y="123871"/>
                        <a:pt x="265019" y="132440"/>
                      </a:cubicBezTo>
                      <a:close/>
                    </a:path>
                  </a:pathLst>
                </a:custGeom>
                <a:solidFill>
                  <a:srgbClr val="121212"/>
                </a:solidFill>
                <a:ln w="0" cap="flat">
                  <a:noFill/>
                  <a:prstDash val="solid"/>
                  <a:miter/>
                </a:ln>
              </p:spPr>
              <p:txBody>
                <a:bodyPr rtlCol="0" anchor="ctr"/>
                <a:lstStyle/>
                <a:p>
                  <a:endParaRPr lang="en-US">
                    <a:latin typeface="+mn-lt"/>
                  </a:endParaRPr>
                </a:p>
              </p:txBody>
            </p:sp>
          </p:grpSp>
        </p:grpSp>
      </p:grpSp>
      <p:sp>
        <p:nvSpPr>
          <p:cNvPr id="2" name="TextBox 1">
            <a:extLst>
              <a:ext uri="{FF2B5EF4-FFF2-40B4-BE49-F238E27FC236}">
                <a16:creationId xmlns:a16="http://schemas.microsoft.com/office/drawing/2014/main" id="{149C0F05-F46D-4F87-9CBE-0305277531B8}"/>
              </a:ext>
            </a:extLst>
          </p:cNvPr>
          <p:cNvSpPr txBox="1">
            <a:spLocks noGrp="1" noRot="1" noMove="1" noResize="1" noEditPoints="1" noAdjustHandles="1" noChangeArrowheads="1" noChangeShapeType="1"/>
          </p:cNvSpPr>
          <p:nvPr/>
        </p:nvSpPr>
        <p:spPr>
          <a:xfrm>
            <a:off x="3548580" y="2784043"/>
            <a:ext cx="2082294" cy="954107"/>
          </a:xfrm>
          <a:prstGeom prst="rect">
            <a:avLst/>
          </a:prstGeom>
          <a:noFill/>
        </p:spPr>
        <p:txBody>
          <a:bodyPr wrap="square" lIns="91440" tIns="45720" rIns="91440" bIns="45720" rtlCol="0" anchor="t">
            <a:spAutoFit/>
          </a:bodyPr>
          <a:lstStyle/>
          <a:p>
            <a:pPr algn="ctr"/>
            <a:r>
              <a:rPr lang="en-US" b="1" i="0">
                <a:solidFill>
                  <a:srgbClr val="5AC1FF"/>
                </a:solidFill>
                <a:latin typeface="+mn-lt"/>
                <a:ea typeface="Inter"/>
              </a:rPr>
              <a:t>Purpose: </a:t>
            </a:r>
          </a:p>
          <a:p>
            <a:pPr algn="ctr"/>
            <a:r>
              <a:rPr lang="en-US" i="0">
                <a:solidFill>
                  <a:schemeClr val="bg1"/>
                </a:solidFill>
                <a:latin typeface="+mn-lt"/>
                <a:ea typeface="Inter"/>
              </a:rPr>
              <a:t> Manage customer interactions efficiently.</a:t>
            </a:r>
            <a:endParaRPr lang="en-IN">
              <a:latin typeface="+mn-lt"/>
            </a:endParaRPr>
          </a:p>
        </p:txBody>
      </p:sp>
    </p:spTree>
    <p:custDataLst>
      <p:tags r:id="rId1"/>
    </p:custDataLst>
    <p:extLst>
      <p:ext uri="{BB962C8B-B14F-4D97-AF65-F5344CB8AC3E}">
        <p14:creationId xmlns:p14="http://schemas.microsoft.com/office/powerpoint/2010/main" val="3034452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4" name="Title 3">
            <a:extLst>
              <a:ext uri="{FF2B5EF4-FFF2-40B4-BE49-F238E27FC236}">
                <a16:creationId xmlns:a16="http://schemas.microsoft.com/office/drawing/2014/main" id="{09DC7607-4C15-470A-B5DA-6D6F7E442E7F}"/>
              </a:ext>
            </a:extLst>
          </p:cNvPr>
          <p:cNvSpPr>
            <a:spLocks noGrp="1" noRot="1" noMove="1" noResize="1" noEditPoints="1" noAdjustHandles="1" noChangeArrowheads="1" noChangeShapeType="1"/>
          </p:cNvSpPr>
          <p:nvPr>
            <p:ph type="title"/>
          </p:nvPr>
        </p:nvSpPr>
        <p:spPr>
          <a:xfrm>
            <a:off x="251999" y="252000"/>
            <a:ext cx="6386925" cy="572700"/>
          </a:xfrm>
        </p:spPr>
        <p:txBody>
          <a:bodyPr/>
          <a:lstStyle/>
          <a:p>
            <a:r>
              <a:rPr lang="en-US" dirty="0"/>
              <a:t>The CCAT Interface</a:t>
            </a:r>
            <a:endParaRPr lang="en-IN" dirty="0"/>
          </a:p>
        </p:txBody>
      </p:sp>
      <p:sp>
        <p:nvSpPr>
          <p:cNvPr id="6" name="Rectangle: Rounded Corners 5">
            <a:extLst>
              <a:ext uri="{FF2B5EF4-FFF2-40B4-BE49-F238E27FC236}">
                <a16:creationId xmlns:a16="http://schemas.microsoft.com/office/drawing/2014/main" id="{4148BAF3-73A4-49F8-9597-F2A7E5EEC44A}"/>
              </a:ext>
            </a:extLst>
          </p:cNvPr>
          <p:cNvSpPr>
            <a:spLocks noGrp="1" noRot="1" noMove="1" noResize="1" noEditPoints="1" noAdjustHandles="1" noChangeArrowheads="1" noChangeShapeType="1"/>
          </p:cNvSpPr>
          <p:nvPr/>
        </p:nvSpPr>
        <p:spPr bwMode="gray">
          <a:xfrm>
            <a:off x="5935464" y="2180738"/>
            <a:ext cx="2520000" cy="617220"/>
          </a:xfrm>
          <a:prstGeom prst="roundRect">
            <a:avLst/>
          </a:prstGeom>
          <a:solidFill>
            <a:srgbClr val="5AC1FF"/>
          </a:solidFill>
          <a:ln w="19050">
            <a:noFill/>
            <a:headEnd/>
            <a:tailEnd/>
          </a:ln>
        </p:spPr>
        <p:style>
          <a:lnRef idx="2">
            <a:schemeClr val="accent6"/>
          </a:lnRef>
          <a:fillRef idx="1">
            <a:schemeClr val="lt1"/>
          </a:fillRef>
          <a:effectRef idx="0">
            <a:schemeClr val="accent6"/>
          </a:effectRef>
          <a:fontRef idx="minor">
            <a:schemeClr val="dk1"/>
          </a:fontRef>
        </p:style>
        <p:txBody>
          <a:bodyPr lIns="68580" tIns="68580" rIns="68580" bIns="68580" rtlCol="0" anchor="ctr" anchorCtr="0"/>
          <a:lstStyle/>
          <a:p>
            <a:pPr algn="ctr">
              <a:spcBef>
                <a:spcPct val="0"/>
              </a:spcBef>
              <a:spcAft>
                <a:spcPts val="450"/>
              </a:spcAft>
              <a:buClrTx/>
              <a:buSzPct val="90000"/>
            </a:pPr>
            <a:r>
              <a:rPr lang="en-US" b="1">
                <a:solidFill>
                  <a:srgbClr val="122733"/>
                </a:solidFill>
                <a:ea typeface="Inter" panose="020B0502030000000004" pitchFamily="34" charset="0"/>
                <a:cs typeface="Arial" pitchFamily="34" charset="0"/>
              </a:rPr>
              <a:t>Agent Assist</a:t>
            </a:r>
          </a:p>
        </p:txBody>
      </p:sp>
      <p:sp>
        <p:nvSpPr>
          <p:cNvPr id="7" name="Oval 6">
            <a:extLst>
              <a:ext uri="{FF2B5EF4-FFF2-40B4-BE49-F238E27FC236}">
                <a16:creationId xmlns:a16="http://schemas.microsoft.com/office/drawing/2014/main" id="{8FB1FE67-68AF-40F0-AA1A-B7F5C2058C71}"/>
              </a:ext>
            </a:extLst>
          </p:cNvPr>
          <p:cNvSpPr>
            <a:spLocks noGrp="1" noRot="1" noMove="1" noResize="1" noEditPoints="1" noAdjustHandles="1" noChangeArrowheads="1" noChangeShapeType="1"/>
          </p:cNvSpPr>
          <p:nvPr/>
        </p:nvSpPr>
        <p:spPr>
          <a:xfrm>
            <a:off x="6679332" y="1305634"/>
            <a:ext cx="1032265" cy="1032265"/>
          </a:xfrm>
          <a:prstGeom prst="ellipse">
            <a:avLst/>
          </a:prstGeom>
          <a:solidFill>
            <a:schemeClr val="bg1"/>
          </a:solidFill>
          <a:ln>
            <a:solidFill>
              <a:srgbClr val="5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Rounded Corners 7">
            <a:extLst>
              <a:ext uri="{FF2B5EF4-FFF2-40B4-BE49-F238E27FC236}">
                <a16:creationId xmlns:a16="http://schemas.microsoft.com/office/drawing/2014/main" id="{29BDF7C4-9826-4105-A756-DCB3AC29D1EA}"/>
              </a:ext>
            </a:extLst>
          </p:cNvPr>
          <p:cNvSpPr>
            <a:spLocks noGrp="1" noRot="1" noMove="1" noResize="1" noEditPoints="1" noAdjustHandles="1" noChangeArrowheads="1" noChangeShapeType="1"/>
          </p:cNvSpPr>
          <p:nvPr/>
        </p:nvSpPr>
        <p:spPr bwMode="gray">
          <a:xfrm>
            <a:off x="3311516" y="2180738"/>
            <a:ext cx="2520000" cy="617220"/>
          </a:xfrm>
          <a:prstGeom prst="roundRect">
            <a:avLst/>
          </a:prstGeom>
          <a:solidFill>
            <a:srgbClr val="5AC1FF"/>
          </a:solidFill>
          <a:ln w="19050">
            <a:noFill/>
            <a:headEnd/>
            <a:tailEnd/>
          </a:ln>
        </p:spPr>
        <p:style>
          <a:lnRef idx="2">
            <a:schemeClr val="accent6"/>
          </a:lnRef>
          <a:fillRef idx="1">
            <a:schemeClr val="lt1"/>
          </a:fillRef>
          <a:effectRef idx="0">
            <a:schemeClr val="accent6"/>
          </a:effectRef>
          <a:fontRef idx="minor">
            <a:schemeClr val="dk1"/>
          </a:fontRef>
        </p:style>
        <p:txBody>
          <a:bodyPr lIns="68580" tIns="68580" rIns="68580" bIns="68580" rtlCol="0" anchor="ctr" anchorCtr="0"/>
          <a:lstStyle/>
          <a:p>
            <a:pPr algn="ctr">
              <a:spcBef>
                <a:spcPct val="0"/>
              </a:spcBef>
              <a:spcAft>
                <a:spcPts val="450"/>
              </a:spcAft>
              <a:buClrTx/>
              <a:buSzPct val="90000"/>
            </a:pPr>
            <a:r>
              <a:rPr lang="en-US" b="1">
                <a:solidFill>
                  <a:srgbClr val="122733"/>
                </a:solidFill>
                <a:ea typeface="Inter" panose="020B0502030000000004" pitchFamily="34" charset="0"/>
                <a:cs typeface="Arial" pitchFamily="34" charset="0"/>
              </a:rPr>
              <a:t>Amazon Connect</a:t>
            </a:r>
          </a:p>
        </p:txBody>
      </p:sp>
      <p:sp>
        <p:nvSpPr>
          <p:cNvPr id="9" name="Oval 8">
            <a:extLst>
              <a:ext uri="{FF2B5EF4-FFF2-40B4-BE49-F238E27FC236}">
                <a16:creationId xmlns:a16="http://schemas.microsoft.com/office/drawing/2014/main" id="{C95BEB1C-C365-4136-8C5F-AFCA5B068A0C}"/>
              </a:ext>
            </a:extLst>
          </p:cNvPr>
          <p:cNvSpPr>
            <a:spLocks noGrp="1" noRot="1" noMove="1" noResize="1" noEditPoints="1" noAdjustHandles="1" noChangeArrowheads="1" noChangeShapeType="1"/>
          </p:cNvSpPr>
          <p:nvPr/>
        </p:nvSpPr>
        <p:spPr>
          <a:xfrm>
            <a:off x="4055384" y="1305635"/>
            <a:ext cx="1032265" cy="1032265"/>
          </a:xfrm>
          <a:prstGeom prst="ellipse">
            <a:avLst/>
          </a:prstGeom>
          <a:solidFill>
            <a:schemeClr val="bg1"/>
          </a:solidFill>
          <a:ln>
            <a:solidFill>
              <a:srgbClr val="5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Rounded Corners 9">
            <a:extLst>
              <a:ext uri="{FF2B5EF4-FFF2-40B4-BE49-F238E27FC236}">
                <a16:creationId xmlns:a16="http://schemas.microsoft.com/office/drawing/2014/main" id="{F0CA4A4A-B419-452D-AD85-3738C292E945}"/>
              </a:ext>
            </a:extLst>
          </p:cNvPr>
          <p:cNvSpPr>
            <a:spLocks noGrp="1" noRot="1" noMove="1" noResize="1" noEditPoints="1" noAdjustHandles="1" noChangeArrowheads="1" noChangeShapeType="1"/>
          </p:cNvSpPr>
          <p:nvPr/>
        </p:nvSpPr>
        <p:spPr bwMode="gray">
          <a:xfrm>
            <a:off x="687569" y="2180738"/>
            <a:ext cx="2520000" cy="617220"/>
          </a:xfrm>
          <a:prstGeom prst="roundRect">
            <a:avLst/>
          </a:prstGeom>
          <a:solidFill>
            <a:srgbClr val="5AC1FF"/>
          </a:solidFill>
          <a:ln w="19050">
            <a:noFill/>
            <a:headEnd/>
            <a:tailEnd/>
          </a:ln>
        </p:spPr>
        <p:style>
          <a:lnRef idx="2">
            <a:schemeClr val="accent6"/>
          </a:lnRef>
          <a:fillRef idx="1">
            <a:schemeClr val="lt1"/>
          </a:fillRef>
          <a:effectRef idx="0">
            <a:schemeClr val="accent6"/>
          </a:effectRef>
          <a:fontRef idx="minor">
            <a:schemeClr val="dk1"/>
          </a:fontRef>
        </p:style>
        <p:txBody>
          <a:bodyPr lIns="68580" tIns="68580" rIns="68580" bIns="68580" rtlCol="0" anchor="ctr" anchorCtr="0"/>
          <a:lstStyle/>
          <a:p>
            <a:pPr algn="ctr">
              <a:spcBef>
                <a:spcPct val="0"/>
              </a:spcBef>
              <a:spcAft>
                <a:spcPts val="450"/>
              </a:spcAft>
              <a:buClrTx/>
              <a:buSzPct val="90000"/>
            </a:pPr>
            <a:r>
              <a:rPr lang="en-US" b="1" dirty="0">
                <a:solidFill>
                  <a:srgbClr val="122733"/>
                </a:solidFill>
                <a:ea typeface="Inter" panose="020B0502030000000004" pitchFamily="34" charset="0"/>
                <a:cs typeface="Arial" pitchFamily="34" charset="0"/>
              </a:rPr>
              <a:t>CCAT </a:t>
            </a:r>
          </a:p>
        </p:txBody>
      </p:sp>
      <p:sp>
        <p:nvSpPr>
          <p:cNvPr id="11" name="Rectangle: Rounded Corners 10">
            <a:extLst>
              <a:ext uri="{FF2B5EF4-FFF2-40B4-BE49-F238E27FC236}">
                <a16:creationId xmlns:a16="http://schemas.microsoft.com/office/drawing/2014/main" id="{253B545C-9067-4348-BBA4-F92865F53F22}"/>
              </a:ext>
            </a:extLst>
          </p:cNvPr>
          <p:cNvSpPr>
            <a:spLocks noGrp="1" noRot="1" noMove="1" noResize="1" noEditPoints="1" noAdjustHandles="1" noChangeArrowheads="1" noChangeShapeType="1"/>
          </p:cNvSpPr>
          <p:nvPr/>
        </p:nvSpPr>
        <p:spPr bwMode="gray">
          <a:xfrm>
            <a:off x="687569" y="2852089"/>
            <a:ext cx="2520000" cy="1260000"/>
          </a:xfrm>
          <a:prstGeom prst="roundRect">
            <a:avLst>
              <a:gd name="adj" fmla="val 8802"/>
            </a:avLst>
          </a:prstGeom>
          <a:ln w="19050">
            <a:solidFill>
              <a:srgbClr val="5AC1FF"/>
            </a:solidFill>
            <a:miter lim="800000"/>
            <a:headEnd/>
            <a:tailEnd/>
          </a:ln>
        </p:spPr>
        <p:style>
          <a:lnRef idx="2">
            <a:schemeClr val="accent3"/>
          </a:lnRef>
          <a:fillRef idx="1">
            <a:schemeClr val="lt1"/>
          </a:fillRef>
          <a:effectRef idx="0">
            <a:schemeClr val="accent3"/>
          </a:effectRef>
          <a:fontRef idx="minor">
            <a:schemeClr val="dk1"/>
          </a:fontRef>
        </p:style>
        <p:txBody>
          <a:bodyPr lIns="90000" tIns="90000" rIns="90000" bIns="90000" rtlCol="0" anchor="t" anchorCtr="0">
            <a:noAutofit/>
          </a:bodyPr>
          <a:lstStyle/>
          <a:p>
            <a:pPr>
              <a:lnSpc>
                <a:spcPct val="150000"/>
              </a:lnSpc>
              <a:spcBef>
                <a:spcPct val="0"/>
              </a:spcBef>
              <a:spcAft>
                <a:spcPts val="450"/>
              </a:spcAft>
              <a:buClrTx/>
              <a:buSzPct val="90000"/>
            </a:pPr>
            <a:r>
              <a:rPr lang="en-US"/>
              <a:t>Look up account details and manage customer interactions.</a:t>
            </a:r>
            <a:endParaRPr lang="en-US">
              <a:solidFill>
                <a:srgbClr val="121212"/>
              </a:solidFill>
              <a:ea typeface="Inter" panose="020B0502030000000004" pitchFamily="34" charset="0"/>
              <a:cs typeface="Arial" pitchFamily="34" charset="0"/>
            </a:endParaRPr>
          </a:p>
        </p:txBody>
      </p:sp>
      <p:sp>
        <p:nvSpPr>
          <p:cNvPr id="12" name="Rectangle: Rounded Corners 11">
            <a:extLst>
              <a:ext uri="{FF2B5EF4-FFF2-40B4-BE49-F238E27FC236}">
                <a16:creationId xmlns:a16="http://schemas.microsoft.com/office/drawing/2014/main" id="{76E2F215-6D0F-4B77-8DFF-94EF5FAA9972}"/>
              </a:ext>
            </a:extLst>
          </p:cNvPr>
          <p:cNvSpPr>
            <a:spLocks noGrp="1" noRot="1" noMove="1" noResize="1" noEditPoints="1" noAdjustHandles="1" noChangeArrowheads="1" noChangeShapeType="1"/>
          </p:cNvSpPr>
          <p:nvPr/>
        </p:nvSpPr>
        <p:spPr bwMode="gray">
          <a:xfrm>
            <a:off x="3311516" y="2852089"/>
            <a:ext cx="2520000" cy="1260000"/>
          </a:xfrm>
          <a:prstGeom prst="roundRect">
            <a:avLst>
              <a:gd name="adj" fmla="val 8240"/>
            </a:avLst>
          </a:prstGeom>
          <a:ln w="19050">
            <a:solidFill>
              <a:srgbClr val="5AC1FF"/>
            </a:solidFill>
            <a:miter lim="800000"/>
            <a:headEnd/>
            <a:tailEnd/>
          </a:ln>
        </p:spPr>
        <p:style>
          <a:lnRef idx="2">
            <a:schemeClr val="accent3"/>
          </a:lnRef>
          <a:fillRef idx="1">
            <a:schemeClr val="lt1"/>
          </a:fillRef>
          <a:effectRef idx="0">
            <a:schemeClr val="accent3"/>
          </a:effectRef>
          <a:fontRef idx="minor">
            <a:schemeClr val="dk1"/>
          </a:fontRef>
        </p:style>
        <p:txBody>
          <a:bodyPr lIns="90000" tIns="90000" rIns="90000" bIns="90000" rtlCol="0" anchor="t" anchorCtr="0">
            <a:noAutofit/>
          </a:bodyPr>
          <a:lstStyle/>
          <a:p>
            <a:pPr>
              <a:lnSpc>
                <a:spcPct val="150000"/>
              </a:lnSpc>
              <a:spcBef>
                <a:spcPct val="0"/>
              </a:spcBef>
              <a:spcAft>
                <a:spcPts val="450"/>
              </a:spcAft>
              <a:buSzPct val="90000"/>
            </a:pPr>
            <a:r>
              <a:rPr lang="en-US">
                <a:solidFill>
                  <a:srgbClr val="121212"/>
                </a:solidFill>
                <a:ea typeface="Inter"/>
                <a:cs typeface="Arial"/>
              </a:rPr>
              <a:t>Receive and manage customer calls and chats.</a:t>
            </a:r>
          </a:p>
        </p:txBody>
      </p:sp>
      <p:sp>
        <p:nvSpPr>
          <p:cNvPr id="13" name="Rectangle: Rounded Corners 12">
            <a:extLst>
              <a:ext uri="{FF2B5EF4-FFF2-40B4-BE49-F238E27FC236}">
                <a16:creationId xmlns:a16="http://schemas.microsoft.com/office/drawing/2014/main" id="{78CB33C3-46A0-4488-B650-95DA1700D033}"/>
              </a:ext>
            </a:extLst>
          </p:cNvPr>
          <p:cNvSpPr>
            <a:spLocks noGrp="1" noRot="1" noMove="1" noResize="1" noEditPoints="1" noAdjustHandles="1" noChangeArrowheads="1" noChangeShapeType="1"/>
          </p:cNvSpPr>
          <p:nvPr/>
        </p:nvSpPr>
        <p:spPr bwMode="gray">
          <a:xfrm>
            <a:off x="5935464" y="2852089"/>
            <a:ext cx="2520000" cy="1260000"/>
          </a:xfrm>
          <a:prstGeom prst="roundRect">
            <a:avLst>
              <a:gd name="adj" fmla="val 8240"/>
            </a:avLst>
          </a:prstGeom>
          <a:ln w="19050">
            <a:solidFill>
              <a:srgbClr val="5AC1FF"/>
            </a:solidFill>
            <a:miter lim="800000"/>
            <a:headEnd/>
            <a:tailEnd/>
          </a:ln>
        </p:spPr>
        <p:style>
          <a:lnRef idx="2">
            <a:schemeClr val="accent3"/>
          </a:lnRef>
          <a:fillRef idx="1">
            <a:schemeClr val="lt1"/>
          </a:fillRef>
          <a:effectRef idx="0">
            <a:schemeClr val="accent3"/>
          </a:effectRef>
          <a:fontRef idx="minor">
            <a:schemeClr val="dk1"/>
          </a:fontRef>
        </p:style>
        <p:txBody>
          <a:bodyPr lIns="90000" tIns="90000" rIns="90000" bIns="90000" rtlCol="0" anchor="t" anchorCtr="0">
            <a:noAutofit/>
          </a:bodyPr>
          <a:lstStyle/>
          <a:p>
            <a:pPr>
              <a:lnSpc>
                <a:spcPct val="150000"/>
              </a:lnSpc>
              <a:spcBef>
                <a:spcPct val="0"/>
              </a:spcBef>
              <a:spcAft>
                <a:spcPts val="450"/>
              </a:spcAft>
              <a:buSzPct val="90000"/>
            </a:pPr>
            <a:r>
              <a:rPr lang="en-US" dirty="0">
                <a:solidFill>
                  <a:srgbClr val="121212"/>
                </a:solidFill>
                <a:ea typeface="Inter" panose="020B0502030000000004" pitchFamily="34" charset="0"/>
                <a:cs typeface="Arial" pitchFamily="34" charset="0"/>
              </a:rPr>
              <a:t>Access relevant articles from MASTER and the Help Center.</a:t>
            </a:r>
          </a:p>
        </p:txBody>
      </p:sp>
      <p:sp>
        <p:nvSpPr>
          <p:cNvPr id="16" name="Oval 15">
            <a:extLst>
              <a:ext uri="{FF2B5EF4-FFF2-40B4-BE49-F238E27FC236}">
                <a16:creationId xmlns:a16="http://schemas.microsoft.com/office/drawing/2014/main" id="{0FF13277-31CD-47BD-AAD9-5F67D1007EC5}"/>
              </a:ext>
            </a:extLst>
          </p:cNvPr>
          <p:cNvSpPr>
            <a:spLocks noGrp="1" noRot="1" noMove="1" noResize="1" noEditPoints="1" noAdjustHandles="1" noChangeArrowheads="1" noChangeShapeType="1"/>
          </p:cNvSpPr>
          <p:nvPr/>
        </p:nvSpPr>
        <p:spPr>
          <a:xfrm>
            <a:off x="1431437" y="1306640"/>
            <a:ext cx="1032265" cy="1032265"/>
          </a:xfrm>
          <a:prstGeom prst="ellipse">
            <a:avLst/>
          </a:prstGeom>
          <a:solidFill>
            <a:schemeClr val="bg1"/>
          </a:solidFill>
          <a:ln>
            <a:solidFill>
              <a:srgbClr val="5AC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5" name="Graphic 10">
            <a:extLst>
              <a:ext uri="{FF2B5EF4-FFF2-40B4-BE49-F238E27FC236}">
                <a16:creationId xmlns:a16="http://schemas.microsoft.com/office/drawing/2014/main" id="{96110E15-5BF4-4E8C-BCE5-3E0C1F14FC12}"/>
              </a:ext>
            </a:extLst>
          </p:cNvPr>
          <p:cNvGrpSpPr>
            <a:grpSpLocks noGrp="1" noUngrp="1" noRot="1" noChangeAspect="1" noMove="1" noResize="1"/>
          </p:cNvGrpSpPr>
          <p:nvPr/>
        </p:nvGrpSpPr>
        <p:grpSpPr>
          <a:xfrm>
            <a:off x="6971774" y="1580810"/>
            <a:ext cx="447384" cy="442116"/>
            <a:chOff x="3021438" y="3827478"/>
            <a:chExt cx="1333494" cy="1317794"/>
          </a:xfrm>
        </p:grpSpPr>
        <p:grpSp>
          <p:nvGrpSpPr>
            <p:cNvPr id="36" name="Graphic 10">
              <a:extLst>
                <a:ext uri="{FF2B5EF4-FFF2-40B4-BE49-F238E27FC236}">
                  <a16:creationId xmlns:a16="http://schemas.microsoft.com/office/drawing/2014/main" id="{E1DE0F14-4EDD-468C-8AAA-9E5B872407A5}"/>
                </a:ext>
              </a:extLst>
            </p:cNvPr>
            <p:cNvGrpSpPr>
              <a:grpSpLocks noGrp="1" noUngrp="1" noRot="1" noMove="1" noResize="1"/>
            </p:cNvGrpSpPr>
            <p:nvPr/>
          </p:nvGrpSpPr>
          <p:grpSpPr>
            <a:xfrm>
              <a:off x="3048553" y="3834606"/>
              <a:ext cx="1306379" cy="1310666"/>
              <a:chOff x="3048553" y="3834606"/>
              <a:chExt cx="1306379" cy="1310666"/>
            </a:xfrm>
            <a:solidFill>
              <a:srgbClr val="121212"/>
            </a:solidFill>
          </p:grpSpPr>
          <p:sp>
            <p:nvSpPr>
              <p:cNvPr id="47" name="Freeform: Shape 46">
                <a:extLst>
                  <a:ext uri="{FF2B5EF4-FFF2-40B4-BE49-F238E27FC236}">
                    <a16:creationId xmlns:a16="http://schemas.microsoft.com/office/drawing/2014/main" id="{AACF4B90-EA5B-4A52-825A-09A7C18DCB2B}"/>
                  </a:ext>
                </a:extLst>
              </p:cNvPr>
              <p:cNvSpPr>
                <a:spLocks noGrp="1" noRot="1" noMove="1" noResize="1" noEditPoints="1" noAdjustHandles="1" noChangeArrowheads="1" noChangeShapeType="1"/>
              </p:cNvSpPr>
              <p:nvPr/>
            </p:nvSpPr>
            <p:spPr>
              <a:xfrm>
                <a:off x="3369100" y="3834606"/>
                <a:ext cx="665001" cy="768025"/>
              </a:xfrm>
              <a:custGeom>
                <a:avLst/>
                <a:gdLst>
                  <a:gd name="connsiteX0" fmla="*/ 400737 w 665001"/>
                  <a:gd name="connsiteY0" fmla="*/ 7480 h 768025"/>
                  <a:gd name="connsiteX1" fmla="*/ 399396 w 665001"/>
                  <a:gd name="connsiteY1" fmla="*/ 7127 h 768025"/>
                  <a:gd name="connsiteX2" fmla="*/ 332501 w 665001"/>
                  <a:gd name="connsiteY2" fmla="*/ 0 h 768025"/>
                  <a:gd name="connsiteX3" fmla="*/ 222773 w 665001"/>
                  <a:gd name="connsiteY3" fmla="*/ 19335 h 768025"/>
                  <a:gd name="connsiteX4" fmla="*/ 221079 w 665001"/>
                  <a:gd name="connsiteY4" fmla="*/ 19899 h 768025"/>
                  <a:gd name="connsiteX5" fmla="*/ 0 w 665001"/>
                  <a:gd name="connsiteY5" fmla="*/ 346966 h 768025"/>
                  <a:gd name="connsiteX6" fmla="*/ 212 w 665001"/>
                  <a:gd name="connsiteY6" fmla="*/ 349577 h 768025"/>
                  <a:gd name="connsiteX7" fmla="*/ 565 w 665001"/>
                  <a:gd name="connsiteY7" fmla="*/ 361573 h 768025"/>
                  <a:gd name="connsiteX8" fmla="*/ 6421 w 665001"/>
                  <a:gd name="connsiteY8" fmla="*/ 441805 h 768025"/>
                  <a:gd name="connsiteX9" fmla="*/ 62944 w 665001"/>
                  <a:gd name="connsiteY9" fmla="*/ 521049 h 768025"/>
                  <a:gd name="connsiteX10" fmla="*/ 75363 w 665001"/>
                  <a:gd name="connsiteY10" fmla="*/ 525354 h 768025"/>
                  <a:gd name="connsiteX11" fmla="*/ 101472 w 665001"/>
                  <a:gd name="connsiteY11" fmla="*/ 528529 h 768025"/>
                  <a:gd name="connsiteX12" fmla="*/ 276543 w 665001"/>
                  <a:gd name="connsiteY12" fmla="*/ 758428 h 768025"/>
                  <a:gd name="connsiteX13" fmla="*/ 276896 w 665001"/>
                  <a:gd name="connsiteY13" fmla="*/ 758428 h 768025"/>
                  <a:gd name="connsiteX14" fmla="*/ 332501 w 665001"/>
                  <a:gd name="connsiteY14" fmla="*/ 768025 h 768025"/>
                  <a:gd name="connsiteX15" fmla="*/ 563529 w 665001"/>
                  <a:gd name="connsiteY15" fmla="*/ 528529 h 768025"/>
                  <a:gd name="connsiteX16" fmla="*/ 564658 w 665001"/>
                  <a:gd name="connsiteY16" fmla="*/ 528529 h 768025"/>
                  <a:gd name="connsiteX17" fmla="*/ 658227 w 665001"/>
                  <a:gd name="connsiteY17" fmla="*/ 444204 h 768025"/>
                  <a:gd name="connsiteX18" fmla="*/ 658792 w 665001"/>
                  <a:gd name="connsiteY18" fmla="*/ 441946 h 768025"/>
                  <a:gd name="connsiteX19" fmla="*/ 664084 w 665001"/>
                  <a:gd name="connsiteY19" fmla="*/ 376039 h 768025"/>
                  <a:gd name="connsiteX20" fmla="*/ 664084 w 665001"/>
                  <a:gd name="connsiteY20" fmla="*/ 375122 h 768025"/>
                  <a:gd name="connsiteX21" fmla="*/ 665001 w 665001"/>
                  <a:gd name="connsiteY21" fmla="*/ 346966 h 768025"/>
                  <a:gd name="connsiteX22" fmla="*/ 400666 w 665001"/>
                  <a:gd name="connsiteY22" fmla="*/ 7550 h 768025"/>
                  <a:gd name="connsiteX23" fmla="*/ 99990 w 665001"/>
                  <a:gd name="connsiteY23" fmla="*/ 501503 h 768025"/>
                  <a:gd name="connsiteX24" fmla="*/ 99073 w 665001"/>
                  <a:gd name="connsiteY24" fmla="*/ 498680 h 768025"/>
                  <a:gd name="connsiteX25" fmla="*/ 70353 w 665001"/>
                  <a:gd name="connsiteY25" fmla="*/ 491200 h 768025"/>
                  <a:gd name="connsiteX26" fmla="*/ 9103 w 665001"/>
                  <a:gd name="connsiteY26" fmla="*/ 430868 h 768025"/>
                  <a:gd name="connsiteX27" fmla="*/ 8891 w 665001"/>
                  <a:gd name="connsiteY27" fmla="*/ 430656 h 768025"/>
                  <a:gd name="connsiteX28" fmla="*/ 3458 w 665001"/>
                  <a:gd name="connsiteY28" fmla="*/ 360373 h 768025"/>
                  <a:gd name="connsiteX29" fmla="*/ 159758 w 665001"/>
                  <a:gd name="connsiteY29" fmla="*/ 220020 h 768025"/>
                  <a:gd name="connsiteX30" fmla="*/ 176129 w 665001"/>
                  <a:gd name="connsiteY30" fmla="*/ 245212 h 768025"/>
                  <a:gd name="connsiteX31" fmla="*/ 184174 w 665001"/>
                  <a:gd name="connsiteY31" fmla="*/ 231523 h 768025"/>
                  <a:gd name="connsiteX32" fmla="*/ 186996 w 665001"/>
                  <a:gd name="connsiteY32" fmla="*/ 226442 h 768025"/>
                  <a:gd name="connsiteX33" fmla="*/ 222279 w 665001"/>
                  <a:gd name="connsiteY33" fmla="*/ 274708 h 768025"/>
                  <a:gd name="connsiteX34" fmla="*/ 404124 w 665001"/>
                  <a:gd name="connsiteY34" fmla="*/ 381049 h 768025"/>
                  <a:gd name="connsiteX35" fmla="*/ 406735 w 665001"/>
                  <a:gd name="connsiteY35" fmla="*/ 381825 h 768025"/>
                  <a:gd name="connsiteX36" fmla="*/ 542713 w 665001"/>
                  <a:gd name="connsiteY36" fmla="*/ 401160 h 768025"/>
                  <a:gd name="connsiteX37" fmla="*/ 605233 w 665001"/>
                  <a:gd name="connsiteY37" fmla="*/ 396855 h 768025"/>
                  <a:gd name="connsiteX38" fmla="*/ 633388 w 665001"/>
                  <a:gd name="connsiteY38" fmla="*/ 392127 h 768025"/>
                  <a:gd name="connsiteX39" fmla="*/ 629225 w 665001"/>
                  <a:gd name="connsiteY39" fmla="*/ 435525 h 768025"/>
                  <a:gd name="connsiteX40" fmla="*/ 628660 w 665001"/>
                  <a:gd name="connsiteY40" fmla="*/ 438136 h 768025"/>
                  <a:gd name="connsiteX41" fmla="*/ 564588 w 665001"/>
                  <a:gd name="connsiteY41" fmla="*/ 498610 h 768025"/>
                  <a:gd name="connsiteX42" fmla="*/ 554638 w 665001"/>
                  <a:gd name="connsiteY42" fmla="*/ 497481 h 768025"/>
                  <a:gd name="connsiteX43" fmla="*/ 537561 w 665001"/>
                  <a:gd name="connsiteY43" fmla="*/ 508771 h 768025"/>
                  <a:gd name="connsiteX44" fmla="*/ 332430 w 665001"/>
                  <a:gd name="connsiteY44" fmla="*/ 737965 h 768025"/>
                  <a:gd name="connsiteX45" fmla="*/ 284869 w 665001"/>
                  <a:gd name="connsiteY45" fmla="*/ 729144 h 768025"/>
                  <a:gd name="connsiteX46" fmla="*/ 99849 w 665001"/>
                  <a:gd name="connsiteY46" fmla="*/ 501503 h 76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65001" h="768025">
                    <a:moveTo>
                      <a:pt x="400737" y="7480"/>
                    </a:moveTo>
                    <a:cubicBezTo>
                      <a:pt x="400172" y="7268"/>
                      <a:pt x="399819" y="7127"/>
                      <a:pt x="399396" y="7127"/>
                    </a:cubicBezTo>
                    <a:cubicBezTo>
                      <a:pt x="377803" y="2399"/>
                      <a:pt x="355434" y="0"/>
                      <a:pt x="332501" y="0"/>
                    </a:cubicBezTo>
                    <a:cubicBezTo>
                      <a:pt x="293972" y="0"/>
                      <a:pt x="257208" y="6774"/>
                      <a:pt x="222773" y="19335"/>
                    </a:cubicBezTo>
                    <a:cubicBezTo>
                      <a:pt x="222208" y="19546"/>
                      <a:pt x="221644" y="19546"/>
                      <a:pt x="221079" y="19899"/>
                    </a:cubicBezTo>
                    <a:cubicBezTo>
                      <a:pt x="92369" y="67954"/>
                      <a:pt x="0" y="196311"/>
                      <a:pt x="0" y="346966"/>
                    </a:cubicBezTo>
                    <a:cubicBezTo>
                      <a:pt x="0" y="347884"/>
                      <a:pt x="0" y="348872"/>
                      <a:pt x="212" y="349577"/>
                    </a:cubicBezTo>
                    <a:cubicBezTo>
                      <a:pt x="212" y="353529"/>
                      <a:pt x="212" y="357621"/>
                      <a:pt x="565" y="361573"/>
                    </a:cubicBezTo>
                    <a:cubicBezTo>
                      <a:pt x="917" y="388599"/>
                      <a:pt x="3034" y="415484"/>
                      <a:pt x="6421" y="441805"/>
                    </a:cubicBezTo>
                    <a:cubicBezTo>
                      <a:pt x="10726" y="478428"/>
                      <a:pt x="32530" y="507924"/>
                      <a:pt x="62944" y="521049"/>
                    </a:cubicBezTo>
                    <a:cubicBezTo>
                      <a:pt x="66895" y="522954"/>
                      <a:pt x="70988" y="524224"/>
                      <a:pt x="75363" y="525354"/>
                    </a:cubicBezTo>
                    <a:cubicBezTo>
                      <a:pt x="83619" y="527612"/>
                      <a:pt x="92299" y="528741"/>
                      <a:pt x="101472" y="528529"/>
                    </a:cubicBezTo>
                    <a:cubicBezTo>
                      <a:pt x="133438" y="647078"/>
                      <a:pt x="198781" y="731049"/>
                      <a:pt x="276543" y="758428"/>
                    </a:cubicBezTo>
                    <a:lnTo>
                      <a:pt x="276896" y="758428"/>
                    </a:lnTo>
                    <a:cubicBezTo>
                      <a:pt x="294960" y="764850"/>
                      <a:pt x="313519" y="768025"/>
                      <a:pt x="332501" y="768025"/>
                    </a:cubicBezTo>
                    <a:cubicBezTo>
                      <a:pt x="434325" y="768025"/>
                      <a:pt x="523942" y="674457"/>
                      <a:pt x="563529" y="528529"/>
                    </a:cubicBezTo>
                    <a:lnTo>
                      <a:pt x="564658" y="528529"/>
                    </a:lnTo>
                    <a:cubicBezTo>
                      <a:pt x="612360" y="528529"/>
                      <a:pt x="651241" y="493247"/>
                      <a:pt x="658227" y="444204"/>
                    </a:cubicBezTo>
                    <a:cubicBezTo>
                      <a:pt x="658439" y="443428"/>
                      <a:pt x="658580" y="442722"/>
                      <a:pt x="658792" y="441946"/>
                    </a:cubicBezTo>
                    <a:cubicBezTo>
                      <a:pt x="661614" y="420353"/>
                      <a:pt x="663096" y="398196"/>
                      <a:pt x="664084" y="376039"/>
                    </a:cubicBezTo>
                    <a:lnTo>
                      <a:pt x="664084" y="375122"/>
                    </a:lnTo>
                    <a:cubicBezTo>
                      <a:pt x="664437" y="365736"/>
                      <a:pt x="665001" y="356492"/>
                      <a:pt x="665001" y="346966"/>
                    </a:cubicBezTo>
                    <a:cubicBezTo>
                      <a:pt x="665001" y="180151"/>
                      <a:pt x="551533" y="40363"/>
                      <a:pt x="400666" y="7550"/>
                    </a:cubicBezTo>
                    <a:close/>
                    <a:moveTo>
                      <a:pt x="99990" y="501503"/>
                    </a:moveTo>
                    <a:cubicBezTo>
                      <a:pt x="99778" y="500585"/>
                      <a:pt x="99426" y="499597"/>
                      <a:pt x="99073" y="498680"/>
                    </a:cubicBezTo>
                    <a:cubicBezTo>
                      <a:pt x="88559" y="498468"/>
                      <a:pt x="78962" y="495858"/>
                      <a:pt x="70353" y="491200"/>
                    </a:cubicBezTo>
                    <a:cubicBezTo>
                      <a:pt x="38034" y="489860"/>
                      <a:pt x="13055" y="465656"/>
                      <a:pt x="9103" y="430868"/>
                    </a:cubicBezTo>
                    <a:cubicBezTo>
                      <a:pt x="9103" y="430868"/>
                      <a:pt x="9032" y="430797"/>
                      <a:pt x="8891" y="430656"/>
                    </a:cubicBezTo>
                    <a:cubicBezTo>
                      <a:pt x="5857" y="407722"/>
                      <a:pt x="4022" y="384083"/>
                      <a:pt x="3458" y="360373"/>
                    </a:cubicBezTo>
                    <a:cubicBezTo>
                      <a:pt x="78609" y="331089"/>
                      <a:pt x="126099" y="281271"/>
                      <a:pt x="159758" y="220020"/>
                    </a:cubicBezTo>
                    <a:cubicBezTo>
                      <a:pt x="164486" y="228629"/>
                      <a:pt x="169920" y="237097"/>
                      <a:pt x="176129" y="245212"/>
                    </a:cubicBezTo>
                    <a:cubicBezTo>
                      <a:pt x="178952" y="240696"/>
                      <a:pt x="181563" y="236180"/>
                      <a:pt x="184174" y="231523"/>
                    </a:cubicBezTo>
                    <a:cubicBezTo>
                      <a:pt x="185091" y="229829"/>
                      <a:pt x="186079" y="228135"/>
                      <a:pt x="186996" y="226442"/>
                    </a:cubicBezTo>
                    <a:cubicBezTo>
                      <a:pt x="196381" y="243377"/>
                      <a:pt x="208236" y="259537"/>
                      <a:pt x="222279" y="274708"/>
                    </a:cubicBezTo>
                    <a:cubicBezTo>
                      <a:pt x="266029" y="322057"/>
                      <a:pt x="330666" y="359597"/>
                      <a:pt x="404124" y="381049"/>
                    </a:cubicBezTo>
                    <a:cubicBezTo>
                      <a:pt x="404900" y="381402"/>
                      <a:pt x="405817" y="381613"/>
                      <a:pt x="406735" y="381825"/>
                    </a:cubicBezTo>
                    <a:cubicBezTo>
                      <a:pt x="449920" y="394245"/>
                      <a:pt x="495928" y="401160"/>
                      <a:pt x="542713" y="401160"/>
                    </a:cubicBezTo>
                    <a:cubicBezTo>
                      <a:pt x="563741" y="401160"/>
                      <a:pt x="584769" y="399678"/>
                      <a:pt x="605233" y="396855"/>
                    </a:cubicBezTo>
                    <a:cubicBezTo>
                      <a:pt x="614830" y="395515"/>
                      <a:pt x="624215" y="394033"/>
                      <a:pt x="633388" y="392127"/>
                    </a:cubicBezTo>
                    <a:cubicBezTo>
                      <a:pt x="632471" y="406805"/>
                      <a:pt x="631130" y="421271"/>
                      <a:pt x="629225" y="435525"/>
                    </a:cubicBezTo>
                    <a:cubicBezTo>
                      <a:pt x="629013" y="436301"/>
                      <a:pt x="628872" y="437218"/>
                      <a:pt x="628660" y="438136"/>
                    </a:cubicBezTo>
                    <a:cubicBezTo>
                      <a:pt x="624497" y="473630"/>
                      <a:pt x="598247" y="498610"/>
                      <a:pt x="564588" y="498610"/>
                    </a:cubicBezTo>
                    <a:cubicBezTo>
                      <a:pt x="561201" y="498610"/>
                      <a:pt x="557813" y="498045"/>
                      <a:pt x="554638" y="497481"/>
                    </a:cubicBezTo>
                    <a:cubicBezTo>
                      <a:pt x="546947" y="496140"/>
                      <a:pt x="539396" y="501079"/>
                      <a:pt x="537561" y="508771"/>
                    </a:cubicBezTo>
                    <a:cubicBezTo>
                      <a:pt x="503761" y="645878"/>
                      <a:pt x="421483" y="737965"/>
                      <a:pt x="332430" y="737965"/>
                    </a:cubicBezTo>
                    <a:cubicBezTo>
                      <a:pt x="316271" y="737965"/>
                      <a:pt x="300323" y="734931"/>
                      <a:pt x="284869" y="729144"/>
                    </a:cubicBezTo>
                    <a:cubicBezTo>
                      <a:pt x="203720" y="716372"/>
                      <a:pt x="131039" y="628096"/>
                      <a:pt x="99849" y="501503"/>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48" name="Freeform: Shape 47">
                <a:extLst>
                  <a:ext uri="{FF2B5EF4-FFF2-40B4-BE49-F238E27FC236}">
                    <a16:creationId xmlns:a16="http://schemas.microsoft.com/office/drawing/2014/main" id="{2488220A-C07B-45AA-BC1F-440B35C54512}"/>
                  </a:ext>
                </a:extLst>
              </p:cNvPr>
              <p:cNvSpPr>
                <a:spLocks noGrp="1" noRot="1" noMove="1" noResize="1" noEditPoints="1" noAdjustHandles="1" noChangeArrowheads="1" noChangeShapeType="1"/>
              </p:cNvSpPr>
              <p:nvPr/>
            </p:nvSpPr>
            <p:spPr>
              <a:xfrm>
                <a:off x="3048553" y="4624137"/>
                <a:ext cx="1306379" cy="521135"/>
              </a:xfrm>
              <a:custGeom>
                <a:avLst/>
                <a:gdLst>
                  <a:gd name="connsiteX0" fmla="*/ 1305841 w 1306379"/>
                  <a:gd name="connsiteY0" fmla="*/ 190470 h 521135"/>
                  <a:gd name="connsiteX1" fmla="*/ 1282555 w 1306379"/>
                  <a:gd name="connsiteY1" fmla="*/ 504553 h 521135"/>
                  <a:gd name="connsiteX2" fmla="*/ 1269571 w 1306379"/>
                  <a:gd name="connsiteY2" fmla="*/ 518101 h 521135"/>
                  <a:gd name="connsiteX3" fmla="*/ 1259833 w 1306379"/>
                  <a:gd name="connsiteY3" fmla="*/ 521136 h 521135"/>
                  <a:gd name="connsiteX4" fmla="*/ 44075 w 1306379"/>
                  <a:gd name="connsiteY4" fmla="*/ 521136 h 521135"/>
                  <a:gd name="connsiteX5" fmla="*/ 33914 w 1306379"/>
                  <a:gd name="connsiteY5" fmla="*/ 517749 h 521135"/>
                  <a:gd name="connsiteX6" fmla="*/ 27916 w 1306379"/>
                  <a:gd name="connsiteY6" fmla="*/ 514009 h 521135"/>
                  <a:gd name="connsiteX7" fmla="*/ 23611 w 1306379"/>
                  <a:gd name="connsiteY7" fmla="*/ 504976 h 521135"/>
                  <a:gd name="connsiteX8" fmla="*/ 23611 w 1306379"/>
                  <a:gd name="connsiteY8" fmla="*/ 504624 h 521135"/>
                  <a:gd name="connsiteX9" fmla="*/ 23047 w 1306379"/>
                  <a:gd name="connsiteY9" fmla="*/ 496368 h 521135"/>
                  <a:gd name="connsiteX10" fmla="*/ 21565 w 1306379"/>
                  <a:gd name="connsiteY10" fmla="*/ 476468 h 521135"/>
                  <a:gd name="connsiteX11" fmla="*/ 325 w 1306379"/>
                  <a:gd name="connsiteY11" fmla="*/ 190540 h 521135"/>
                  <a:gd name="connsiteX12" fmla="*/ 91636 w 1306379"/>
                  <a:gd name="connsiteY12" fmla="*/ 52093 h 521135"/>
                  <a:gd name="connsiteX13" fmla="*/ 91847 w 1306379"/>
                  <a:gd name="connsiteY13" fmla="*/ 51881 h 521135"/>
                  <a:gd name="connsiteX14" fmla="*/ 126424 w 1306379"/>
                  <a:gd name="connsiteY14" fmla="*/ 42496 h 521135"/>
                  <a:gd name="connsiteX15" fmla="*/ 423572 w 1306379"/>
                  <a:gd name="connsiteY15" fmla="*/ 1709 h 521135"/>
                  <a:gd name="connsiteX16" fmla="*/ 423783 w 1306379"/>
                  <a:gd name="connsiteY16" fmla="*/ 1921 h 521135"/>
                  <a:gd name="connsiteX17" fmla="*/ 424701 w 1306379"/>
                  <a:gd name="connsiteY17" fmla="*/ 4179 h 521135"/>
                  <a:gd name="connsiteX18" fmla="*/ 619530 w 1306379"/>
                  <a:gd name="connsiteY18" fmla="*/ 476398 h 521135"/>
                  <a:gd name="connsiteX19" fmla="*/ 631949 w 1306379"/>
                  <a:gd name="connsiteY19" fmla="*/ 476398 h 521135"/>
                  <a:gd name="connsiteX20" fmla="*/ 637947 w 1306379"/>
                  <a:gd name="connsiteY20" fmla="*/ 461932 h 521135"/>
                  <a:gd name="connsiteX21" fmla="*/ 643945 w 1306379"/>
                  <a:gd name="connsiteY21" fmla="*/ 476398 h 521135"/>
                  <a:gd name="connsiteX22" fmla="*/ 646203 w 1306379"/>
                  <a:gd name="connsiteY22" fmla="*/ 481478 h 521135"/>
                  <a:gd name="connsiteX23" fmla="*/ 646203 w 1306379"/>
                  <a:gd name="connsiteY23" fmla="*/ 481690 h 521135"/>
                  <a:gd name="connsiteX24" fmla="*/ 646979 w 1306379"/>
                  <a:gd name="connsiteY24" fmla="*/ 483596 h 521135"/>
                  <a:gd name="connsiteX25" fmla="*/ 659399 w 1306379"/>
                  <a:gd name="connsiteY25" fmla="*/ 483596 h 521135"/>
                  <a:gd name="connsiteX26" fmla="*/ 662433 w 1306379"/>
                  <a:gd name="connsiteY26" fmla="*/ 476468 h 521135"/>
                  <a:gd name="connsiteX27" fmla="*/ 855004 w 1306379"/>
                  <a:gd name="connsiteY27" fmla="*/ 9683 h 521135"/>
                  <a:gd name="connsiteX28" fmla="*/ 855215 w 1306379"/>
                  <a:gd name="connsiteY28" fmla="*/ 9331 h 521135"/>
                  <a:gd name="connsiteX29" fmla="*/ 871163 w 1306379"/>
                  <a:gd name="connsiteY29" fmla="*/ 157 h 521135"/>
                  <a:gd name="connsiteX30" fmla="*/ 1179813 w 1306379"/>
                  <a:gd name="connsiteY30" fmla="*/ 42637 h 521135"/>
                  <a:gd name="connsiteX31" fmla="*/ 1182283 w 1306379"/>
                  <a:gd name="connsiteY31" fmla="*/ 43202 h 521135"/>
                  <a:gd name="connsiteX32" fmla="*/ 1182635 w 1306379"/>
                  <a:gd name="connsiteY32" fmla="*/ 43202 h 521135"/>
                  <a:gd name="connsiteX33" fmla="*/ 1306053 w 1306379"/>
                  <a:gd name="connsiteY33" fmla="*/ 190682 h 52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6379" h="521135">
                    <a:moveTo>
                      <a:pt x="1305841" y="190470"/>
                    </a:moveTo>
                    <a:lnTo>
                      <a:pt x="1282555" y="504553"/>
                    </a:lnTo>
                    <a:cubicBezTo>
                      <a:pt x="1281990" y="511892"/>
                      <a:pt x="1276345" y="517114"/>
                      <a:pt x="1269571" y="518101"/>
                    </a:cubicBezTo>
                    <a:cubicBezTo>
                      <a:pt x="1266537" y="520007"/>
                      <a:pt x="1263573" y="521136"/>
                      <a:pt x="1259833" y="521136"/>
                    </a:cubicBezTo>
                    <a:lnTo>
                      <a:pt x="44075" y="521136"/>
                    </a:lnTo>
                    <a:cubicBezTo>
                      <a:pt x="40335" y="521136"/>
                      <a:pt x="36948" y="519795"/>
                      <a:pt x="33914" y="517749"/>
                    </a:cubicBezTo>
                    <a:cubicBezTo>
                      <a:pt x="31656" y="516973"/>
                      <a:pt x="29609" y="515843"/>
                      <a:pt x="27916" y="514009"/>
                    </a:cubicBezTo>
                    <a:cubicBezTo>
                      <a:pt x="25446" y="511751"/>
                      <a:pt x="23752" y="508717"/>
                      <a:pt x="23611" y="504976"/>
                    </a:cubicBezTo>
                    <a:lnTo>
                      <a:pt x="23611" y="504624"/>
                    </a:lnTo>
                    <a:lnTo>
                      <a:pt x="23047" y="496368"/>
                    </a:lnTo>
                    <a:lnTo>
                      <a:pt x="21565" y="476468"/>
                    </a:lnTo>
                    <a:lnTo>
                      <a:pt x="325" y="190540"/>
                    </a:lnTo>
                    <a:cubicBezTo>
                      <a:pt x="-3979" y="131549"/>
                      <a:pt x="34902" y="75167"/>
                      <a:pt x="91636" y="52093"/>
                    </a:cubicBezTo>
                    <a:cubicBezTo>
                      <a:pt x="91636" y="51881"/>
                      <a:pt x="91847" y="51881"/>
                      <a:pt x="91847" y="51881"/>
                    </a:cubicBezTo>
                    <a:cubicBezTo>
                      <a:pt x="102714" y="47576"/>
                      <a:pt x="114216" y="44190"/>
                      <a:pt x="126424" y="42496"/>
                    </a:cubicBezTo>
                    <a:lnTo>
                      <a:pt x="423572" y="1709"/>
                    </a:lnTo>
                    <a:lnTo>
                      <a:pt x="423783" y="1921"/>
                    </a:lnTo>
                    <a:lnTo>
                      <a:pt x="424701" y="4179"/>
                    </a:lnTo>
                    <a:lnTo>
                      <a:pt x="619530" y="476398"/>
                    </a:lnTo>
                    <a:lnTo>
                      <a:pt x="631949" y="476398"/>
                    </a:lnTo>
                    <a:lnTo>
                      <a:pt x="637947" y="461932"/>
                    </a:lnTo>
                    <a:lnTo>
                      <a:pt x="643945" y="476398"/>
                    </a:lnTo>
                    <a:lnTo>
                      <a:pt x="646203" y="481478"/>
                    </a:lnTo>
                    <a:lnTo>
                      <a:pt x="646203" y="481690"/>
                    </a:lnTo>
                    <a:lnTo>
                      <a:pt x="646979" y="483596"/>
                    </a:lnTo>
                    <a:lnTo>
                      <a:pt x="659399" y="483596"/>
                    </a:lnTo>
                    <a:lnTo>
                      <a:pt x="662433" y="476468"/>
                    </a:lnTo>
                    <a:lnTo>
                      <a:pt x="855004" y="9683"/>
                    </a:lnTo>
                    <a:lnTo>
                      <a:pt x="855215" y="9331"/>
                    </a:lnTo>
                    <a:cubicBezTo>
                      <a:pt x="857827" y="2909"/>
                      <a:pt x="864248" y="-831"/>
                      <a:pt x="871163" y="157"/>
                    </a:cubicBezTo>
                    <a:lnTo>
                      <a:pt x="1179813" y="42637"/>
                    </a:lnTo>
                    <a:cubicBezTo>
                      <a:pt x="1180589" y="42849"/>
                      <a:pt x="1181506" y="42849"/>
                      <a:pt x="1182283" y="43202"/>
                    </a:cubicBezTo>
                    <a:cubicBezTo>
                      <a:pt x="1182494" y="42990"/>
                      <a:pt x="1182635" y="43202"/>
                      <a:pt x="1182635" y="43202"/>
                    </a:cubicBezTo>
                    <a:cubicBezTo>
                      <a:pt x="1256305" y="55409"/>
                      <a:pt x="1311134" y="121176"/>
                      <a:pt x="1306053" y="190682"/>
                    </a:cubicBezTo>
                    <a:close/>
                  </a:path>
                </a:pathLst>
              </a:custGeom>
              <a:solidFill>
                <a:srgbClr val="121212"/>
              </a:solidFill>
              <a:ln w="0" cap="flat">
                <a:noFill/>
                <a:prstDash val="solid"/>
                <a:miter/>
              </a:ln>
            </p:spPr>
            <p:txBody>
              <a:bodyPr rtlCol="0" anchor="ctr"/>
              <a:lstStyle/>
              <a:p>
                <a:endParaRPr lang="en-US">
                  <a:latin typeface="+mn-lt"/>
                </a:endParaRPr>
              </a:p>
            </p:txBody>
          </p:sp>
        </p:grpSp>
        <p:grpSp>
          <p:nvGrpSpPr>
            <p:cNvPr id="37" name="Graphic 10">
              <a:extLst>
                <a:ext uri="{FF2B5EF4-FFF2-40B4-BE49-F238E27FC236}">
                  <a16:creationId xmlns:a16="http://schemas.microsoft.com/office/drawing/2014/main" id="{24B5DC0E-8EA1-4C3A-B1F4-A4214761A032}"/>
                </a:ext>
              </a:extLst>
            </p:cNvPr>
            <p:cNvGrpSpPr>
              <a:grpSpLocks noGrp="1" noUngrp="1" noRot="1" noMove="1" noResize="1"/>
            </p:cNvGrpSpPr>
            <p:nvPr/>
          </p:nvGrpSpPr>
          <p:grpSpPr>
            <a:xfrm>
              <a:off x="3021438" y="3827478"/>
              <a:ext cx="1305986" cy="1310597"/>
              <a:chOff x="3021438" y="3827478"/>
              <a:chExt cx="1305986" cy="1310597"/>
            </a:xfrm>
          </p:grpSpPr>
          <p:grpSp>
            <p:nvGrpSpPr>
              <p:cNvPr id="38" name="Graphic 10">
                <a:extLst>
                  <a:ext uri="{FF2B5EF4-FFF2-40B4-BE49-F238E27FC236}">
                    <a16:creationId xmlns:a16="http://schemas.microsoft.com/office/drawing/2014/main" id="{7969C77B-732E-4EC9-8543-336EE52732B4}"/>
                  </a:ext>
                </a:extLst>
              </p:cNvPr>
              <p:cNvGrpSpPr>
                <a:grpSpLocks noGrp="1" noUngrp="1" noRot="1" noMove="1" noResize="1"/>
              </p:cNvGrpSpPr>
              <p:nvPr/>
            </p:nvGrpSpPr>
            <p:grpSpPr>
              <a:xfrm>
                <a:off x="3036304" y="3827478"/>
                <a:ext cx="1275976" cy="1292956"/>
                <a:chOff x="3036304" y="3827478"/>
                <a:chExt cx="1275976" cy="1292956"/>
              </a:xfrm>
            </p:grpSpPr>
            <p:sp>
              <p:nvSpPr>
                <p:cNvPr id="41" name="Freeform: Shape 40">
                  <a:extLst>
                    <a:ext uri="{FF2B5EF4-FFF2-40B4-BE49-F238E27FC236}">
                      <a16:creationId xmlns:a16="http://schemas.microsoft.com/office/drawing/2014/main" id="{0C7F7A91-2856-406A-8539-A0425151547B}"/>
                    </a:ext>
                  </a:extLst>
                </p:cNvPr>
                <p:cNvSpPr>
                  <a:spLocks noGrp="1" noRot="1" noMove="1" noResize="1" noEditPoints="1" noAdjustHandles="1" noChangeArrowheads="1" noChangeShapeType="1"/>
                </p:cNvSpPr>
                <p:nvPr/>
              </p:nvSpPr>
              <p:spPr>
                <a:xfrm>
                  <a:off x="3356610" y="3842720"/>
                  <a:ext cx="634940" cy="371169"/>
                </a:xfrm>
                <a:custGeom>
                  <a:avLst/>
                  <a:gdLst>
                    <a:gd name="connsiteX0" fmla="*/ 634870 w 634940"/>
                    <a:gd name="connsiteY0" fmla="*/ 331865 h 371169"/>
                    <a:gd name="connsiteX1" fmla="*/ 634517 w 634940"/>
                    <a:gd name="connsiteY1" fmla="*/ 343156 h 371169"/>
                    <a:gd name="connsiteX2" fmla="*/ 633953 w 634940"/>
                    <a:gd name="connsiteY2" fmla="*/ 358398 h 371169"/>
                    <a:gd name="connsiteX3" fmla="*/ 619487 w 634940"/>
                    <a:gd name="connsiteY3" fmla="*/ 361785 h 371169"/>
                    <a:gd name="connsiteX4" fmla="*/ 527612 w 634940"/>
                    <a:gd name="connsiteY4" fmla="*/ 371170 h 371169"/>
                    <a:gd name="connsiteX5" fmla="*/ 234768 w 634940"/>
                    <a:gd name="connsiteY5" fmla="*/ 266734 h 371169"/>
                    <a:gd name="connsiteX6" fmla="*/ 196664 w 634940"/>
                    <a:gd name="connsiteY6" fmla="*/ 223549 h 371169"/>
                    <a:gd name="connsiteX7" fmla="*/ 180504 w 634940"/>
                    <a:gd name="connsiteY7" fmla="*/ 196099 h 371169"/>
                    <a:gd name="connsiteX8" fmla="*/ 180504 w 634940"/>
                    <a:gd name="connsiteY8" fmla="*/ 195887 h 371169"/>
                    <a:gd name="connsiteX9" fmla="*/ 180293 w 634940"/>
                    <a:gd name="connsiteY9" fmla="*/ 195887 h 371169"/>
                    <a:gd name="connsiteX10" fmla="*/ 180504 w 634940"/>
                    <a:gd name="connsiteY10" fmla="*/ 196099 h 371169"/>
                    <a:gd name="connsiteX11" fmla="*/ 172248 w 634940"/>
                    <a:gd name="connsiteY11" fmla="*/ 212047 h 371169"/>
                    <a:gd name="connsiteX12" fmla="*/ 15947 w 634940"/>
                    <a:gd name="connsiteY12" fmla="*/ 352400 h 371169"/>
                    <a:gd name="connsiteX13" fmla="*/ 13125 w 634940"/>
                    <a:gd name="connsiteY13" fmla="*/ 353529 h 371169"/>
                    <a:gd name="connsiteX14" fmla="*/ 1129 w 634940"/>
                    <a:gd name="connsiteY14" fmla="*/ 357833 h 371169"/>
                    <a:gd name="connsiteX15" fmla="*/ 212 w 634940"/>
                    <a:gd name="connsiteY15" fmla="*/ 331936 h 371169"/>
                    <a:gd name="connsiteX16" fmla="*/ 0 w 634940"/>
                    <a:gd name="connsiteY16" fmla="*/ 331936 h 371169"/>
                    <a:gd name="connsiteX17" fmla="*/ 233710 w 634940"/>
                    <a:gd name="connsiteY17" fmla="*/ 11855 h 371169"/>
                    <a:gd name="connsiteX18" fmla="*/ 235404 w 634940"/>
                    <a:gd name="connsiteY18" fmla="*/ 11290 h 371169"/>
                    <a:gd name="connsiteX19" fmla="*/ 317470 w 634940"/>
                    <a:gd name="connsiteY19" fmla="*/ 0 h 371169"/>
                    <a:gd name="connsiteX20" fmla="*/ 634940 w 634940"/>
                    <a:gd name="connsiteY20" fmla="*/ 331936 h 371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4940" h="371169">
                      <a:moveTo>
                        <a:pt x="634870" y="331865"/>
                      </a:moveTo>
                      <a:cubicBezTo>
                        <a:pt x="634870" y="335605"/>
                        <a:pt x="634658" y="339345"/>
                        <a:pt x="634517" y="343156"/>
                      </a:cubicBezTo>
                      <a:cubicBezTo>
                        <a:pt x="634517" y="348236"/>
                        <a:pt x="634164" y="353317"/>
                        <a:pt x="633953" y="358398"/>
                      </a:cubicBezTo>
                      <a:cubicBezTo>
                        <a:pt x="629225" y="359527"/>
                        <a:pt x="624356" y="360656"/>
                        <a:pt x="619487" y="361785"/>
                      </a:cubicBezTo>
                      <a:cubicBezTo>
                        <a:pt x="590202" y="367783"/>
                        <a:pt x="559366" y="371170"/>
                        <a:pt x="527612" y="371170"/>
                      </a:cubicBezTo>
                      <a:cubicBezTo>
                        <a:pt x="415273" y="371170"/>
                        <a:pt x="304416" y="330242"/>
                        <a:pt x="234768" y="266734"/>
                      </a:cubicBezTo>
                      <a:cubicBezTo>
                        <a:pt x="220091" y="253186"/>
                        <a:pt x="207319" y="238720"/>
                        <a:pt x="196664" y="223549"/>
                      </a:cubicBezTo>
                      <a:cubicBezTo>
                        <a:pt x="190454" y="214728"/>
                        <a:pt x="185020" y="205484"/>
                        <a:pt x="180504" y="196099"/>
                      </a:cubicBezTo>
                      <a:lnTo>
                        <a:pt x="180504" y="195887"/>
                      </a:lnTo>
                      <a:lnTo>
                        <a:pt x="180293" y="195887"/>
                      </a:lnTo>
                      <a:cubicBezTo>
                        <a:pt x="180293" y="195887"/>
                        <a:pt x="180504" y="195887"/>
                        <a:pt x="180504" y="196099"/>
                      </a:cubicBezTo>
                      <a:cubicBezTo>
                        <a:pt x="177893" y="201533"/>
                        <a:pt x="175071" y="206825"/>
                        <a:pt x="172248" y="212047"/>
                      </a:cubicBezTo>
                      <a:cubicBezTo>
                        <a:pt x="138589" y="273297"/>
                        <a:pt x="91099" y="323045"/>
                        <a:pt x="15947" y="352400"/>
                      </a:cubicBezTo>
                      <a:cubicBezTo>
                        <a:pt x="15030" y="352753"/>
                        <a:pt x="14042" y="353176"/>
                        <a:pt x="13125" y="353529"/>
                      </a:cubicBezTo>
                      <a:cubicBezTo>
                        <a:pt x="9173" y="355011"/>
                        <a:pt x="5222" y="356563"/>
                        <a:pt x="1129" y="357833"/>
                      </a:cubicBezTo>
                      <a:cubicBezTo>
                        <a:pt x="776" y="349224"/>
                        <a:pt x="212" y="340545"/>
                        <a:pt x="212" y="331936"/>
                      </a:cubicBezTo>
                      <a:lnTo>
                        <a:pt x="0" y="331936"/>
                      </a:lnTo>
                      <a:cubicBezTo>
                        <a:pt x="0" y="179022"/>
                        <a:pt x="99002" y="50171"/>
                        <a:pt x="233710" y="11855"/>
                      </a:cubicBezTo>
                      <a:cubicBezTo>
                        <a:pt x="234274" y="11502"/>
                        <a:pt x="234839" y="11502"/>
                        <a:pt x="235404" y="11290"/>
                      </a:cubicBezTo>
                      <a:cubicBezTo>
                        <a:pt x="261513" y="3952"/>
                        <a:pt x="289103" y="0"/>
                        <a:pt x="317470" y="0"/>
                      </a:cubicBezTo>
                      <a:cubicBezTo>
                        <a:pt x="492753" y="0"/>
                        <a:pt x="634940" y="148609"/>
                        <a:pt x="634940" y="331936"/>
                      </a:cubicBezTo>
                      <a:close/>
                    </a:path>
                  </a:pathLst>
                </a:custGeom>
                <a:solidFill>
                  <a:srgbClr val="5AC0FF"/>
                </a:solidFill>
                <a:ln w="0" cap="flat">
                  <a:noFill/>
                  <a:prstDash val="solid"/>
                  <a:miter/>
                </a:ln>
              </p:spPr>
              <p:txBody>
                <a:bodyPr rtlCol="0" anchor="ctr"/>
                <a:lstStyle/>
                <a:p>
                  <a:endParaRPr lang="en-US">
                    <a:latin typeface="+mn-lt"/>
                  </a:endParaRPr>
                </a:p>
              </p:txBody>
            </p:sp>
            <p:sp>
              <p:nvSpPr>
                <p:cNvPr id="42" name="Freeform: Shape 41">
                  <a:extLst>
                    <a:ext uri="{FF2B5EF4-FFF2-40B4-BE49-F238E27FC236}">
                      <a16:creationId xmlns:a16="http://schemas.microsoft.com/office/drawing/2014/main" id="{DB71F7C0-ED3D-419E-91D7-0C5B468E2523}"/>
                    </a:ext>
                  </a:extLst>
                </p:cNvPr>
                <p:cNvSpPr>
                  <a:spLocks noGrp="1" noRot="1" noMove="1" noResize="1" noEditPoints="1" noAdjustHandles="1" noChangeArrowheads="1" noChangeShapeType="1"/>
                </p:cNvSpPr>
                <p:nvPr/>
              </p:nvSpPr>
              <p:spPr>
                <a:xfrm>
                  <a:off x="3036304" y="4631774"/>
                  <a:ext cx="1275976" cy="488660"/>
                </a:xfrm>
                <a:custGeom>
                  <a:avLst/>
                  <a:gdLst>
                    <a:gd name="connsiteX0" fmla="*/ 23511 w 1275976"/>
                    <a:gd name="connsiteY0" fmla="*/ 488660 h 488660"/>
                    <a:gd name="connsiteX1" fmla="*/ 296 w 1275976"/>
                    <a:gd name="connsiteY1" fmla="*/ 174577 h 488660"/>
                    <a:gd name="connsiteX2" fmla="*/ 113411 w 1275976"/>
                    <a:gd name="connsiteY2" fmla="*/ 42409 h 488660"/>
                    <a:gd name="connsiteX3" fmla="*/ 422131 w 1275976"/>
                    <a:gd name="connsiteY3" fmla="*/ 0 h 488660"/>
                    <a:gd name="connsiteX4" fmla="*/ 618159 w 1275976"/>
                    <a:gd name="connsiteY4" fmla="*/ 475112 h 488660"/>
                    <a:gd name="connsiteX5" fmla="*/ 657817 w 1275976"/>
                    <a:gd name="connsiteY5" fmla="*/ 475112 h 488660"/>
                    <a:gd name="connsiteX6" fmla="*/ 853845 w 1275976"/>
                    <a:gd name="connsiteY6" fmla="*/ 0 h 488660"/>
                    <a:gd name="connsiteX7" fmla="*/ 1162566 w 1275976"/>
                    <a:gd name="connsiteY7" fmla="*/ 42409 h 488660"/>
                    <a:gd name="connsiteX8" fmla="*/ 1275681 w 1275976"/>
                    <a:gd name="connsiteY8" fmla="*/ 174577 h 488660"/>
                    <a:gd name="connsiteX9" fmla="*/ 1252465 w 1275976"/>
                    <a:gd name="connsiteY9" fmla="*/ 488660 h 488660"/>
                    <a:gd name="connsiteX10" fmla="*/ 23511 w 1275976"/>
                    <a:gd name="connsiteY10" fmla="*/ 488660 h 4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976" h="488660">
                      <a:moveTo>
                        <a:pt x="23511" y="488660"/>
                      </a:moveTo>
                      <a:lnTo>
                        <a:pt x="296" y="174577"/>
                      </a:lnTo>
                      <a:cubicBezTo>
                        <a:pt x="-4362" y="111845"/>
                        <a:pt x="46586" y="52359"/>
                        <a:pt x="113411" y="42409"/>
                      </a:cubicBezTo>
                      <a:lnTo>
                        <a:pt x="422131" y="0"/>
                      </a:lnTo>
                      <a:lnTo>
                        <a:pt x="618159" y="475112"/>
                      </a:lnTo>
                      <a:cubicBezTo>
                        <a:pt x="624652" y="492612"/>
                        <a:pt x="651254" y="492612"/>
                        <a:pt x="657817" y="475112"/>
                      </a:cubicBezTo>
                      <a:lnTo>
                        <a:pt x="853845" y="0"/>
                      </a:lnTo>
                      <a:lnTo>
                        <a:pt x="1162566" y="42409"/>
                      </a:lnTo>
                      <a:cubicBezTo>
                        <a:pt x="1229461" y="52359"/>
                        <a:pt x="1280338" y="111845"/>
                        <a:pt x="1275681" y="174577"/>
                      </a:cubicBezTo>
                      <a:lnTo>
                        <a:pt x="1252465" y="488660"/>
                      </a:lnTo>
                      <a:lnTo>
                        <a:pt x="23511" y="488660"/>
                      </a:lnTo>
                      <a:close/>
                    </a:path>
                  </a:pathLst>
                </a:custGeom>
                <a:solidFill>
                  <a:srgbClr val="5AC0FF"/>
                </a:solidFill>
                <a:ln w="0" cap="flat">
                  <a:noFill/>
                  <a:prstDash val="solid"/>
                  <a:miter/>
                </a:ln>
              </p:spPr>
              <p:txBody>
                <a:bodyPr rtlCol="0" anchor="ctr"/>
                <a:lstStyle/>
                <a:p>
                  <a:endParaRPr lang="en-US">
                    <a:latin typeface="+mn-lt"/>
                  </a:endParaRPr>
                </a:p>
              </p:txBody>
            </p:sp>
            <p:sp>
              <p:nvSpPr>
                <p:cNvPr id="43" name="Freeform: Shape 42">
                  <a:extLst>
                    <a:ext uri="{FF2B5EF4-FFF2-40B4-BE49-F238E27FC236}">
                      <a16:creationId xmlns:a16="http://schemas.microsoft.com/office/drawing/2014/main" id="{9AC36E47-53E6-45C9-8E94-55FCCFB89088}"/>
                    </a:ext>
                  </a:extLst>
                </p:cNvPr>
                <p:cNvSpPr>
                  <a:spLocks noGrp="1" noRot="1" noMove="1" noResize="1" noEditPoints="1" noAdjustHandles="1" noChangeArrowheads="1" noChangeShapeType="1"/>
                </p:cNvSpPr>
                <p:nvPr/>
              </p:nvSpPr>
              <p:spPr>
                <a:xfrm>
                  <a:off x="3341862" y="3827478"/>
                  <a:ext cx="665071" cy="768166"/>
                </a:xfrm>
                <a:custGeom>
                  <a:avLst/>
                  <a:gdLst>
                    <a:gd name="connsiteX0" fmla="*/ 427974 w 665071"/>
                    <a:gd name="connsiteY0" fmla="*/ 14607 h 768166"/>
                    <a:gd name="connsiteX1" fmla="*/ 426634 w 665071"/>
                    <a:gd name="connsiteY1" fmla="*/ 14254 h 768166"/>
                    <a:gd name="connsiteX2" fmla="*/ 332501 w 665071"/>
                    <a:gd name="connsiteY2" fmla="*/ 0 h 768166"/>
                    <a:gd name="connsiteX3" fmla="*/ 0 w 665071"/>
                    <a:gd name="connsiteY3" fmla="*/ 346966 h 768166"/>
                    <a:gd name="connsiteX4" fmla="*/ 212 w 665071"/>
                    <a:gd name="connsiteY4" fmla="*/ 349577 h 768166"/>
                    <a:gd name="connsiteX5" fmla="*/ 6421 w 665071"/>
                    <a:gd name="connsiteY5" fmla="*/ 441805 h 768166"/>
                    <a:gd name="connsiteX6" fmla="*/ 90182 w 665071"/>
                    <a:gd name="connsiteY6" fmla="*/ 528247 h 768166"/>
                    <a:gd name="connsiteX7" fmla="*/ 101472 w 665071"/>
                    <a:gd name="connsiteY7" fmla="*/ 528600 h 768166"/>
                    <a:gd name="connsiteX8" fmla="*/ 102601 w 665071"/>
                    <a:gd name="connsiteY8" fmla="*/ 532551 h 768166"/>
                    <a:gd name="connsiteX9" fmla="*/ 303781 w 665071"/>
                    <a:gd name="connsiteY9" fmla="*/ 765697 h 768166"/>
                    <a:gd name="connsiteX10" fmla="*/ 304133 w 665071"/>
                    <a:gd name="connsiteY10" fmla="*/ 765697 h 768166"/>
                    <a:gd name="connsiteX11" fmla="*/ 332501 w 665071"/>
                    <a:gd name="connsiteY11" fmla="*/ 768166 h 768166"/>
                    <a:gd name="connsiteX12" fmla="*/ 563529 w 665071"/>
                    <a:gd name="connsiteY12" fmla="*/ 528670 h 768166"/>
                    <a:gd name="connsiteX13" fmla="*/ 564658 w 665071"/>
                    <a:gd name="connsiteY13" fmla="*/ 528670 h 768166"/>
                    <a:gd name="connsiteX14" fmla="*/ 658227 w 665071"/>
                    <a:gd name="connsiteY14" fmla="*/ 444345 h 768166"/>
                    <a:gd name="connsiteX15" fmla="*/ 658791 w 665071"/>
                    <a:gd name="connsiteY15" fmla="*/ 441876 h 768166"/>
                    <a:gd name="connsiteX16" fmla="*/ 664084 w 665071"/>
                    <a:gd name="connsiteY16" fmla="*/ 375968 h 768166"/>
                    <a:gd name="connsiteX17" fmla="*/ 664295 w 665071"/>
                    <a:gd name="connsiteY17" fmla="*/ 372793 h 768166"/>
                    <a:gd name="connsiteX18" fmla="*/ 665072 w 665071"/>
                    <a:gd name="connsiteY18" fmla="*/ 347037 h 768166"/>
                    <a:gd name="connsiteX19" fmla="*/ 427974 w 665071"/>
                    <a:gd name="connsiteY19" fmla="*/ 14748 h 768166"/>
                    <a:gd name="connsiteX20" fmla="*/ 656604 w 665071"/>
                    <a:gd name="connsiteY20" fmla="*/ 442722 h 768166"/>
                    <a:gd name="connsiteX21" fmla="*/ 656039 w 665071"/>
                    <a:gd name="connsiteY21" fmla="*/ 445333 h 768166"/>
                    <a:gd name="connsiteX22" fmla="*/ 591967 w 665071"/>
                    <a:gd name="connsiteY22" fmla="*/ 505807 h 768166"/>
                    <a:gd name="connsiteX23" fmla="*/ 582017 w 665071"/>
                    <a:gd name="connsiteY23" fmla="*/ 504678 h 768166"/>
                    <a:gd name="connsiteX24" fmla="*/ 564940 w 665071"/>
                    <a:gd name="connsiteY24" fmla="*/ 515969 h 768166"/>
                    <a:gd name="connsiteX25" fmla="*/ 359809 w 665071"/>
                    <a:gd name="connsiteY25" fmla="*/ 745163 h 768166"/>
                    <a:gd name="connsiteX26" fmla="*/ 312249 w 665071"/>
                    <a:gd name="connsiteY26" fmla="*/ 736342 h 768166"/>
                    <a:gd name="connsiteX27" fmla="*/ 127228 w 665071"/>
                    <a:gd name="connsiteY27" fmla="*/ 508700 h 768166"/>
                    <a:gd name="connsiteX28" fmla="*/ 126311 w 665071"/>
                    <a:gd name="connsiteY28" fmla="*/ 505878 h 768166"/>
                    <a:gd name="connsiteX29" fmla="*/ 112762 w 665071"/>
                    <a:gd name="connsiteY29" fmla="*/ 497410 h 768166"/>
                    <a:gd name="connsiteX30" fmla="*/ 110292 w 665071"/>
                    <a:gd name="connsiteY30" fmla="*/ 497622 h 768166"/>
                    <a:gd name="connsiteX31" fmla="*/ 100343 w 665071"/>
                    <a:gd name="connsiteY31" fmla="*/ 498539 h 768166"/>
                    <a:gd name="connsiteX32" fmla="*/ 97520 w 665071"/>
                    <a:gd name="connsiteY32" fmla="*/ 498327 h 768166"/>
                    <a:gd name="connsiteX33" fmla="*/ 36270 w 665071"/>
                    <a:gd name="connsiteY33" fmla="*/ 437995 h 768166"/>
                    <a:gd name="connsiteX34" fmla="*/ 36058 w 665071"/>
                    <a:gd name="connsiteY34" fmla="*/ 437783 h 768166"/>
                    <a:gd name="connsiteX35" fmla="*/ 30625 w 665071"/>
                    <a:gd name="connsiteY35" fmla="*/ 367500 h 768166"/>
                    <a:gd name="connsiteX36" fmla="*/ 30272 w 665071"/>
                    <a:gd name="connsiteY36" fmla="*/ 346825 h 768166"/>
                    <a:gd name="connsiteX37" fmla="*/ 30060 w 665071"/>
                    <a:gd name="connsiteY37" fmla="*/ 344355 h 768166"/>
                    <a:gd name="connsiteX38" fmla="*/ 332501 w 665071"/>
                    <a:gd name="connsiteY38" fmla="*/ 29919 h 768166"/>
                    <a:gd name="connsiteX39" fmla="*/ 634940 w 665071"/>
                    <a:gd name="connsiteY39" fmla="*/ 346825 h 768166"/>
                    <a:gd name="connsiteX40" fmla="*/ 634729 w 665071"/>
                    <a:gd name="connsiteY40" fmla="*/ 361079 h 768166"/>
                    <a:gd name="connsiteX41" fmla="*/ 634164 w 665071"/>
                    <a:gd name="connsiteY41" fmla="*/ 376886 h 768166"/>
                    <a:gd name="connsiteX42" fmla="*/ 633388 w 665071"/>
                    <a:gd name="connsiteY42" fmla="*/ 392128 h 768166"/>
                    <a:gd name="connsiteX43" fmla="*/ 632471 w 665071"/>
                    <a:gd name="connsiteY43" fmla="*/ 403982 h 768166"/>
                    <a:gd name="connsiteX44" fmla="*/ 660626 w 665071"/>
                    <a:gd name="connsiteY44" fmla="*/ 399255 h 768166"/>
                    <a:gd name="connsiteX45" fmla="*/ 656463 w 665071"/>
                    <a:gd name="connsiteY45" fmla="*/ 442652 h 76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5071" h="768166">
                      <a:moveTo>
                        <a:pt x="427974" y="14607"/>
                      </a:moveTo>
                      <a:cubicBezTo>
                        <a:pt x="427410" y="14395"/>
                        <a:pt x="427057" y="14254"/>
                        <a:pt x="426634" y="14254"/>
                      </a:cubicBezTo>
                      <a:cubicBezTo>
                        <a:pt x="396785" y="4869"/>
                        <a:pt x="365172" y="0"/>
                        <a:pt x="332501" y="0"/>
                      </a:cubicBezTo>
                      <a:cubicBezTo>
                        <a:pt x="149174" y="0"/>
                        <a:pt x="0" y="155736"/>
                        <a:pt x="0" y="346966"/>
                      </a:cubicBezTo>
                      <a:cubicBezTo>
                        <a:pt x="0" y="347884"/>
                        <a:pt x="0" y="348660"/>
                        <a:pt x="212" y="349577"/>
                      </a:cubicBezTo>
                      <a:cubicBezTo>
                        <a:pt x="212" y="380555"/>
                        <a:pt x="2258" y="411533"/>
                        <a:pt x="6421" y="441805"/>
                      </a:cubicBezTo>
                      <a:cubicBezTo>
                        <a:pt x="12066" y="488589"/>
                        <a:pt x="45655" y="523872"/>
                        <a:pt x="90182" y="528247"/>
                      </a:cubicBezTo>
                      <a:cubicBezTo>
                        <a:pt x="93922" y="528600"/>
                        <a:pt x="97661" y="528600"/>
                        <a:pt x="101472" y="528600"/>
                      </a:cubicBezTo>
                      <a:cubicBezTo>
                        <a:pt x="101825" y="529940"/>
                        <a:pt x="102248" y="531211"/>
                        <a:pt x="102601" y="532551"/>
                      </a:cubicBezTo>
                      <a:cubicBezTo>
                        <a:pt x="138659" y="662531"/>
                        <a:pt x="214940" y="750102"/>
                        <a:pt x="303781" y="765697"/>
                      </a:cubicBezTo>
                      <a:lnTo>
                        <a:pt x="304133" y="765697"/>
                      </a:lnTo>
                      <a:cubicBezTo>
                        <a:pt x="313519" y="767390"/>
                        <a:pt x="322904" y="768166"/>
                        <a:pt x="332501" y="768166"/>
                      </a:cubicBezTo>
                      <a:cubicBezTo>
                        <a:pt x="434114" y="768166"/>
                        <a:pt x="523942" y="674598"/>
                        <a:pt x="563529" y="528670"/>
                      </a:cubicBezTo>
                      <a:lnTo>
                        <a:pt x="564658" y="528670"/>
                      </a:lnTo>
                      <a:cubicBezTo>
                        <a:pt x="612360" y="528670"/>
                        <a:pt x="651241" y="493388"/>
                        <a:pt x="658227" y="444345"/>
                      </a:cubicBezTo>
                      <a:cubicBezTo>
                        <a:pt x="658439" y="443569"/>
                        <a:pt x="658580" y="442864"/>
                        <a:pt x="658791" y="441876"/>
                      </a:cubicBezTo>
                      <a:cubicBezTo>
                        <a:pt x="661614" y="420283"/>
                        <a:pt x="663096" y="398267"/>
                        <a:pt x="664084" y="375968"/>
                      </a:cubicBezTo>
                      <a:cubicBezTo>
                        <a:pt x="664295" y="374839"/>
                        <a:pt x="664295" y="373922"/>
                        <a:pt x="664295" y="372793"/>
                      </a:cubicBezTo>
                      <a:cubicBezTo>
                        <a:pt x="664648" y="364184"/>
                        <a:pt x="665072" y="355716"/>
                        <a:pt x="665072" y="347037"/>
                      </a:cubicBezTo>
                      <a:cubicBezTo>
                        <a:pt x="665072" y="190383"/>
                        <a:pt x="564940" y="57581"/>
                        <a:pt x="427974" y="14748"/>
                      </a:cubicBezTo>
                      <a:close/>
                      <a:moveTo>
                        <a:pt x="656604" y="442722"/>
                      </a:moveTo>
                      <a:cubicBezTo>
                        <a:pt x="656392" y="443499"/>
                        <a:pt x="656251" y="444416"/>
                        <a:pt x="656039" y="445333"/>
                      </a:cubicBezTo>
                      <a:cubicBezTo>
                        <a:pt x="651876" y="480827"/>
                        <a:pt x="625626" y="505807"/>
                        <a:pt x="591967" y="505807"/>
                      </a:cubicBezTo>
                      <a:cubicBezTo>
                        <a:pt x="588579" y="505807"/>
                        <a:pt x="585192" y="505243"/>
                        <a:pt x="582017" y="504678"/>
                      </a:cubicBezTo>
                      <a:cubicBezTo>
                        <a:pt x="574325" y="503337"/>
                        <a:pt x="566775" y="508277"/>
                        <a:pt x="564940" y="515969"/>
                      </a:cubicBezTo>
                      <a:cubicBezTo>
                        <a:pt x="531140" y="653076"/>
                        <a:pt x="448862" y="745163"/>
                        <a:pt x="359809" y="745163"/>
                      </a:cubicBezTo>
                      <a:cubicBezTo>
                        <a:pt x="343650" y="745163"/>
                        <a:pt x="327702" y="742128"/>
                        <a:pt x="312249" y="736342"/>
                      </a:cubicBezTo>
                      <a:cubicBezTo>
                        <a:pt x="231099" y="723570"/>
                        <a:pt x="158417" y="635293"/>
                        <a:pt x="127228" y="508700"/>
                      </a:cubicBezTo>
                      <a:cubicBezTo>
                        <a:pt x="127016" y="507783"/>
                        <a:pt x="126663" y="506795"/>
                        <a:pt x="126311" y="505878"/>
                      </a:cubicBezTo>
                      <a:cubicBezTo>
                        <a:pt x="123841" y="500797"/>
                        <a:pt x="118619" y="497410"/>
                        <a:pt x="112762" y="497410"/>
                      </a:cubicBezTo>
                      <a:cubicBezTo>
                        <a:pt x="111845" y="497410"/>
                        <a:pt x="111069" y="497410"/>
                        <a:pt x="110292" y="497622"/>
                      </a:cubicBezTo>
                      <a:cubicBezTo>
                        <a:pt x="106905" y="498186"/>
                        <a:pt x="103730" y="498539"/>
                        <a:pt x="100343" y="498539"/>
                      </a:cubicBezTo>
                      <a:cubicBezTo>
                        <a:pt x="99426" y="498539"/>
                        <a:pt x="98438" y="498539"/>
                        <a:pt x="97520" y="498327"/>
                      </a:cubicBezTo>
                      <a:cubicBezTo>
                        <a:pt x="65202" y="496987"/>
                        <a:pt x="40222" y="472783"/>
                        <a:pt x="36270" y="437995"/>
                      </a:cubicBezTo>
                      <a:cubicBezTo>
                        <a:pt x="36270" y="437995"/>
                        <a:pt x="36199" y="437924"/>
                        <a:pt x="36058" y="437783"/>
                      </a:cubicBezTo>
                      <a:cubicBezTo>
                        <a:pt x="33024" y="414850"/>
                        <a:pt x="31189" y="391210"/>
                        <a:pt x="30625" y="367500"/>
                      </a:cubicBezTo>
                      <a:cubicBezTo>
                        <a:pt x="30413" y="360515"/>
                        <a:pt x="30272" y="353811"/>
                        <a:pt x="30272" y="346825"/>
                      </a:cubicBezTo>
                      <a:cubicBezTo>
                        <a:pt x="30272" y="346049"/>
                        <a:pt x="30060" y="345132"/>
                        <a:pt x="30060" y="344355"/>
                      </a:cubicBezTo>
                      <a:cubicBezTo>
                        <a:pt x="31401" y="170766"/>
                        <a:pt x="166462" y="29919"/>
                        <a:pt x="332501" y="29919"/>
                      </a:cubicBezTo>
                      <a:cubicBezTo>
                        <a:pt x="498539" y="29919"/>
                        <a:pt x="634940" y="172107"/>
                        <a:pt x="634940" y="346825"/>
                      </a:cubicBezTo>
                      <a:cubicBezTo>
                        <a:pt x="634940" y="351553"/>
                        <a:pt x="634940" y="356422"/>
                        <a:pt x="634729" y="361079"/>
                      </a:cubicBezTo>
                      <a:cubicBezTo>
                        <a:pt x="634729" y="366372"/>
                        <a:pt x="634517" y="371593"/>
                        <a:pt x="634164" y="376886"/>
                      </a:cubicBezTo>
                      <a:cubicBezTo>
                        <a:pt x="633953" y="381966"/>
                        <a:pt x="633811" y="387047"/>
                        <a:pt x="633388" y="392128"/>
                      </a:cubicBezTo>
                      <a:cubicBezTo>
                        <a:pt x="633176" y="396079"/>
                        <a:pt x="632824" y="400031"/>
                        <a:pt x="632471" y="403982"/>
                      </a:cubicBezTo>
                      <a:cubicBezTo>
                        <a:pt x="642068" y="402642"/>
                        <a:pt x="651453" y="401160"/>
                        <a:pt x="660626" y="399255"/>
                      </a:cubicBezTo>
                      <a:cubicBezTo>
                        <a:pt x="659709" y="413932"/>
                        <a:pt x="658368" y="428398"/>
                        <a:pt x="656463" y="442652"/>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44" name="Freeform: Shape 43">
                  <a:extLst>
                    <a:ext uri="{FF2B5EF4-FFF2-40B4-BE49-F238E27FC236}">
                      <a16:creationId xmlns:a16="http://schemas.microsoft.com/office/drawing/2014/main" id="{0A645D30-32E1-4AC8-A4B7-0017AF42BEA4}"/>
                    </a:ext>
                  </a:extLst>
                </p:cNvPr>
                <p:cNvSpPr>
                  <a:spLocks noGrp="1" noRot="1" noMove="1" noResize="1" noEditPoints="1" noAdjustHandles="1" noChangeArrowheads="1" noChangeShapeType="1"/>
                </p:cNvSpPr>
                <p:nvPr/>
              </p:nvSpPr>
              <p:spPr>
                <a:xfrm>
                  <a:off x="3522196" y="4023267"/>
                  <a:ext cx="483961" cy="205441"/>
                </a:xfrm>
                <a:custGeom>
                  <a:avLst/>
                  <a:gdLst>
                    <a:gd name="connsiteX0" fmla="*/ 483962 w 483961"/>
                    <a:gd name="connsiteY0" fmla="*/ 176863 h 205441"/>
                    <a:gd name="connsiteX1" fmla="*/ 483750 w 483961"/>
                    <a:gd name="connsiteY1" fmla="*/ 180038 h 205441"/>
                    <a:gd name="connsiteX2" fmla="*/ 472460 w 483961"/>
                    <a:gd name="connsiteY2" fmla="*/ 192246 h 205441"/>
                    <a:gd name="connsiteX3" fmla="*/ 453125 w 483961"/>
                    <a:gd name="connsiteY3" fmla="*/ 196409 h 205441"/>
                    <a:gd name="connsiteX4" fmla="*/ 362379 w 483961"/>
                    <a:gd name="connsiteY4" fmla="*/ 205441 h 205441"/>
                    <a:gd name="connsiteX5" fmla="*/ 253639 w 483961"/>
                    <a:gd name="connsiteY5" fmla="*/ 193234 h 205441"/>
                    <a:gd name="connsiteX6" fmla="*/ 251028 w 483961"/>
                    <a:gd name="connsiteY6" fmla="*/ 192457 h 205441"/>
                    <a:gd name="connsiteX7" fmla="*/ 22963 w 483961"/>
                    <a:gd name="connsiteY7" fmla="*/ 56621 h 205441"/>
                    <a:gd name="connsiteX8" fmla="*/ 6592 w 483961"/>
                    <a:gd name="connsiteY8" fmla="*/ 31429 h 205441"/>
                    <a:gd name="connsiteX9" fmla="*/ 1511 w 483961"/>
                    <a:gd name="connsiteY9" fmla="*/ 21832 h 205441"/>
                    <a:gd name="connsiteX10" fmla="*/ 8427 w 483961"/>
                    <a:gd name="connsiteY10" fmla="*/ 1510 h 205441"/>
                    <a:gd name="connsiteX11" fmla="*/ 28537 w 483961"/>
                    <a:gd name="connsiteY11" fmla="*/ 8496 h 205441"/>
                    <a:gd name="connsiteX12" fmla="*/ 362379 w 483961"/>
                    <a:gd name="connsiteY12" fmla="*/ 175310 h 205441"/>
                    <a:gd name="connsiteX13" fmla="*/ 454395 w 483961"/>
                    <a:gd name="connsiteY13" fmla="*/ 165361 h 205441"/>
                    <a:gd name="connsiteX14" fmla="*/ 465262 w 483961"/>
                    <a:gd name="connsiteY14" fmla="*/ 162891 h 205441"/>
                    <a:gd name="connsiteX15" fmla="*/ 468861 w 483961"/>
                    <a:gd name="connsiteY15" fmla="*/ 162538 h 205441"/>
                    <a:gd name="connsiteX16" fmla="*/ 483538 w 483961"/>
                    <a:gd name="connsiteY16" fmla="*/ 173970 h 205441"/>
                    <a:gd name="connsiteX17" fmla="*/ 483891 w 483961"/>
                    <a:gd name="connsiteY17" fmla="*/ 176792 h 20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3961" h="205441">
                      <a:moveTo>
                        <a:pt x="483962" y="176863"/>
                      </a:moveTo>
                      <a:cubicBezTo>
                        <a:pt x="483962" y="177992"/>
                        <a:pt x="483962" y="178909"/>
                        <a:pt x="483750" y="180038"/>
                      </a:cubicBezTo>
                      <a:cubicBezTo>
                        <a:pt x="482833" y="185895"/>
                        <a:pt x="478458" y="190764"/>
                        <a:pt x="472460" y="192246"/>
                      </a:cubicBezTo>
                      <a:cubicBezTo>
                        <a:pt x="466038" y="193728"/>
                        <a:pt x="459476" y="195280"/>
                        <a:pt x="453125" y="196409"/>
                      </a:cubicBezTo>
                      <a:cubicBezTo>
                        <a:pt x="423629" y="202407"/>
                        <a:pt x="393216" y="205441"/>
                        <a:pt x="362379" y="205441"/>
                      </a:cubicBezTo>
                      <a:cubicBezTo>
                        <a:pt x="325403" y="205441"/>
                        <a:pt x="288709" y="201137"/>
                        <a:pt x="253639" y="193234"/>
                      </a:cubicBezTo>
                      <a:cubicBezTo>
                        <a:pt x="252721" y="193022"/>
                        <a:pt x="251733" y="192881"/>
                        <a:pt x="251028" y="192457"/>
                      </a:cubicBezTo>
                      <a:cubicBezTo>
                        <a:pt x="154848" y="170300"/>
                        <a:pt x="70312" y="120693"/>
                        <a:pt x="22963" y="56621"/>
                      </a:cubicBezTo>
                      <a:cubicBezTo>
                        <a:pt x="16753" y="48576"/>
                        <a:pt x="11320" y="40108"/>
                        <a:pt x="6592" y="31429"/>
                      </a:cubicBezTo>
                      <a:cubicBezTo>
                        <a:pt x="4687" y="28254"/>
                        <a:pt x="2993" y="25008"/>
                        <a:pt x="1511" y="21832"/>
                      </a:cubicBezTo>
                      <a:cubicBezTo>
                        <a:pt x="-2088" y="14352"/>
                        <a:pt x="947" y="5320"/>
                        <a:pt x="8427" y="1510"/>
                      </a:cubicBezTo>
                      <a:cubicBezTo>
                        <a:pt x="15907" y="-2089"/>
                        <a:pt x="24939" y="945"/>
                        <a:pt x="28537" y="8496"/>
                      </a:cubicBezTo>
                      <a:cubicBezTo>
                        <a:pt x="75886" y="105240"/>
                        <a:pt x="216169" y="175310"/>
                        <a:pt x="362379" y="175310"/>
                      </a:cubicBezTo>
                      <a:cubicBezTo>
                        <a:pt x="393780" y="175310"/>
                        <a:pt x="424546" y="172135"/>
                        <a:pt x="454395" y="165361"/>
                      </a:cubicBezTo>
                      <a:cubicBezTo>
                        <a:pt x="458135" y="164585"/>
                        <a:pt x="461734" y="163879"/>
                        <a:pt x="465262" y="162891"/>
                      </a:cubicBezTo>
                      <a:cubicBezTo>
                        <a:pt x="466391" y="162679"/>
                        <a:pt x="467520" y="162538"/>
                        <a:pt x="468861" y="162538"/>
                      </a:cubicBezTo>
                      <a:cubicBezTo>
                        <a:pt x="475635" y="162538"/>
                        <a:pt x="481845" y="167054"/>
                        <a:pt x="483538" y="173970"/>
                      </a:cubicBezTo>
                      <a:cubicBezTo>
                        <a:pt x="483750" y="174887"/>
                        <a:pt x="483891" y="175663"/>
                        <a:pt x="483891" y="176792"/>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45" name="Freeform: Shape 44">
                  <a:extLst>
                    <a:ext uri="{FF2B5EF4-FFF2-40B4-BE49-F238E27FC236}">
                      <a16:creationId xmlns:a16="http://schemas.microsoft.com/office/drawing/2014/main" id="{AF8A91D9-1867-46CB-92FB-45A8E0A275C9}"/>
                    </a:ext>
                  </a:extLst>
                </p:cNvPr>
                <p:cNvSpPr>
                  <a:spLocks noGrp="1" noRot="1" noMove="1" noResize="1" noEditPoints="1" noAdjustHandles="1" noChangeArrowheads="1" noChangeShapeType="1"/>
                </p:cNvSpPr>
                <p:nvPr/>
              </p:nvSpPr>
              <p:spPr>
                <a:xfrm>
                  <a:off x="3659332" y="4658659"/>
                  <a:ext cx="30060" cy="209435"/>
                </a:xfrm>
                <a:custGeom>
                  <a:avLst/>
                  <a:gdLst>
                    <a:gd name="connsiteX0" fmla="*/ 15030 w 30060"/>
                    <a:gd name="connsiteY0" fmla="*/ 209436 h 209435"/>
                    <a:gd name="connsiteX1" fmla="*/ 0 w 30060"/>
                    <a:gd name="connsiteY1" fmla="*/ 194405 h 209435"/>
                    <a:gd name="connsiteX2" fmla="*/ 0 w 30060"/>
                    <a:gd name="connsiteY2" fmla="*/ 15030 h 209435"/>
                    <a:gd name="connsiteX3" fmla="*/ 15030 w 30060"/>
                    <a:gd name="connsiteY3" fmla="*/ 0 h 209435"/>
                    <a:gd name="connsiteX4" fmla="*/ 30061 w 30060"/>
                    <a:gd name="connsiteY4" fmla="*/ 15030 h 209435"/>
                    <a:gd name="connsiteX5" fmla="*/ 30061 w 30060"/>
                    <a:gd name="connsiteY5" fmla="*/ 194405 h 209435"/>
                    <a:gd name="connsiteX6" fmla="*/ 15030 w 30060"/>
                    <a:gd name="connsiteY6" fmla="*/ 209436 h 20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60" h="209435">
                      <a:moveTo>
                        <a:pt x="15030" y="209436"/>
                      </a:moveTo>
                      <a:cubicBezTo>
                        <a:pt x="6704" y="209436"/>
                        <a:pt x="0" y="202732"/>
                        <a:pt x="0" y="194405"/>
                      </a:cubicBezTo>
                      <a:lnTo>
                        <a:pt x="0" y="15030"/>
                      </a:lnTo>
                      <a:cubicBezTo>
                        <a:pt x="0" y="6704"/>
                        <a:pt x="6704" y="0"/>
                        <a:pt x="15030" y="0"/>
                      </a:cubicBezTo>
                      <a:cubicBezTo>
                        <a:pt x="23357" y="0"/>
                        <a:pt x="30061" y="6704"/>
                        <a:pt x="30061" y="15030"/>
                      </a:cubicBezTo>
                      <a:lnTo>
                        <a:pt x="30061" y="194405"/>
                      </a:lnTo>
                      <a:cubicBezTo>
                        <a:pt x="30061" y="202732"/>
                        <a:pt x="23357" y="209436"/>
                        <a:pt x="15030" y="209436"/>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46" name="Freeform: Shape 45">
                  <a:extLst>
                    <a:ext uri="{FF2B5EF4-FFF2-40B4-BE49-F238E27FC236}">
                      <a16:creationId xmlns:a16="http://schemas.microsoft.com/office/drawing/2014/main" id="{E2045E9D-2E0A-46A0-AD02-DCA564DDAB9F}"/>
                    </a:ext>
                  </a:extLst>
                </p:cNvPr>
                <p:cNvSpPr>
                  <a:spLocks noGrp="1" noRot="1" noMove="1" noResize="1" noEditPoints="1" noAdjustHandles="1" noChangeArrowheads="1" noChangeShapeType="1"/>
                </p:cNvSpPr>
                <p:nvPr/>
              </p:nvSpPr>
              <p:spPr>
                <a:xfrm>
                  <a:off x="3917317" y="4939577"/>
                  <a:ext cx="165262" cy="30060"/>
                </a:xfrm>
                <a:custGeom>
                  <a:avLst/>
                  <a:gdLst>
                    <a:gd name="connsiteX0" fmla="*/ 150232 w 165262"/>
                    <a:gd name="connsiteY0" fmla="*/ 30060 h 30060"/>
                    <a:gd name="connsiteX1" fmla="*/ 15030 w 165262"/>
                    <a:gd name="connsiteY1" fmla="*/ 30060 h 30060"/>
                    <a:gd name="connsiteX2" fmla="*/ 0 w 165262"/>
                    <a:gd name="connsiteY2" fmla="*/ 15030 h 30060"/>
                    <a:gd name="connsiteX3" fmla="*/ 15030 w 165262"/>
                    <a:gd name="connsiteY3" fmla="*/ 0 h 30060"/>
                    <a:gd name="connsiteX4" fmla="*/ 150232 w 165262"/>
                    <a:gd name="connsiteY4" fmla="*/ 0 h 30060"/>
                    <a:gd name="connsiteX5" fmla="*/ 165262 w 165262"/>
                    <a:gd name="connsiteY5" fmla="*/ 15030 h 30060"/>
                    <a:gd name="connsiteX6" fmla="*/ 150232 w 165262"/>
                    <a:gd name="connsiteY6" fmla="*/ 30060 h 3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262" h="30060">
                      <a:moveTo>
                        <a:pt x="150232" y="30060"/>
                      </a:moveTo>
                      <a:lnTo>
                        <a:pt x="15030" y="30060"/>
                      </a:lnTo>
                      <a:cubicBezTo>
                        <a:pt x="6704" y="30060"/>
                        <a:pt x="0" y="23357"/>
                        <a:pt x="0" y="15030"/>
                      </a:cubicBezTo>
                      <a:cubicBezTo>
                        <a:pt x="0" y="6704"/>
                        <a:pt x="6704" y="0"/>
                        <a:pt x="15030" y="0"/>
                      </a:cubicBezTo>
                      <a:lnTo>
                        <a:pt x="150232" y="0"/>
                      </a:lnTo>
                      <a:cubicBezTo>
                        <a:pt x="158559" y="0"/>
                        <a:pt x="165262" y="6704"/>
                        <a:pt x="165262" y="15030"/>
                      </a:cubicBezTo>
                      <a:cubicBezTo>
                        <a:pt x="165262" y="23357"/>
                        <a:pt x="158559" y="30060"/>
                        <a:pt x="150232" y="30060"/>
                      </a:cubicBezTo>
                      <a:close/>
                    </a:path>
                  </a:pathLst>
                </a:custGeom>
                <a:solidFill>
                  <a:srgbClr val="121212"/>
                </a:solidFill>
                <a:ln w="0" cap="flat">
                  <a:noFill/>
                  <a:prstDash val="solid"/>
                  <a:miter/>
                </a:ln>
              </p:spPr>
              <p:txBody>
                <a:bodyPr rtlCol="0" anchor="ctr"/>
                <a:lstStyle/>
                <a:p>
                  <a:endParaRPr lang="en-US">
                    <a:latin typeface="+mn-lt"/>
                  </a:endParaRPr>
                </a:p>
              </p:txBody>
            </p:sp>
          </p:grpSp>
          <p:sp>
            <p:nvSpPr>
              <p:cNvPr id="39" name="Freeform: Shape 38">
                <a:extLst>
                  <a:ext uri="{FF2B5EF4-FFF2-40B4-BE49-F238E27FC236}">
                    <a16:creationId xmlns:a16="http://schemas.microsoft.com/office/drawing/2014/main" id="{866E3E77-5483-41C0-A3C0-D0A58B8280ED}"/>
                  </a:ext>
                </a:extLst>
              </p:cNvPr>
              <p:cNvSpPr>
                <a:spLocks noGrp="1" noRot="1" noMove="1" noResize="1" noEditPoints="1" noAdjustHandles="1" noChangeArrowheads="1" noChangeShapeType="1"/>
              </p:cNvSpPr>
              <p:nvPr/>
            </p:nvSpPr>
            <p:spPr>
              <a:xfrm>
                <a:off x="3021438" y="4616888"/>
                <a:ext cx="1305986" cy="518690"/>
              </a:xfrm>
              <a:custGeom>
                <a:avLst/>
                <a:gdLst>
                  <a:gd name="connsiteX0" fmla="*/ 1305577 w 1305986"/>
                  <a:gd name="connsiteY0" fmla="*/ 190592 h 518690"/>
                  <a:gd name="connsiteX1" fmla="*/ 1282502 w 1305986"/>
                  <a:gd name="connsiteY1" fmla="*/ 504675 h 518690"/>
                  <a:gd name="connsiteX2" fmla="*/ 1269519 w 1305986"/>
                  <a:gd name="connsiteY2" fmla="*/ 518364 h 518690"/>
                  <a:gd name="connsiteX3" fmla="*/ 1267472 w 1305986"/>
                  <a:gd name="connsiteY3" fmla="*/ 518576 h 518690"/>
                  <a:gd name="connsiteX4" fmla="*/ 1266343 w 1305986"/>
                  <a:gd name="connsiteY4" fmla="*/ 518576 h 518690"/>
                  <a:gd name="connsiteX5" fmla="*/ 1252442 w 1305986"/>
                  <a:gd name="connsiteY5" fmla="*/ 503546 h 518690"/>
                  <a:gd name="connsiteX6" fmla="*/ 1252442 w 1305986"/>
                  <a:gd name="connsiteY6" fmla="*/ 502417 h 518690"/>
                  <a:gd name="connsiteX7" fmla="*/ 1253782 w 1305986"/>
                  <a:gd name="connsiteY7" fmla="*/ 483647 h 518690"/>
                  <a:gd name="connsiteX8" fmla="*/ 1275728 w 1305986"/>
                  <a:gd name="connsiteY8" fmla="*/ 188334 h 518690"/>
                  <a:gd name="connsiteX9" fmla="*/ 1175244 w 1305986"/>
                  <a:gd name="connsiteY9" fmla="*/ 72255 h 518690"/>
                  <a:gd name="connsiteX10" fmla="*/ 878238 w 1305986"/>
                  <a:gd name="connsiteY10" fmla="*/ 31469 h 518690"/>
                  <a:gd name="connsiteX11" fmla="*/ 691735 w 1305986"/>
                  <a:gd name="connsiteY11" fmla="*/ 483647 h 518690"/>
                  <a:gd name="connsiteX12" fmla="*/ 686655 w 1305986"/>
                  <a:gd name="connsiteY12" fmla="*/ 495854 h 518690"/>
                  <a:gd name="connsiteX13" fmla="*/ 682491 w 1305986"/>
                  <a:gd name="connsiteY13" fmla="*/ 503546 h 518690"/>
                  <a:gd name="connsiteX14" fmla="*/ 652995 w 1305986"/>
                  <a:gd name="connsiteY14" fmla="*/ 518224 h 518690"/>
                  <a:gd name="connsiteX15" fmla="*/ 623711 w 1305986"/>
                  <a:gd name="connsiteY15" fmla="*/ 503546 h 518690"/>
                  <a:gd name="connsiteX16" fmla="*/ 618983 w 1305986"/>
                  <a:gd name="connsiteY16" fmla="*/ 495290 h 518690"/>
                  <a:gd name="connsiteX17" fmla="*/ 614114 w 1305986"/>
                  <a:gd name="connsiteY17" fmla="*/ 483647 h 518690"/>
                  <a:gd name="connsiteX18" fmla="*/ 427612 w 1305986"/>
                  <a:gd name="connsiteY18" fmla="*/ 31469 h 518690"/>
                  <a:gd name="connsiteX19" fmla="*/ 130464 w 1305986"/>
                  <a:gd name="connsiteY19" fmla="*/ 72255 h 518690"/>
                  <a:gd name="connsiteX20" fmla="*/ 30333 w 1305986"/>
                  <a:gd name="connsiteY20" fmla="*/ 188334 h 518690"/>
                  <a:gd name="connsiteX21" fmla="*/ 52137 w 1305986"/>
                  <a:gd name="connsiteY21" fmla="*/ 483647 h 518690"/>
                  <a:gd name="connsiteX22" fmla="*/ 53478 w 1305986"/>
                  <a:gd name="connsiteY22" fmla="*/ 502417 h 518690"/>
                  <a:gd name="connsiteX23" fmla="*/ 53478 w 1305986"/>
                  <a:gd name="connsiteY23" fmla="*/ 503546 h 518690"/>
                  <a:gd name="connsiteX24" fmla="*/ 50867 w 1305986"/>
                  <a:gd name="connsiteY24" fmla="*/ 512014 h 518690"/>
                  <a:gd name="connsiteX25" fmla="*/ 50867 w 1305986"/>
                  <a:gd name="connsiteY25" fmla="*/ 512225 h 518690"/>
                  <a:gd name="connsiteX26" fmla="*/ 39577 w 1305986"/>
                  <a:gd name="connsiteY26" fmla="*/ 518647 h 518690"/>
                  <a:gd name="connsiteX27" fmla="*/ 32450 w 1305986"/>
                  <a:gd name="connsiteY27" fmla="*/ 517165 h 518690"/>
                  <a:gd name="connsiteX28" fmla="*/ 23629 w 1305986"/>
                  <a:gd name="connsiteY28" fmla="*/ 504746 h 518690"/>
                  <a:gd name="connsiteX29" fmla="*/ 343 w 1305986"/>
                  <a:gd name="connsiteY29" fmla="*/ 190662 h 518690"/>
                  <a:gd name="connsiteX30" fmla="*/ 126230 w 1305986"/>
                  <a:gd name="connsiteY30" fmla="*/ 42618 h 518690"/>
                  <a:gd name="connsiteX31" fmla="*/ 435233 w 1305986"/>
                  <a:gd name="connsiteY31" fmla="*/ 138 h 518690"/>
                  <a:gd name="connsiteX32" fmla="*/ 450828 w 1305986"/>
                  <a:gd name="connsiteY32" fmla="*/ 8958 h 518690"/>
                  <a:gd name="connsiteX33" fmla="*/ 451039 w 1305986"/>
                  <a:gd name="connsiteY33" fmla="*/ 9170 h 518690"/>
                  <a:gd name="connsiteX34" fmla="*/ 451957 w 1305986"/>
                  <a:gd name="connsiteY34" fmla="*/ 11428 h 518690"/>
                  <a:gd name="connsiteX35" fmla="*/ 646786 w 1305986"/>
                  <a:gd name="connsiteY35" fmla="*/ 483647 h 518690"/>
                  <a:gd name="connsiteX36" fmla="*/ 647138 w 1305986"/>
                  <a:gd name="connsiteY36" fmla="*/ 484423 h 518690"/>
                  <a:gd name="connsiteX37" fmla="*/ 653136 w 1305986"/>
                  <a:gd name="connsiteY37" fmla="*/ 488163 h 518690"/>
                  <a:gd name="connsiteX38" fmla="*/ 658782 w 1305986"/>
                  <a:gd name="connsiteY38" fmla="*/ 484776 h 518690"/>
                  <a:gd name="connsiteX39" fmla="*/ 659134 w 1305986"/>
                  <a:gd name="connsiteY39" fmla="*/ 483647 h 518690"/>
                  <a:gd name="connsiteX40" fmla="*/ 665132 w 1305986"/>
                  <a:gd name="connsiteY40" fmla="*/ 469181 h 518690"/>
                  <a:gd name="connsiteX41" fmla="*/ 855022 w 1305986"/>
                  <a:gd name="connsiteY41" fmla="*/ 9170 h 518690"/>
                  <a:gd name="connsiteX42" fmla="*/ 870969 w 1305986"/>
                  <a:gd name="connsiteY42" fmla="*/ 138 h 518690"/>
                  <a:gd name="connsiteX43" fmla="*/ 1179619 w 1305986"/>
                  <a:gd name="connsiteY43" fmla="*/ 42406 h 518690"/>
                  <a:gd name="connsiteX44" fmla="*/ 1209327 w 1305986"/>
                  <a:gd name="connsiteY44" fmla="*/ 50309 h 518690"/>
                  <a:gd name="connsiteX45" fmla="*/ 1209679 w 1305986"/>
                  <a:gd name="connsiteY45" fmla="*/ 50309 h 518690"/>
                  <a:gd name="connsiteX46" fmla="*/ 1305648 w 1305986"/>
                  <a:gd name="connsiteY46" fmla="*/ 190662 h 51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05986" h="518690">
                    <a:moveTo>
                      <a:pt x="1305577" y="190592"/>
                    </a:moveTo>
                    <a:lnTo>
                      <a:pt x="1282502" y="504675"/>
                    </a:lnTo>
                    <a:cubicBezTo>
                      <a:pt x="1281938" y="511802"/>
                      <a:pt x="1276293" y="517447"/>
                      <a:pt x="1269519" y="518364"/>
                    </a:cubicBezTo>
                    <a:cubicBezTo>
                      <a:pt x="1268742" y="518576"/>
                      <a:pt x="1268178" y="518576"/>
                      <a:pt x="1267472" y="518576"/>
                    </a:cubicBezTo>
                    <a:lnTo>
                      <a:pt x="1266343" y="518576"/>
                    </a:lnTo>
                    <a:cubicBezTo>
                      <a:pt x="1258440" y="518012"/>
                      <a:pt x="1252442" y="511237"/>
                      <a:pt x="1252442" y="503546"/>
                    </a:cubicBezTo>
                    <a:lnTo>
                      <a:pt x="1252442" y="502417"/>
                    </a:lnTo>
                    <a:lnTo>
                      <a:pt x="1253782" y="483647"/>
                    </a:lnTo>
                    <a:lnTo>
                      <a:pt x="1275728" y="188334"/>
                    </a:lnTo>
                    <a:cubicBezTo>
                      <a:pt x="1279891" y="133082"/>
                      <a:pt x="1234801" y="81075"/>
                      <a:pt x="1175244" y="72255"/>
                    </a:cubicBezTo>
                    <a:lnTo>
                      <a:pt x="878238" y="31469"/>
                    </a:lnTo>
                    <a:lnTo>
                      <a:pt x="691735" y="483647"/>
                    </a:lnTo>
                    <a:lnTo>
                      <a:pt x="686655" y="495854"/>
                    </a:lnTo>
                    <a:cubicBezTo>
                      <a:pt x="685737" y="498677"/>
                      <a:pt x="684185" y="501288"/>
                      <a:pt x="682491" y="503546"/>
                    </a:cubicBezTo>
                    <a:cubicBezTo>
                      <a:pt x="676070" y="512578"/>
                      <a:pt x="665203" y="518224"/>
                      <a:pt x="652995" y="518224"/>
                    </a:cubicBezTo>
                    <a:cubicBezTo>
                      <a:pt x="640788" y="518224"/>
                      <a:pt x="630062" y="512578"/>
                      <a:pt x="623711" y="503546"/>
                    </a:cubicBezTo>
                    <a:cubicBezTo>
                      <a:pt x="621665" y="501076"/>
                      <a:pt x="620112" y="498254"/>
                      <a:pt x="618983" y="495290"/>
                    </a:cubicBezTo>
                    <a:lnTo>
                      <a:pt x="614114" y="483647"/>
                    </a:lnTo>
                    <a:lnTo>
                      <a:pt x="427612" y="31469"/>
                    </a:lnTo>
                    <a:lnTo>
                      <a:pt x="130464" y="72255"/>
                    </a:lnTo>
                    <a:cubicBezTo>
                      <a:pt x="71261" y="81075"/>
                      <a:pt x="26240" y="133152"/>
                      <a:pt x="30333" y="188334"/>
                    </a:cubicBezTo>
                    <a:lnTo>
                      <a:pt x="52137" y="483647"/>
                    </a:lnTo>
                    <a:lnTo>
                      <a:pt x="53478" y="502417"/>
                    </a:lnTo>
                    <a:lnTo>
                      <a:pt x="53478" y="503546"/>
                    </a:lnTo>
                    <a:cubicBezTo>
                      <a:pt x="53690" y="506722"/>
                      <a:pt x="52561" y="509544"/>
                      <a:pt x="50867" y="512014"/>
                    </a:cubicBezTo>
                    <a:lnTo>
                      <a:pt x="50867" y="512225"/>
                    </a:lnTo>
                    <a:cubicBezTo>
                      <a:pt x="48256" y="515824"/>
                      <a:pt x="44305" y="518224"/>
                      <a:pt x="39577" y="518647"/>
                    </a:cubicBezTo>
                    <a:cubicBezTo>
                      <a:pt x="36966" y="518858"/>
                      <a:pt x="34496" y="518294"/>
                      <a:pt x="32450" y="517165"/>
                    </a:cubicBezTo>
                    <a:cubicBezTo>
                      <a:pt x="27581" y="515119"/>
                      <a:pt x="23982" y="510391"/>
                      <a:pt x="23629" y="504746"/>
                    </a:cubicBezTo>
                    <a:lnTo>
                      <a:pt x="343" y="190662"/>
                    </a:lnTo>
                    <a:cubicBezTo>
                      <a:pt x="-4949" y="120027"/>
                      <a:pt x="51643" y="53697"/>
                      <a:pt x="126230" y="42618"/>
                    </a:cubicBezTo>
                    <a:lnTo>
                      <a:pt x="435233" y="138"/>
                    </a:lnTo>
                    <a:cubicBezTo>
                      <a:pt x="442007" y="-779"/>
                      <a:pt x="448358" y="2961"/>
                      <a:pt x="450828" y="8958"/>
                    </a:cubicBezTo>
                    <a:lnTo>
                      <a:pt x="451039" y="9170"/>
                    </a:lnTo>
                    <a:lnTo>
                      <a:pt x="451957" y="11428"/>
                    </a:lnTo>
                    <a:lnTo>
                      <a:pt x="646786" y="483647"/>
                    </a:lnTo>
                    <a:lnTo>
                      <a:pt x="647138" y="484423"/>
                    </a:lnTo>
                    <a:cubicBezTo>
                      <a:pt x="648479" y="488022"/>
                      <a:pt x="652007" y="488163"/>
                      <a:pt x="653136" y="488163"/>
                    </a:cubicBezTo>
                    <a:cubicBezTo>
                      <a:pt x="654054" y="488163"/>
                      <a:pt x="657652" y="487951"/>
                      <a:pt x="658782" y="484776"/>
                    </a:cubicBezTo>
                    <a:lnTo>
                      <a:pt x="659134" y="483647"/>
                    </a:lnTo>
                    <a:lnTo>
                      <a:pt x="665132" y="469181"/>
                    </a:lnTo>
                    <a:lnTo>
                      <a:pt x="855022" y="9170"/>
                    </a:lnTo>
                    <a:cubicBezTo>
                      <a:pt x="857633" y="2961"/>
                      <a:pt x="864054" y="-779"/>
                      <a:pt x="870969" y="138"/>
                    </a:cubicBezTo>
                    <a:lnTo>
                      <a:pt x="1179619" y="42406"/>
                    </a:lnTo>
                    <a:cubicBezTo>
                      <a:pt x="1189922" y="43888"/>
                      <a:pt x="1199871" y="46569"/>
                      <a:pt x="1209327" y="50309"/>
                    </a:cubicBezTo>
                    <a:cubicBezTo>
                      <a:pt x="1209539" y="50098"/>
                      <a:pt x="1209679" y="50309"/>
                      <a:pt x="1209679" y="50309"/>
                    </a:cubicBezTo>
                    <a:cubicBezTo>
                      <a:pt x="1269025" y="72255"/>
                      <a:pt x="1310164" y="129765"/>
                      <a:pt x="1305648" y="190662"/>
                    </a:cubicBezTo>
                    <a:close/>
                  </a:path>
                </a:pathLst>
              </a:custGeom>
              <a:solidFill>
                <a:srgbClr val="121212"/>
              </a:solidFill>
              <a:ln w="0" cap="flat">
                <a:noFill/>
                <a:prstDash val="solid"/>
                <a:miter/>
              </a:ln>
            </p:spPr>
            <p:txBody>
              <a:bodyPr rtlCol="0" anchor="ctr"/>
              <a:lstStyle/>
              <a:p>
                <a:endParaRPr lang="en-US">
                  <a:latin typeface="+mn-lt"/>
                </a:endParaRPr>
              </a:p>
            </p:txBody>
          </p:sp>
          <p:sp>
            <p:nvSpPr>
              <p:cNvPr id="40" name="Freeform: Shape 39">
                <a:extLst>
                  <a:ext uri="{FF2B5EF4-FFF2-40B4-BE49-F238E27FC236}">
                    <a16:creationId xmlns:a16="http://schemas.microsoft.com/office/drawing/2014/main" id="{51D9700E-83B5-4A47-9C1C-12FBE48F11DE}"/>
                  </a:ext>
                </a:extLst>
              </p:cNvPr>
              <p:cNvSpPr>
                <a:spLocks noGrp="1" noRot="1" noMove="1" noResize="1" noEditPoints="1" noAdjustHandles="1" noChangeArrowheads="1" noChangeShapeType="1"/>
              </p:cNvSpPr>
              <p:nvPr/>
            </p:nvSpPr>
            <p:spPr>
              <a:xfrm>
                <a:off x="3046619" y="5100394"/>
                <a:ext cx="1253298" cy="37681"/>
              </a:xfrm>
              <a:custGeom>
                <a:avLst/>
                <a:gdLst>
                  <a:gd name="connsiteX0" fmla="*/ 1253298 w 1253298"/>
                  <a:gd name="connsiteY0" fmla="*/ 18911 h 37681"/>
                  <a:gd name="connsiteX1" fmla="*/ 1244266 w 1253298"/>
                  <a:gd name="connsiteY1" fmla="*/ 34859 h 37681"/>
                  <a:gd name="connsiteX2" fmla="*/ 1234528 w 1253298"/>
                  <a:gd name="connsiteY2" fmla="*/ 37682 h 37681"/>
                  <a:gd name="connsiteX3" fmla="*/ 18770 w 1253298"/>
                  <a:gd name="connsiteY3" fmla="*/ 37682 h 37681"/>
                  <a:gd name="connsiteX4" fmla="*/ 7127 w 1253298"/>
                  <a:gd name="connsiteY4" fmla="*/ 33518 h 37681"/>
                  <a:gd name="connsiteX5" fmla="*/ 0 w 1253298"/>
                  <a:gd name="connsiteY5" fmla="*/ 18841 h 37681"/>
                  <a:gd name="connsiteX6" fmla="*/ 11855 w 1253298"/>
                  <a:gd name="connsiteY6" fmla="*/ 1341 h 37681"/>
                  <a:gd name="connsiteX7" fmla="*/ 18770 w 1253298"/>
                  <a:gd name="connsiteY7" fmla="*/ 0 h 37681"/>
                  <a:gd name="connsiteX8" fmla="*/ 1234528 w 1253298"/>
                  <a:gd name="connsiteY8" fmla="*/ 0 h 37681"/>
                  <a:gd name="connsiteX9" fmla="*/ 1243561 w 1253298"/>
                  <a:gd name="connsiteY9" fmla="*/ 2470 h 37681"/>
                  <a:gd name="connsiteX10" fmla="*/ 1253298 w 1253298"/>
                  <a:gd name="connsiteY10" fmla="*/ 18841 h 3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3298" h="37681">
                    <a:moveTo>
                      <a:pt x="1253298" y="18911"/>
                    </a:moveTo>
                    <a:cubicBezTo>
                      <a:pt x="1253298" y="25686"/>
                      <a:pt x="1249700" y="31683"/>
                      <a:pt x="1244266" y="34859"/>
                    </a:cubicBezTo>
                    <a:cubicBezTo>
                      <a:pt x="1241444" y="36764"/>
                      <a:pt x="1238057" y="37682"/>
                      <a:pt x="1234528" y="37682"/>
                    </a:cubicBezTo>
                    <a:lnTo>
                      <a:pt x="18770" y="37682"/>
                    </a:lnTo>
                    <a:cubicBezTo>
                      <a:pt x="14466" y="37682"/>
                      <a:pt x="10303" y="36200"/>
                      <a:pt x="7127" y="33518"/>
                    </a:cubicBezTo>
                    <a:cubicBezTo>
                      <a:pt x="2823" y="30131"/>
                      <a:pt x="0" y="24910"/>
                      <a:pt x="0" y="18841"/>
                    </a:cubicBezTo>
                    <a:cubicBezTo>
                      <a:pt x="0" y="10937"/>
                      <a:pt x="4869" y="4164"/>
                      <a:pt x="11855" y="1341"/>
                    </a:cubicBezTo>
                    <a:cubicBezTo>
                      <a:pt x="14113" y="565"/>
                      <a:pt x="16371" y="0"/>
                      <a:pt x="18770" y="0"/>
                    </a:cubicBezTo>
                    <a:lnTo>
                      <a:pt x="1234528" y="0"/>
                    </a:lnTo>
                    <a:cubicBezTo>
                      <a:pt x="1237704" y="0"/>
                      <a:pt x="1240950" y="776"/>
                      <a:pt x="1243561" y="2470"/>
                    </a:cubicBezTo>
                    <a:cubicBezTo>
                      <a:pt x="1249417" y="5504"/>
                      <a:pt x="1253298" y="11643"/>
                      <a:pt x="1253298" y="18841"/>
                    </a:cubicBezTo>
                    <a:close/>
                  </a:path>
                </a:pathLst>
              </a:custGeom>
              <a:solidFill>
                <a:srgbClr val="121212"/>
              </a:solidFill>
              <a:ln w="0" cap="flat">
                <a:noFill/>
                <a:prstDash val="solid"/>
                <a:miter/>
              </a:ln>
            </p:spPr>
            <p:txBody>
              <a:bodyPr rtlCol="0" anchor="ctr"/>
              <a:lstStyle/>
              <a:p>
                <a:endParaRPr lang="en-US">
                  <a:latin typeface="+mn-lt"/>
                </a:endParaRPr>
              </a:p>
            </p:txBody>
          </p:sp>
        </p:grpSp>
      </p:grpSp>
      <p:pic>
        <p:nvPicPr>
          <p:cNvPr id="51" name="Picture 50" descr="A blue cloud with black text&#10;&#10;Description automatically generated">
            <a:extLst>
              <a:ext uri="{FF2B5EF4-FFF2-40B4-BE49-F238E27FC236}">
                <a16:creationId xmlns:a16="http://schemas.microsoft.com/office/drawing/2014/main" id="{C7BF9A16-79A5-4220-979E-C6E93E13313C}"/>
              </a:ext>
            </a:extLst>
          </p:cNvPr>
          <p:cNvPicPr>
            <a:picLocks noGrp="1" noRot="1" noChangeAspect="1" noMove="1" noResize="1" noEditPoints="1" noAdjustHandles="1" noChangeArrowheads="1" noChangeShapeType="1" noCrop="1"/>
          </p:cNvPicPr>
          <p:nvPr/>
        </p:nvPicPr>
        <p:blipFill rotWithShape="1">
          <a:blip r:embed="rId4"/>
          <a:srcRect l="22340" r="22387" b="28868"/>
          <a:stretch/>
        </p:blipFill>
        <p:spPr>
          <a:xfrm>
            <a:off x="4211496" y="1531622"/>
            <a:ext cx="721008" cy="587934"/>
          </a:xfrm>
          <a:prstGeom prst="rect">
            <a:avLst/>
          </a:prstGeom>
        </p:spPr>
      </p:pic>
      <p:grpSp>
        <p:nvGrpSpPr>
          <p:cNvPr id="2" name="Group 1">
            <a:extLst>
              <a:ext uri="{FF2B5EF4-FFF2-40B4-BE49-F238E27FC236}">
                <a16:creationId xmlns:a16="http://schemas.microsoft.com/office/drawing/2014/main" id="{442E98BD-0E38-F7E0-899F-285DF1778957}"/>
              </a:ext>
            </a:extLst>
          </p:cNvPr>
          <p:cNvGrpSpPr>
            <a:grpSpLocks noGrp="1" noUngrp="1" noRot="1" noMove="1" noResize="1"/>
          </p:cNvGrpSpPr>
          <p:nvPr/>
        </p:nvGrpSpPr>
        <p:grpSpPr>
          <a:xfrm>
            <a:off x="1695853" y="1514541"/>
            <a:ext cx="504552" cy="546598"/>
            <a:chOff x="5522479" y="1543053"/>
            <a:chExt cx="347663" cy="345803"/>
          </a:xfrm>
        </p:grpSpPr>
        <p:pic>
          <p:nvPicPr>
            <p:cNvPr id="3" name="Picture 2">
              <a:extLst>
                <a:ext uri="{FF2B5EF4-FFF2-40B4-BE49-F238E27FC236}">
                  <a16:creationId xmlns:a16="http://schemas.microsoft.com/office/drawing/2014/main" id="{A14602A2-4717-ED17-7456-E23AA79EA4EB}"/>
                </a:ext>
              </a:extLst>
            </p:cNvPr>
            <p:cNvPicPr>
              <a:picLocks noGrp="1" noRot="1" noChangeAspect="1" noMove="1" noResize="1" noEditPoints="1" noAdjustHandles="1" noChangeArrowheads="1" noChangeShapeType="1" noCrop="1"/>
            </p:cNvPicPr>
            <p:nvPr/>
          </p:nvPicPr>
          <p:blipFill rotWithShape="1">
            <a:blip r:embed="rId5"/>
            <a:srcRect l="28434" r="15816" b="48378"/>
            <a:stretch/>
          </p:blipFill>
          <p:spPr>
            <a:xfrm>
              <a:off x="5541169" y="1543053"/>
              <a:ext cx="302782" cy="252783"/>
            </a:xfrm>
            <a:prstGeom prst="rect">
              <a:avLst/>
            </a:prstGeom>
          </p:spPr>
        </p:pic>
        <p:pic>
          <p:nvPicPr>
            <p:cNvPr id="5" name="Picture 4">
              <a:extLst>
                <a:ext uri="{FF2B5EF4-FFF2-40B4-BE49-F238E27FC236}">
                  <a16:creationId xmlns:a16="http://schemas.microsoft.com/office/drawing/2014/main" id="{E7B10048-72BD-2D88-4CCE-DB3B7C54C656}"/>
                </a:ext>
              </a:extLst>
            </p:cNvPr>
            <p:cNvPicPr>
              <a:picLocks noGrp="1" noRot="1" noChangeAspect="1" noMove="1" noResize="1" noEditPoints="1" noAdjustHandles="1" noChangeArrowheads="1" noChangeShapeType="1" noCrop="1"/>
            </p:cNvPicPr>
            <p:nvPr/>
          </p:nvPicPr>
          <p:blipFill rotWithShape="1">
            <a:blip r:embed="rId5"/>
            <a:srcRect l="12618" t="69721" r="8630" b="6909"/>
            <a:stretch/>
          </p:blipFill>
          <p:spPr>
            <a:xfrm>
              <a:off x="5522479" y="1795836"/>
              <a:ext cx="347663" cy="93020"/>
            </a:xfrm>
            <a:prstGeom prst="rect">
              <a:avLst/>
            </a:prstGeom>
          </p:spPr>
        </p:pic>
      </p:gr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03E37-4E77-4367-73A1-A78C2CB13846}"/>
              </a:ext>
            </a:extLst>
          </p:cNvPr>
          <p:cNvSpPr>
            <a:spLocks noGrp="1" noRot="1" noMove="1" noResize="1" noEditPoints="1" noAdjustHandles="1" noChangeArrowheads="1" noChangeShapeType="1"/>
          </p:cNvSpPr>
          <p:nvPr>
            <p:ph type="title"/>
          </p:nvPr>
        </p:nvSpPr>
        <p:spPr/>
        <p:txBody>
          <a:bodyPr/>
          <a:lstStyle/>
          <a:p>
            <a:r>
              <a:rPr lang="en-GB" dirty="0"/>
              <a:t>CCAT Home Page</a:t>
            </a:r>
          </a:p>
        </p:txBody>
      </p:sp>
      <p:pic>
        <p:nvPicPr>
          <p:cNvPr id="7" name="Picture 6">
            <a:extLst>
              <a:ext uri="{FF2B5EF4-FFF2-40B4-BE49-F238E27FC236}">
                <a16:creationId xmlns:a16="http://schemas.microsoft.com/office/drawing/2014/main" id="{04966181-2155-78B3-7C6B-2E66ED03304A}"/>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rcRect/>
          <a:stretch/>
        </p:blipFill>
        <p:spPr>
          <a:xfrm>
            <a:off x="1480128" y="945658"/>
            <a:ext cx="6852843" cy="3509808"/>
          </a:xfrm>
          <a:prstGeom prst="rect">
            <a:avLst/>
          </a:prstGeom>
          <a:ln w="19050">
            <a:noFill/>
          </a:ln>
        </p:spPr>
      </p:pic>
      <p:sp>
        <p:nvSpPr>
          <p:cNvPr id="8" name="TextBox 7">
            <a:extLst>
              <a:ext uri="{FF2B5EF4-FFF2-40B4-BE49-F238E27FC236}">
                <a16:creationId xmlns:a16="http://schemas.microsoft.com/office/drawing/2014/main" id="{D91EC71B-111E-CF5B-7280-9ECBF439A722}"/>
              </a:ext>
            </a:extLst>
          </p:cNvPr>
          <p:cNvSpPr txBox="1">
            <a:spLocks noGrp="1" noRot="1" noMove="1" noResize="1" noEditPoints="1" noAdjustHandles="1" noChangeArrowheads="1" noChangeShapeType="1"/>
          </p:cNvSpPr>
          <p:nvPr/>
        </p:nvSpPr>
        <p:spPr>
          <a:xfrm>
            <a:off x="1128622" y="4600754"/>
            <a:ext cx="690113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i="1">
                <a:solidFill>
                  <a:schemeClr val="bg1"/>
                </a:solidFill>
                <a:latin typeface="Inter"/>
              </a:rPr>
              <a:t>What products does this customer use? What can you tell from their account information?</a:t>
            </a:r>
            <a:endParaRPr lang="en-US"/>
          </a:p>
        </p:txBody>
      </p:sp>
      <p:sp>
        <p:nvSpPr>
          <p:cNvPr id="15" name="Rectangle 14">
            <a:extLst>
              <a:ext uri="{FF2B5EF4-FFF2-40B4-BE49-F238E27FC236}">
                <a16:creationId xmlns:a16="http://schemas.microsoft.com/office/drawing/2014/main" id="{E7F3BA70-8CDB-7E8B-C7A9-6A347295BE46}"/>
              </a:ext>
            </a:extLst>
          </p:cNvPr>
          <p:cNvSpPr>
            <a:spLocks noGrp="1" noRot="1" noMove="1" noResize="1" noEditPoints="1" noAdjustHandles="1" noChangeArrowheads="1" noChangeShapeType="1"/>
          </p:cNvSpPr>
          <p:nvPr/>
        </p:nvSpPr>
        <p:spPr>
          <a:xfrm>
            <a:off x="1409974" y="1273008"/>
            <a:ext cx="1080000" cy="1578141"/>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a:extLst>
              <a:ext uri="{FF2B5EF4-FFF2-40B4-BE49-F238E27FC236}">
                <a16:creationId xmlns:a16="http://schemas.microsoft.com/office/drawing/2014/main" id="{D8505DEE-044D-4327-F85F-85AF6FFD47C6}"/>
              </a:ext>
            </a:extLst>
          </p:cNvPr>
          <p:cNvSpPr>
            <a:spLocks noGrp="1" noRot="1" noMove="1" noResize="1" noEditPoints="1" noAdjustHandles="1" noChangeArrowheads="1" noChangeShapeType="1"/>
          </p:cNvSpPr>
          <p:nvPr/>
        </p:nvSpPr>
        <p:spPr>
          <a:xfrm>
            <a:off x="1405076" y="3195466"/>
            <a:ext cx="1080000" cy="1260000"/>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a:extLst>
              <a:ext uri="{FF2B5EF4-FFF2-40B4-BE49-F238E27FC236}">
                <a16:creationId xmlns:a16="http://schemas.microsoft.com/office/drawing/2014/main" id="{64CCFD24-FEC2-01CA-1123-A16824ED3B2B}"/>
              </a:ext>
            </a:extLst>
          </p:cNvPr>
          <p:cNvSpPr>
            <a:spLocks noGrp="1" noRot="1" noMove="1" noResize="1" noEditPoints="1" noAdjustHandles="1" noChangeArrowheads="1" noChangeShapeType="1"/>
          </p:cNvSpPr>
          <p:nvPr/>
        </p:nvSpPr>
        <p:spPr>
          <a:xfrm>
            <a:off x="4366254" y="957823"/>
            <a:ext cx="3168000" cy="230003"/>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a:extLst>
              <a:ext uri="{FF2B5EF4-FFF2-40B4-BE49-F238E27FC236}">
                <a16:creationId xmlns:a16="http://schemas.microsoft.com/office/drawing/2014/main" id="{981C0DFC-56AC-E65F-0B9A-39051B8C75E9}"/>
              </a:ext>
            </a:extLst>
          </p:cNvPr>
          <p:cNvSpPr>
            <a:spLocks noGrp="1" noRot="1" noMove="1" noResize="1" noEditPoints="1" noAdjustHandles="1" noChangeArrowheads="1" noChangeShapeType="1"/>
          </p:cNvSpPr>
          <p:nvPr/>
        </p:nvSpPr>
        <p:spPr>
          <a:xfrm>
            <a:off x="2551940" y="1509933"/>
            <a:ext cx="4608000" cy="825009"/>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Speech Bubble: Rectangle with Corners Rounded 9">
            <a:extLst>
              <a:ext uri="{FF2B5EF4-FFF2-40B4-BE49-F238E27FC236}">
                <a16:creationId xmlns:a16="http://schemas.microsoft.com/office/drawing/2014/main" id="{648F28DB-D91D-A9D7-79DB-16AC15248ABE}"/>
              </a:ext>
            </a:extLst>
          </p:cNvPr>
          <p:cNvSpPr>
            <a:spLocks noGrp="1" noRot="1" noMove="1" noResize="1" noEditPoints="1" noAdjustHandles="1" noChangeArrowheads="1" noChangeShapeType="1"/>
          </p:cNvSpPr>
          <p:nvPr/>
        </p:nvSpPr>
        <p:spPr>
          <a:xfrm>
            <a:off x="7651825" y="972323"/>
            <a:ext cx="1107962" cy="560549"/>
          </a:xfrm>
          <a:prstGeom prst="wedgeRoundRectCallout">
            <a:avLst>
              <a:gd name="adj1" fmla="val -60996"/>
              <a:gd name="adj2" fmla="val -32133"/>
              <a:gd name="adj3" fmla="val 16667"/>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000" b="1" dirty="0">
                <a:solidFill>
                  <a:srgbClr val="121212"/>
                </a:solidFill>
              </a:rPr>
              <a:t>Tabbed interface for different apps</a:t>
            </a:r>
            <a:endParaRPr lang="en-US" sz="1000" b="1" dirty="0">
              <a:solidFill>
                <a:prstClr val="black"/>
              </a:solidFill>
            </a:endParaRPr>
          </a:p>
        </p:txBody>
      </p:sp>
      <p:sp>
        <p:nvSpPr>
          <p:cNvPr id="19" name="Rectangle 18">
            <a:extLst>
              <a:ext uri="{FF2B5EF4-FFF2-40B4-BE49-F238E27FC236}">
                <a16:creationId xmlns:a16="http://schemas.microsoft.com/office/drawing/2014/main" id="{110FC045-A7F0-8C40-632D-6A9035BE5954}"/>
              </a:ext>
            </a:extLst>
          </p:cNvPr>
          <p:cNvSpPr>
            <a:spLocks noGrp="1" noRot="1" noMove="1" noResize="1" noEditPoints="1" noAdjustHandles="1" noChangeArrowheads="1" noChangeShapeType="1"/>
          </p:cNvSpPr>
          <p:nvPr/>
        </p:nvSpPr>
        <p:spPr>
          <a:xfrm>
            <a:off x="2556694" y="2482724"/>
            <a:ext cx="5704735" cy="1764000"/>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Speech Bubble: Rectangle with Corners Rounded 10">
            <a:extLst>
              <a:ext uri="{FF2B5EF4-FFF2-40B4-BE49-F238E27FC236}">
                <a16:creationId xmlns:a16="http://schemas.microsoft.com/office/drawing/2014/main" id="{C76E6CE7-B51F-C031-DB0B-E8A22AB142D5}"/>
              </a:ext>
            </a:extLst>
          </p:cNvPr>
          <p:cNvSpPr>
            <a:spLocks noGrp="1" noRot="1" noMove="1" noResize="1" noEditPoints="1" noAdjustHandles="1" noChangeArrowheads="1" noChangeShapeType="1"/>
          </p:cNvSpPr>
          <p:nvPr/>
        </p:nvSpPr>
        <p:spPr>
          <a:xfrm>
            <a:off x="7483225" y="2906192"/>
            <a:ext cx="832514" cy="257605"/>
          </a:xfrm>
          <a:prstGeom prst="wedgeRoundRectCallout">
            <a:avLst>
              <a:gd name="adj1" fmla="val -55319"/>
              <a:gd name="adj2" fmla="val 5775"/>
              <a:gd name="adj3" fmla="val 16667"/>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rgbClr val="121212"/>
                </a:solidFill>
              </a:rPr>
              <a:t>Shortcuts</a:t>
            </a:r>
            <a:endParaRPr lang="en-US" sz="1000" b="1">
              <a:solidFill>
                <a:prstClr val="black"/>
              </a:solidFill>
            </a:endParaRPr>
          </a:p>
        </p:txBody>
      </p:sp>
      <p:sp>
        <p:nvSpPr>
          <p:cNvPr id="9" name="Speech Bubble: Rectangle with Corners Rounded 8">
            <a:extLst>
              <a:ext uri="{FF2B5EF4-FFF2-40B4-BE49-F238E27FC236}">
                <a16:creationId xmlns:a16="http://schemas.microsoft.com/office/drawing/2014/main" id="{8F3982FF-27C2-B6B6-B36D-08196AD5443A}"/>
              </a:ext>
            </a:extLst>
          </p:cNvPr>
          <p:cNvSpPr>
            <a:spLocks noGrp="1" noRot="1" noMove="1" noResize="1" noEditPoints="1" noAdjustHandles="1" noChangeArrowheads="1" noChangeShapeType="1"/>
          </p:cNvSpPr>
          <p:nvPr/>
        </p:nvSpPr>
        <p:spPr>
          <a:xfrm>
            <a:off x="358774" y="3549098"/>
            <a:ext cx="1004959" cy="627828"/>
          </a:xfrm>
          <a:prstGeom prst="wedgeRoundRectCallout">
            <a:avLst>
              <a:gd name="adj1" fmla="val 56457"/>
              <a:gd name="adj2" fmla="val 9208"/>
              <a:gd name="adj3" fmla="val 16667"/>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000" b="1">
                <a:solidFill>
                  <a:srgbClr val="121212"/>
                </a:solidFill>
              </a:rPr>
              <a:t>Features, Account Information, Products</a:t>
            </a:r>
          </a:p>
        </p:txBody>
      </p:sp>
      <p:sp>
        <p:nvSpPr>
          <p:cNvPr id="5" name="Speech Bubble: Rectangle with Corners Rounded 4">
            <a:extLst>
              <a:ext uri="{FF2B5EF4-FFF2-40B4-BE49-F238E27FC236}">
                <a16:creationId xmlns:a16="http://schemas.microsoft.com/office/drawing/2014/main" id="{36B73073-428D-6A06-2B23-53AF2F2BA488}"/>
              </a:ext>
            </a:extLst>
          </p:cNvPr>
          <p:cNvSpPr>
            <a:spLocks noGrp="1" noRot="1" noMove="1" noResize="1" noEditPoints="1" noAdjustHandles="1" noChangeArrowheads="1" noChangeShapeType="1"/>
          </p:cNvSpPr>
          <p:nvPr/>
        </p:nvSpPr>
        <p:spPr>
          <a:xfrm>
            <a:off x="380517" y="2048521"/>
            <a:ext cx="936252" cy="256093"/>
          </a:xfrm>
          <a:prstGeom prst="wedgeRoundRectCallout">
            <a:avLst>
              <a:gd name="adj1" fmla="val 61297"/>
              <a:gd name="adj2" fmla="val 9036"/>
              <a:gd name="adj3" fmla="val 16667"/>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000" b="1">
                <a:solidFill>
                  <a:srgbClr val="121212"/>
                </a:solidFill>
              </a:rPr>
              <a:t>Customer PII</a:t>
            </a:r>
          </a:p>
        </p:txBody>
      </p:sp>
      <p:sp>
        <p:nvSpPr>
          <p:cNvPr id="6" name="Speech Bubble: Rectangle with Corners Rounded 5">
            <a:extLst>
              <a:ext uri="{FF2B5EF4-FFF2-40B4-BE49-F238E27FC236}">
                <a16:creationId xmlns:a16="http://schemas.microsoft.com/office/drawing/2014/main" id="{95673036-CF63-AEE3-03DA-4871E46364C9}"/>
              </a:ext>
            </a:extLst>
          </p:cNvPr>
          <p:cNvSpPr>
            <a:spLocks noGrp="1" noRot="1" noMove="1" noResize="1" noEditPoints="1" noAdjustHandles="1" noChangeArrowheads="1" noChangeShapeType="1"/>
          </p:cNvSpPr>
          <p:nvPr/>
        </p:nvSpPr>
        <p:spPr>
          <a:xfrm>
            <a:off x="7186678" y="2047009"/>
            <a:ext cx="657047" cy="257605"/>
          </a:xfrm>
          <a:prstGeom prst="wedgeRoundRectCallout">
            <a:avLst>
              <a:gd name="adj1" fmla="val -59637"/>
              <a:gd name="adj2" fmla="val -31929"/>
              <a:gd name="adj3" fmla="val 16667"/>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a:solidFill>
                  <a:srgbClr val="121212"/>
                </a:solidFill>
              </a:rPr>
              <a:t>Guides</a:t>
            </a:r>
            <a:endParaRPr lang="en-US" sz="1000" b="1">
              <a:solidFill>
                <a:prstClr val="black"/>
              </a:solidFill>
            </a:endParaRPr>
          </a:p>
        </p:txBody>
      </p:sp>
      <p:sp>
        <p:nvSpPr>
          <p:cNvPr id="4" name="Rectangle: Rounded Corners 3">
            <a:extLst>
              <a:ext uri="{FF2B5EF4-FFF2-40B4-BE49-F238E27FC236}">
                <a16:creationId xmlns:a16="http://schemas.microsoft.com/office/drawing/2014/main" id="{53A136FE-6E71-2EFE-315D-C08C9433A012}"/>
              </a:ext>
            </a:extLst>
          </p:cNvPr>
          <p:cNvSpPr/>
          <p:nvPr/>
        </p:nvSpPr>
        <p:spPr>
          <a:xfrm>
            <a:off x="3213100" y="4076700"/>
            <a:ext cx="292100" cy="100226"/>
          </a:xfrm>
          <a:prstGeom prst="roundRect">
            <a:avLst/>
          </a:prstGeom>
          <a:solidFill>
            <a:srgbClr val="3070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7420C73-F228-AF92-9154-D18ED9D7D67A}"/>
              </a:ext>
            </a:extLst>
          </p:cNvPr>
          <p:cNvSpPr/>
          <p:nvPr/>
        </p:nvSpPr>
        <p:spPr>
          <a:xfrm>
            <a:off x="4622800" y="4032250"/>
            <a:ext cx="241300" cy="100226"/>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5963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0" grpId="0" animBg="1"/>
      <p:bldP spid="19" grpId="0" animBg="1"/>
      <p:bldP spid="11" grpId="0" animBg="1"/>
      <p:bldP spid="9"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B9D11-229E-7181-C7DE-FBB7E0C882A7}"/>
              </a:ext>
            </a:extLst>
          </p:cNvPr>
          <p:cNvSpPr>
            <a:spLocks noGrp="1" noRot="1" noMove="1" noResize="1" noEditPoints="1" noAdjustHandles="1" noChangeArrowheads="1" noChangeShapeType="1"/>
          </p:cNvSpPr>
          <p:nvPr>
            <p:ph type="title"/>
          </p:nvPr>
        </p:nvSpPr>
        <p:spPr/>
        <p:txBody>
          <a:bodyPr/>
          <a:lstStyle/>
          <a:p>
            <a:r>
              <a:rPr lang="en-GB" dirty="0"/>
              <a:t>Apps</a:t>
            </a:r>
          </a:p>
        </p:txBody>
      </p:sp>
      <p:pic>
        <p:nvPicPr>
          <p:cNvPr id="3" name="Picture 2" descr="A close up of a sign&#10;&#10;AI-generated content may be incorrect.">
            <a:extLst>
              <a:ext uri="{FF2B5EF4-FFF2-40B4-BE49-F238E27FC236}">
                <a16:creationId xmlns:a16="http://schemas.microsoft.com/office/drawing/2014/main" id="{BA04B43E-A93C-0340-9E5A-06938A15FE21}"/>
              </a:ext>
            </a:extLst>
          </p:cNvPr>
          <p:cNvPicPr>
            <a:picLocks noGrp="1" noRot="1" noChangeAspect="1" noMove="1" noResize="1" noEditPoints="1" noAdjustHandles="1" noChangeArrowheads="1" noChangeShapeType="1" noCrop="1"/>
          </p:cNvPicPr>
          <p:nvPr/>
        </p:nvPicPr>
        <p:blipFill>
          <a:blip r:embed="rId4"/>
          <a:stretch>
            <a:fillRect/>
          </a:stretch>
        </p:blipFill>
        <p:spPr>
          <a:xfrm>
            <a:off x="646981" y="946630"/>
            <a:ext cx="7752990" cy="547120"/>
          </a:xfrm>
          <a:prstGeom prst="rect">
            <a:avLst/>
          </a:prstGeom>
        </p:spPr>
      </p:pic>
      <p:pic>
        <p:nvPicPr>
          <p:cNvPr id="4" name="Picture 3">
            <a:extLst>
              <a:ext uri="{FF2B5EF4-FFF2-40B4-BE49-F238E27FC236}">
                <a16:creationId xmlns:a16="http://schemas.microsoft.com/office/drawing/2014/main" id="{DE5DA6DC-25BB-EC81-B20F-0826E577D821}"/>
              </a:ext>
            </a:extLst>
          </p:cNvPr>
          <p:cNvPicPr>
            <a:picLocks noChangeAspect="1"/>
          </p:cNvPicPr>
          <p:nvPr/>
        </p:nvPicPr>
        <p:blipFill>
          <a:blip r:embed="rId5"/>
          <a:srcRect l="6881" t="1756" r="13075" b="-1756"/>
          <a:stretch/>
        </p:blipFill>
        <p:spPr>
          <a:xfrm>
            <a:off x="4151264" y="1567764"/>
            <a:ext cx="942449" cy="2568516"/>
          </a:xfrm>
          <a:prstGeom prst="rect">
            <a:avLst/>
          </a:prstGeom>
        </p:spPr>
      </p:pic>
      <p:pic>
        <p:nvPicPr>
          <p:cNvPr id="6" name="Picture 5">
            <a:extLst>
              <a:ext uri="{FF2B5EF4-FFF2-40B4-BE49-F238E27FC236}">
                <a16:creationId xmlns:a16="http://schemas.microsoft.com/office/drawing/2014/main" id="{F6BC8367-6EE6-8954-6F90-4624818549D7}"/>
              </a:ext>
            </a:extLst>
          </p:cNvPr>
          <p:cNvPicPr>
            <a:picLocks noGrp="1" noRot="1" noChangeAspect="1" noMove="1" noResize="1" noEditPoints="1" noAdjustHandles="1" noChangeArrowheads="1" noChangeShapeType="1" noCrop="1"/>
          </p:cNvPicPr>
          <p:nvPr/>
        </p:nvPicPr>
        <p:blipFill>
          <a:blip r:embed="rId6"/>
          <a:srcRect/>
          <a:stretch/>
        </p:blipFill>
        <p:spPr>
          <a:xfrm>
            <a:off x="6620784" y="1568078"/>
            <a:ext cx="1577895" cy="1302680"/>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F3F4AB4D-DF24-19F3-823C-6DDBFF414E6F}"/>
              </a:ext>
            </a:extLst>
          </p:cNvPr>
          <p:cNvPicPr>
            <a:picLocks noGrp="1" noRot="1" noChangeAspect="1" noMove="1" noResize="1" noEditPoints="1" noAdjustHandles="1" noChangeArrowheads="1" noChangeShapeType="1" noCrop="1"/>
          </p:cNvPicPr>
          <p:nvPr/>
        </p:nvPicPr>
        <p:blipFill>
          <a:blip r:embed="rId7"/>
          <a:stretch>
            <a:fillRect/>
          </a:stretch>
        </p:blipFill>
        <p:spPr>
          <a:xfrm>
            <a:off x="646981" y="1566134"/>
            <a:ext cx="3389463" cy="1047775"/>
          </a:xfrm>
          <a:prstGeom prst="rect">
            <a:avLst/>
          </a:prstGeom>
        </p:spPr>
      </p:pic>
      <p:sp>
        <p:nvSpPr>
          <p:cNvPr id="11" name="Rectangle 10">
            <a:extLst>
              <a:ext uri="{FF2B5EF4-FFF2-40B4-BE49-F238E27FC236}">
                <a16:creationId xmlns:a16="http://schemas.microsoft.com/office/drawing/2014/main" id="{0E782D02-139B-C581-4449-33D64C2B6CED}"/>
              </a:ext>
            </a:extLst>
          </p:cNvPr>
          <p:cNvSpPr>
            <a:spLocks noGrp="1" noRot="1" noMove="1" noResize="1" noEditPoints="1" noAdjustHandles="1" noChangeArrowheads="1" noChangeShapeType="1"/>
          </p:cNvSpPr>
          <p:nvPr/>
        </p:nvSpPr>
        <p:spPr>
          <a:xfrm>
            <a:off x="4173703" y="2911812"/>
            <a:ext cx="900000" cy="230003"/>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a:extLst>
              <a:ext uri="{FF2B5EF4-FFF2-40B4-BE49-F238E27FC236}">
                <a16:creationId xmlns:a16="http://schemas.microsoft.com/office/drawing/2014/main" id="{5E6F0C1A-8F35-4F11-11AA-5FED4DEA7E1B}"/>
              </a:ext>
            </a:extLst>
          </p:cNvPr>
          <p:cNvSpPr>
            <a:spLocks noGrp="1" noRot="1" noMove="1" noResize="1" noEditPoints="1" noAdjustHandles="1" noChangeArrowheads="1" noChangeShapeType="1"/>
          </p:cNvSpPr>
          <p:nvPr/>
        </p:nvSpPr>
        <p:spPr>
          <a:xfrm>
            <a:off x="4173702" y="2534040"/>
            <a:ext cx="900000" cy="230003"/>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Rounded Corners 7">
            <a:extLst>
              <a:ext uri="{FF2B5EF4-FFF2-40B4-BE49-F238E27FC236}">
                <a16:creationId xmlns:a16="http://schemas.microsoft.com/office/drawing/2014/main" id="{7269FE10-4D02-FE80-BAF0-3CE65DE31646}"/>
              </a:ext>
            </a:extLst>
          </p:cNvPr>
          <p:cNvSpPr/>
          <p:nvPr/>
        </p:nvSpPr>
        <p:spPr>
          <a:xfrm>
            <a:off x="944880" y="1752600"/>
            <a:ext cx="335280" cy="99060"/>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10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B9D11-229E-7181-C7DE-FBB7E0C882A7}"/>
              </a:ext>
            </a:extLst>
          </p:cNvPr>
          <p:cNvSpPr>
            <a:spLocks noGrp="1" noRot="1" noMove="1" noResize="1" noEditPoints="1" noAdjustHandles="1" noChangeArrowheads="1" noChangeShapeType="1"/>
          </p:cNvSpPr>
          <p:nvPr>
            <p:ph type="title"/>
          </p:nvPr>
        </p:nvSpPr>
        <p:spPr/>
        <p:txBody>
          <a:bodyPr/>
          <a:lstStyle/>
          <a:p>
            <a:r>
              <a:rPr lang="en-GB"/>
              <a:t>Customer Ledger</a:t>
            </a:r>
          </a:p>
        </p:txBody>
      </p:sp>
      <p:pic>
        <p:nvPicPr>
          <p:cNvPr id="3" name="Picture 2" descr="A screenshot of a computer&#10;&#10;AI-generated content may be incorrect.">
            <a:extLst>
              <a:ext uri="{FF2B5EF4-FFF2-40B4-BE49-F238E27FC236}">
                <a16:creationId xmlns:a16="http://schemas.microsoft.com/office/drawing/2014/main" id="{E6128AA7-435B-307B-622E-5D382905FD8B}"/>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2027043" y="986601"/>
            <a:ext cx="5090303" cy="3830284"/>
          </a:xfrm>
          <a:prstGeom prst="rect">
            <a:avLst/>
          </a:prstGeom>
        </p:spPr>
      </p:pic>
      <p:sp>
        <p:nvSpPr>
          <p:cNvPr id="9" name="Rectangle 8">
            <a:extLst>
              <a:ext uri="{FF2B5EF4-FFF2-40B4-BE49-F238E27FC236}">
                <a16:creationId xmlns:a16="http://schemas.microsoft.com/office/drawing/2014/main" id="{4659E251-AC3C-C06F-5DB7-9840F638E89C}"/>
              </a:ext>
            </a:extLst>
          </p:cNvPr>
          <p:cNvSpPr>
            <a:spLocks noGrp="1" noRot="1" noMove="1" noResize="1" noEditPoints="1" noAdjustHandles="1" noChangeArrowheads="1" noChangeShapeType="1"/>
          </p:cNvSpPr>
          <p:nvPr/>
        </p:nvSpPr>
        <p:spPr>
          <a:xfrm>
            <a:off x="2026654" y="968110"/>
            <a:ext cx="5090303" cy="908315"/>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0465078B-8533-3812-FB0A-13191FCD0CB4}"/>
              </a:ext>
            </a:extLst>
          </p:cNvPr>
          <p:cNvSpPr>
            <a:spLocks noGrp="1" noRot="1" noMove="1" noResize="1" noEditPoints="1" noAdjustHandles="1" noChangeArrowheads="1" noChangeShapeType="1"/>
          </p:cNvSpPr>
          <p:nvPr/>
        </p:nvSpPr>
        <p:spPr>
          <a:xfrm>
            <a:off x="2026653" y="1922714"/>
            <a:ext cx="5090303" cy="1344362"/>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3046C787-078D-4807-42B4-9761303A32C9}"/>
              </a:ext>
            </a:extLst>
          </p:cNvPr>
          <p:cNvSpPr>
            <a:spLocks noGrp="1" noRot="1" noMove="1" noResize="1" noEditPoints="1" noAdjustHandles="1" noChangeArrowheads="1" noChangeShapeType="1"/>
          </p:cNvSpPr>
          <p:nvPr/>
        </p:nvSpPr>
        <p:spPr>
          <a:xfrm>
            <a:off x="2026808" y="3324226"/>
            <a:ext cx="5090303" cy="1481229"/>
          </a:xfrm>
          <a:prstGeom prst="rect">
            <a:avLst/>
          </a:prstGeom>
          <a:noFill/>
          <a:ln w="19050">
            <a:solidFill>
              <a:srgbClr val="5AC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Speech Bubble: Rectangle with Corners Rounded 5">
            <a:extLst>
              <a:ext uri="{FF2B5EF4-FFF2-40B4-BE49-F238E27FC236}">
                <a16:creationId xmlns:a16="http://schemas.microsoft.com/office/drawing/2014/main" id="{400B391D-457D-87FE-B84A-21977B8F48E3}"/>
              </a:ext>
            </a:extLst>
          </p:cNvPr>
          <p:cNvSpPr>
            <a:spLocks noGrp="1" noRot="1" noMove="1" noResize="1" noEditPoints="1" noAdjustHandles="1" noChangeArrowheads="1" noChangeShapeType="1"/>
          </p:cNvSpPr>
          <p:nvPr/>
        </p:nvSpPr>
        <p:spPr>
          <a:xfrm>
            <a:off x="1021079" y="1386840"/>
            <a:ext cx="977119" cy="412548"/>
          </a:xfrm>
          <a:prstGeom prst="wedgeRoundRectCallout">
            <a:avLst>
              <a:gd name="adj1" fmla="val 59700"/>
              <a:gd name="adj2" fmla="val -32091"/>
              <a:gd name="adj3" fmla="val 16667"/>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US" sz="1000" b="1">
                <a:solidFill>
                  <a:srgbClr val="121212"/>
                </a:solidFill>
              </a:rPr>
              <a:t>Account Information</a:t>
            </a:r>
            <a:endParaRPr lang="en-US" sz="1000" b="1">
              <a:solidFill>
                <a:prstClr val="black"/>
              </a:solidFill>
            </a:endParaRPr>
          </a:p>
        </p:txBody>
      </p:sp>
      <p:sp>
        <p:nvSpPr>
          <p:cNvPr id="7" name="Speech Bubble: Rectangle with Corners Rounded 6">
            <a:extLst>
              <a:ext uri="{FF2B5EF4-FFF2-40B4-BE49-F238E27FC236}">
                <a16:creationId xmlns:a16="http://schemas.microsoft.com/office/drawing/2014/main" id="{C3FF25B7-4E48-EAE3-9A40-DA5451B26C38}"/>
              </a:ext>
            </a:extLst>
          </p:cNvPr>
          <p:cNvSpPr>
            <a:spLocks noGrp="1" noRot="1" noMove="1" noResize="1" noEditPoints="1" noAdjustHandles="1" noChangeArrowheads="1" noChangeShapeType="1"/>
          </p:cNvSpPr>
          <p:nvPr/>
        </p:nvSpPr>
        <p:spPr>
          <a:xfrm>
            <a:off x="1021079" y="2418481"/>
            <a:ext cx="977119" cy="412548"/>
          </a:xfrm>
          <a:prstGeom prst="wedgeRoundRectCallout">
            <a:avLst>
              <a:gd name="adj1" fmla="val 60977"/>
              <a:gd name="adj2" fmla="val -30026"/>
              <a:gd name="adj3" fmla="val 16667"/>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US" sz="1000" b="1">
                <a:solidFill>
                  <a:srgbClr val="121212"/>
                </a:solidFill>
              </a:rPr>
              <a:t>Pocket Details</a:t>
            </a:r>
            <a:endParaRPr lang="en-US" sz="1000" b="1">
              <a:solidFill>
                <a:prstClr val="black"/>
              </a:solidFill>
            </a:endParaRPr>
          </a:p>
        </p:txBody>
      </p:sp>
      <p:sp>
        <p:nvSpPr>
          <p:cNvPr id="8" name="Speech Bubble: Rectangle with Corners Rounded 7">
            <a:extLst>
              <a:ext uri="{FF2B5EF4-FFF2-40B4-BE49-F238E27FC236}">
                <a16:creationId xmlns:a16="http://schemas.microsoft.com/office/drawing/2014/main" id="{B5E476AF-19FC-240E-8BC7-76DACCB8C520}"/>
              </a:ext>
            </a:extLst>
          </p:cNvPr>
          <p:cNvSpPr>
            <a:spLocks noGrp="1" noRot="1" noMove="1" noResize="1" noEditPoints="1" noAdjustHandles="1" noChangeArrowheads="1" noChangeShapeType="1"/>
          </p:cNvSpPr>
          <p:nvPr/>
        </p:nvSpPr>
        <p:spPr>
          <a:xfrm>
            <a:off x="1021079" y="3628529"/>
            <a:ext cx="977119" cy="412548"/>
          </a:xfrm>
          <a:prstGeom prst="wedgeRoundRectCallout">
            <a:avLst>
              <a:gd name="adj1" fmla="val 59845"/>
              <a:gd name="adj2" fmla="val -26995"/>
              <a:gd name="adj3" fmla="val 16667"/>
            </a:avLst>
          </a:prstGeom>
          <a:solidFill>
            <a:srgbClr val="CCECFF"/>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US" sz="1000" b="1">
                <a:solidFill>
                  <a:srgbClr val="121212"/>
                </a:solidFill>
              </a:rPr>
              <a:t>Ledger</a:t>
            </a:r>
            <a:endParaRPr lang="en-US" sz="1000" b="1">
              <a:solidFill>
                <a:prstClr val="black"/>
              </a:solidFill>
            </a:endParaRPr>
          </a:p>
        </p:txBody>
      </p:sp>
      <p:sp>
        <p:nvSpPr>
          <p:cNvPr id="4" name="Rectangle: Rounded Corners 3">
            <a:extLst>
              <a:ext uri="{FF2B5EF4-FFF2-40B4-BE49-F238E27FC236}">
                <a16:creationId xmlns:a16="http://schemas.microsoft.com/office/drawing/2014/main" id="{5EA6AC4F-29D5-EF28-EDE3-122FD642710F}"/>
              </a:ext>
            </a:extLst>
          </p:cNvPr>
          <p:cNvSpPr/>
          <p:nvPr/>
        </p:nvSpPr>
        <p:spPr>
          <a:xfrm>
            <a:off x="2184400" y="4540249"/>
            <a:ext cx="2305050" cy="265205"/>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3643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NE_GOOGLE SLIDES_TEMPLATE" val="dfvXArG3"/>
  <p:tag name="ARTICULATE_DESIGN_ID_SIMPLE LIGHT" val="7XqdrHyX"/>
  <p:tag name="ARTICULATE_SLIDE_THUMBNAIL_REFRESH" val="1"/>
  <p:tag name="ARTICULATE_DESIGN_ID_2_SIMPLE LIGHT(NEW)" val="T8aHoNID"/>
  <p:tag name="ARTICULATE_DESIGN_ID_1_SIMPLE LIGHT(NEW)" val="2X6e1lBQ"/>
  <p:tag name="ARTICULATE_SLIDE_COUNT" val="6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Simple Light(New)">
  <a:themeElements>
    <a:clrScheme name="OneApp">
      <a:dk1>
        <a:srgbClr val="121212"/>
      </a:dk1>
      <a:lt1>
        <a:sysClr val="window" lastClr="FFFFFF"/>
      </a:lt1>
      <a:dk2>
        <a:srgbClr val="121212"/>
      </a:dk2>
      <a:lt2>
        <a:srgbClr val="FFFFFF"/>
      </a:lt2>
      <a:accent1>
        <a:srgbClr val="5AC1FF"/>
      </a:accent1>
      <a:accent2>
        <a:srgbClr val="5AC1FF"/>
      </a:accent2>
      <a:accent3>
        <a:srgbClr val="121212"/>
      </a:accent3>
      <a:accent4>
        <a:srgbClr val="121212"/>
      </a:accent4>
      <a:accent5>
        <a:srgbClr val="5AC1FF"/>
      </a:accent5>
      <a:accent6>
        <a:srgbClr val="5AC1FF"/>
      </a:accent6>
      <a:hlink>
        <a:srgbClr val="5AC1FF"/>
      </a:hlink>
      <a:folHlink>
        <a:srgbClr val="FF8C1A"/>
      </a:folHlink>
    </a:clrScheme>
    <a:fontScheme name="OneApp">
      <a:majorFont>
        <a:latin typeface="Montserrat"/>
        <a:ea typeface=""/>
        <a:cs typeface=""/>
      </a:majorFont>
      <a:minorFont>
        <a:latin typeface="Inte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5341f7c-3921-4a9d-978b-bc9e887112e2">
      <Terms xmlns="http://schemas.microsoft.com/office/infopath/2007/PartnerControls"/>
    </lcf76f155ced4ddcb4097134ff3c332f>
    <TaxCatchAll xmlns="70a292e6-ff16-47e5-9c9c-337067c9a57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E89472C71AAF4BABF2BFE107D70317" ma:contentTypeVersion="13" ma:contentTypeDescription="Create a new document." ma:contentTypeScope="" ma:versionID="df00a80425296c3ae9dfbb6f3f96b1f6">
  <xsd:schema xmlns:xsd="http://www.w3.org/2001/XMLSchema" xmlns:xs="http://www.w3.org/2001/XMLSchema" xmlns:p="http://schemas.microsoft.com/office/2006/metadata/properties" xmlns:ns2="65341f7c-3921-4a9d-978b-bc9e887112e2" xmlns:ns3="70a292e6-ff16-47e5-9c9c-337067c9a57b" targetNamespace="http://schemas.microsoft.com/office/2006/metadata/properties" ma:root="true" ma:fieldsID="8845b92390df4feeaf4515af340b8a26" ns2:_="" ns3:_="">
    <xsd:import namespace="65341f7c-3921-4a9d-978b-bc9e887112e2"/>
    <xsd:import namespace="70a292e6-ff16-47e5-9c9c-337067c9a57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341f7c-3921-4a9d-978b-bc9e887112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e508109-aa5f-4dde-b33c-a86d8a575ba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a292e6-ff16-47e5-9c9c-337067c9a57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acc198f-8c37-43c7-a63f-5b6776e3cb09}" ma:internalName="TaxCatchAll" ma:showField="CatchAllData" ma:web="70a292e6-ff16-47e5-9c9c-337067c9a5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D6B445-0AD0-486B-80A6-4133883B997B}">
  <ds:schemaRefs>
    <ds:schemaRef ds:uri="http://schemas.microsoft.com/sharepoint/v3/contenttype/forms"/>
  </ds:schemaRefs>
</ds:datastoreItem>
</file>

<file path=customXml/itemProps2.xml><?xml version="1.0" encoding="utf-8"?>
<ds:datastoreItem xmlns:ds="http://schemas.openxmlformats.org/officeDocument/2006/customXml" ds:itemID="{497B3F0C-B733-4A21-B46B-CDFAD1914F0B}">
  <ds:schemaRefs>
    <ds:schemaRef ds:uri="65341f7c-3921-4a9d-978b-bc9e887112e2"/>
    <ds:schemaRef ds:uri="http://purl.org/dc/elements/1.1/"/>
    <ds:schemaRef ds:uri="http://schemas.microsoft.com/office/2006/documentManagement/types"/>
    <ds:schemaRef ds:uri="http://purl.org/dc/dcmitype/"/>
    <ds:schemaRef ds:uri="http://purl.org/dc/terms/"/>
    <ds:schemaRef ds:uri="http://schemas.openxmlformats.org/package/2006/metadata/core-properties"/>
    <ds:schemaRef ds:uri="http://schemas.microsoft.com/office/infopath/2007/PartnerControls"/>
    <ds:schemaRef ds:uri="70a292e6-ff16-47e5-9c9c-337067c9a57b"/>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7216EF89-0F4A-40C6-AD19-F1907D5A7008}">
  <ds:schemaRefs>
    <ds:schemaRef ds:uri="65341f7c-3921-4a9d-978b-bc9e887112e2"/>
    <ds:schemaRef ds:uri="70a292e6-ff16-47e5-9c9c-337067c9a5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43</TotalTime>
  <Words>4966</Words>
  <Application>Microsoft Office PowerPoint</Application>
  <PresentationFormat>On-screen Show (16:9)</PresentationFormat>
  <Paragraphs>665</Paragraphs>
  <Slides>35</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Wingdings</vt:lpstr>
      <vt:lpstr>Montserrat</vt:lpstr>
      <vt:lpstr>Segoe UI</vt:lpstr>
      <vt:lpstr>Arial</vt:lpstr>
      <vt:lpstr>Inter</vt:lpstr>
      <vt:lpstr>Rubik</vt:lpstr>
      <vt:lpstr>2_Simple Light(New)</vt:lpstr>
      <vt:lpstr>Day 5: Agenda</vt:lpstr>
      <vt:lpstr>Energizer</vt:lpstr>
      <vt:lpstr>Tools Exploration</vt:lpstr>
      <vt:lpstr>CCAT</vt:lpstr>
      <vt:lpstr>Purpose of CCAT</vt:lpstr>
      <vt:lpstr>The CCAT Interface</vt:lpstr>
      <vt:lpstr>CCAT Home Page</vt:lpstr>
      <vt:lpstr>Apps</vt:lpstr>
      <vt:lpstr>Customer Ledger</vt:lpstr>
      <vt:lpstr>What is CCAT Used for?</vt:lpstr>
      <vt:lpstr>Guides: Card Management</vt:lpstr>
      <vt:lpstr>PowerPoint Presentation</vt:lpstr>
      <vt:lpstr>Guides: Transaction/Refund Holds</vt:lpstr>
      <vt:lpstr>Types of Hold Transactions</vt:lpstr>
      <vt:lpstr>Types of Hold Transactions</vt:lpstr>
      <vt:lpstr>Amazon Connect</vt:lpstr>
      <vt:lpstr>Purpose of Amazon Connect</vt:lpstr>
      <vt:lpstr>Amazon Connect Examples</vt:lpstr>
      <vt:lpstr>Agent Assist </vt:lpstr>
      <vt:lpstr>Purpose of Agent Assist</vt:lpstr>
      <vt:lpstr>Agent Assist Examples</vt:lpstr>
      <vt:lpstr>How It All Comes Together!</vt:lpstr>
      <vt:lpstr>How Does CCAT Work?</vt:lpstr>
      <vt:lpstr>Activity</vt:lpstr>
      <vt:lpstr>Let’s Debrief</vt:lpstr>
      <vt:lpstr>Hands-On Activity</vt:lpstr>
      <vt:lpstr>MASTER</vt:lpstr>
      <vt:lpstr>Purpose of MASTER</vt:lpstr>
      <vt:lpstr>PowerPoint Presentation</vt:lpstr>
      <vt:lpstr>PowerPoint Presentation</vt:lpstr>
      <vt:lpstr>Search Option 1: 🏠 Search Bar </vt:lpstr>
      <vt:lpstr>Search Option 2:                   Collection</vt:lpstr>
      <vt:lpstr>Review Announcements in MASTER</vt:lpstr>
      <vt:lpstr>MASTER Announcements Examples</vt:lpstr>
      <vt:lpstr>Hands-On 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Title</dc:title>
  <dc:creator>Shivani Walia</dc:creator>
  <cp:lastModifiedBy>Neel Parnaik</cp:lastModifiedBy>
  <cp:revision>9</cp:revision>
  <dcterms:modified xsi:type="dcterms:W3CDTF">2025-11-14T09:41:51Z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0x010100CBE89472C71AAF4BABF2BFE107D70317</vt:lpwstr>
  </property>
  <property fmtid="{D5CDD505-2E9C-101B-9397-08002B2CF9AE}" pid="3" name="ArticulateGUID">
    <vt:lpwstr>A6C2B6EC-0808-4107-847E-E26627790958</vt:lpwstr>
  </property>
  <property fmtid="{D5CDD505-2E9C-101B-9397-08002B2CF9AE}" pid="4" name="ArticulatePath">
    <vt:lpwstr>Aptara NHT Sample Template_v1.1</vt:lpwstr>
  </property>
  <property fmtid="{D5CDD505-2E9C-101B-9397-08002B2CF9AE}" pid="5" name="MediaServiceImageTags">
    <vt:lpwstr/>
  </property>
</Properties>
</file>